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8" r:id="rId51"/>
    <p:sldId id="309" r:id="rId52"/>
    <p:sldId id="310" r:id="rId53"/>
    <p:sldId id="313" r:id="rId54"/>
    <p:sldId id="256" r:id="rId55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2256" y="-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019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113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142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949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610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766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756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29000" cy="1930399"/>
          </a:xfrm>
          <a:solidFill>
            <a:srgbClr val="FFFF00"/>
          </a:solidFill>
        </p:spPr>
        <p:txBody>
          <a:bodyPr>
            <a:normAutofit/>
          </a:bodyPr>
          <a:lstStyle>
            <a:lvl1pPr algn="ctr">
              <a:defRPr sz="4000" b="1">
                <a:solidFill>
                  <a:srgbClr val="00206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67A0F-1636-B21E-E017-48AEFEFEDD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80" y="11300180"/>
            <a:ext cx="891819" cy="891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77BAE9-DC5B-D8BB-F135-C96B1E6F62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67298"/>
            <a:ext cx="939114" cy="9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03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162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201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5189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26A9A-1867-4EF1-B95F-4F82D2232791}" type="datetimeFigureOut">
              <a:rPr lang="en-IN" smtClean="0"/>
              <a:t>13-01-2026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88AE1-1446-48CF-957F-88C96A13246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57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asbangalore.edu.in/" TargetMode="External"/><Relationship Id="rId13" Type="http://schemas.openxmlformats.org/officeDocument/2006/relationships/image" Target="../media/image59.png"/><Relationship Id="rId18" Type="http://schemas.openxmlformats.org/officeDocument/2006/relationships/hyperlink" Target="https://www.linkedin.com/in/uas-bangalore-921573222" TargetMode="External"/><Relationship Id="rId26" Type="http://schemas.openxmlformats.org/officeDocument/2006/relationships/hyperlink" Target="https://www.uasbangalore.edu.in/studio" TargetMode="External"/><Relationship Id="rId3" Type="http://schemas.openxmlformats.org/officeDocument/2006/relationships/image" Target="../media/image55.jpeg"/><Relationship Id="rId21" Type="http://schemas.openxmlformats.org/officeDocument/2006/relationships/image" Target="../media/image63.png"/><Relationship Id="rId7" Type="http://schemas.openxmlformats.org/officeDocument/2006/relationships/hyperlink" Target="https://www.uasbangalore.edu.in/en/akmu/" TargetMode="External"/><Relationship Id="rId12" Type="http://schemas.openxmlformats.org/officeDocument/2006/relationships/hyperlink" Target="https://www.facebook.com/UASBKrishimela/" TargetMode="External"/><Relationship Id="rId17" Type="http://schemas.openxmlformats.org/officeDocument/2006/relationships/image" Target="../media/image61.jpeg"/><Relationship Id="rId25" Type="http://schemas.openxmlformats.org/officeDocument/2006/relationships/image" Target="../media/image2.png"/><Relationship Id="rId2" Type="http://schemas.openxmlformats.org/officeDocument/2006/relationships/hyperlink" Target="https://www.uasbangalore.edu.in/en/AKMU/" TargetMode="External"/><Relationship Id="rId16" Type="http://schemas.openxmlformats.org/officeDocument/2006/relationships/hyperlink" Target="https://www.uasbangalore.edu.in/" TargetMode="External"/><Relationship Id="rId20" Type="http://schemas.openxmlformats.org/officeDocument/2006/relationships/hyperlink" Target="http://www.mail.gov.in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kmu@uasbangalore.edu.in" TargetMode="External"/><Relationship Id="rId11" Type="http://schemas.openxmlformats.org/officeDocument/2006/relationships/image" Target="../media/image58.png"/><Relationship Id="rId24" Type="http://schemas.openxmlformats.org/officeDocument/2006/relationships/hyperlink" Target="https://www.uasbangalore.edu.in/en/home" TargetMode="External"/><Relationship Id="rId5" Type="http://schemas.openxmlformats.org/officeDocument/2006/relationships/hyperlink" Target="https://wa.me/9449864259" TargetMode="External"/><Relationship Id="rId15" Type="http://schemas.openxmlformats.org/officeDocument/2006/relationships/image" Target="../media/image60.png"/><Relationship Id="rId23" Type="http://schemas.openxmlformats.org/officeDocument/2006/relationships/image" Target="../media/image64.jpeg"/><Relationship Id="rId10" Type="http://schemas.openxmlformats.org/officeDocument/2006/relationships/hyperlink" Target="https://twitter.com/BangaloreUas" TargetMode="External"/><Relationship Id="rId19" Type="http://schemas.openxmlformats.org/officeDocument/2006/relationships/image" Target="../media/image62.jpeg"/><Relationship Id="rId4" Type="http://schemas.openxmlformats.org/officeDocument/2006/relationships/image" Target="../media/image56.jpg"/><Relationship Id="rId9" Type="http://schemas.openxmlformats.org/officeDocument/2006/relationships/image" Target="../media/image57.png"/><Relationship Id="rId14" Type="http://schemas.openxmlformats.org/officeDocument/2006/relationships/hyperlink" Target="https://www.instagram.com/uasbangalore1964/" TargetMode="External"/><Relationship Id="rId22" Type="http://schemas.openxmlformats.org/officeDocument/2006/relationships/hyperlink" Target="https://www.youtube.com/c/UASBangaloreGKVK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CE9E2-8DF5-E652-C7A0-256579E7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2A99A-F8A5-FCE3-4D6E-48AD851DA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8310" cy="1026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5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7469-C4D1-3438-0EA0-A45C04407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53DDC-D2E7-D1F0-5E69-F0DEDACBE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5200"/>
            <a:ext cx="6781800" cy="10176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F16225-2AFB-CA8C-27A9-B6FC39101B06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71562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F5DD-4A42-9A8A-AB49-E04475F99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66F80-1C0B-E055-D088-30C709CD5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84AAE9-E266-FB89-3B1D-7403D5F2203E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10647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01CB-A9FA-5004-F389-3A9C7A83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7C840-B84B-8215-3448-1E368699E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C8AB5C3-CE86-9EFA-3DE9-EEBEB806D4E7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198294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B1D8D-AF2B-97ED-20A3-F50DE18DE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CE5CC-D50A-659E-7283-DF2900042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5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9870943-1CE8-1E8B-50A3-5D61FFE90B08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151506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1F02-7245-82FB-1E0B-2EB13489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3E5D9-8B51-61D0-13EE-4EE25F47D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633AAF-E9BC-71CD-A6BB-6F1EFBECEF1B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222682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75312-BFFB-A78F-94BB-66CA4E1C7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23464-4923-CA5C-27E7-0F717AA78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F962424-8C16-0008-9A16-4C3E7F312CCB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662940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D8797-6AC1-AD64-36A8-948A35EA4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86990E-A481-6731-8A1F-538DD4179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1279E5-5A6A-680B-37D7-4CCC5D168608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291265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F88A-6B24-64A8-ED1F-4E369A76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40197-8110-B891-E90A-9EDE1B69C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9B40A0-C195-078D-A398-B51285C4A613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410055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ECD91-AF86-2742-3729-82D7FA95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17064-FE59-C889-AA15-7EB1D63DB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AB551F-F4BE-1D80-33A6-95DACF7AAB84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773783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4E2F-C75D-5512-5AB8-04838750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EF9FF-31C9-C3A7-1984-3691AD264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63543F-CA29-CB2A-D2B5-A0C9C7296444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51502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44A6-009E-77CB-E916-14829343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CD771-3E8A-F877-1BE3-85A48051B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7244" cy="10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9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5B4CF-4008-3D17-D533-E078DAA4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5A395E-09C1-BD21-330D-C2EF71821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2A7EA2-2E55-5554-8C42-E2589BC2619A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091724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96386-39B3-2819-209E-A101DE32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F4C60B-EDE1-72F1-1757-18A9F5A02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83E4CB-F275-AEB5-3EDC-0B0AEF0A6A5D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856351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8009-2DA5-C5BE-8044-A16055B41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6A7E1-50AE-7358-7B95-C0F78201A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C778A1-8690-CC62-6245-777328B77DCD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596752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B7D17-E845-43A7-FAD5-D456B58C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81E0A-D0ED-7606-1E47-A45D580C3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54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D73774-B799-93AA-59E9-68E9FCC38762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904924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17BCA-7A2F-79C9-0900-377FE2FA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4FA0C-62E9-79D0-6330-62CF5D218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2B3723-765D-86F0-6424-84EE71CB3D63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010485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1023B-B79E-5348-2544-F0BA9F97E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15A45-1CBD-0F88-CD56-1FCC012A3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4C55B0-9B35-B156-BF36-F873718A1D7B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707639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19E4-3C42-04C7-8E02-00A685DC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9A057-2C99-247F-D57B-82DEC9029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9546"/>
            <a:ext cx="6705600" cy="100624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FFC9A11-BC02-2ACB-15B3-6E1FBA24E4AC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229872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96FD-D60B-6A78-2F22-29CEF53C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3A58A-ECE8-7198-B453-F4A55FCF0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800"/>
            <a:ext cx="6821384" cy="10236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060D022-C759-ACE1-F184-C899ABC8FE25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633075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83535-9DBC-1A15-1942-0B2AAF74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EE971-65EC-BC75-A3DF-EFA17DF64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FF0B3-1D9F-B840-030E-00A68B65E739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301561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6EA4-D1EF-8E08-BD8D-64E7770B2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74666-B67C-D374-B2D4-659BA3707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8CC48B-DFFD-5C46-9B51-FB1096CC8DC3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559588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9AF7-BF3A-DDD0-75F1-97DB0E66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E74AE-8E41-E698-A331-8E30B9E1D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24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F665F-ED6B-32F0-F4F2-2C6113F7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F6E09-26D7-6B61-8852-400B6ECE2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CB60EB6-2DA4-2712-A9BD-2A6CEE84E009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060989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EA58-CD6D-A66A-D3BC-6702840AB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8024D-849A-20C5-68B8-E38122B54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E5D2BCF-A1C3-7559-D2C1-73D1A87956DC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471352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53F2F-48B8-A741-6FA9-508CB39F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6D116-346F-BDD0-0A0C-4C24F70CE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011143-6776-3EDF-88AA-F28F950FE965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042629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522EF-6378-54F9-D022-AD207A2C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283E7D-49AB-B3B5-FFD4-9129C7A65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4755CBB-1F1C-C4CB-5426-3BB17C829CA9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464174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BE08-9788-0054-3F45-D26F4AC7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C78B59-5117-6021-ACB6-20759A7E2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92DB1B6-FFAE-857A-7B7F-3BF30801121C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959236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5A9B-436D-5BC2-4F7D-FBB278DA8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BF0D30-D8A7-36CC-B67B-3A5998F3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909ACE-E6F0-B5D3-99EE-129FE8B30A36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549849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64345-83AE-C26E-981D-001FEFC7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F3B3B-3BAD-30AF-893B-9ACE570E6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C11C4C5-6828-22DA-CED3-137C3D7565CC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562240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B6CF-FFD0-148A-CDC9-49144CBE6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15E8E-0A44-D470-E88B-E5F5712F7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044E99D-6382-2664-A982-AEFAA389F09D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083807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260E-B19E-E1A1-D072-3EA5E4281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F181F-C196-7BCD-8EBC-4A8AC2DAF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5031CC-BD85-0D27-BE95-73BD84F32C15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150351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06AB-C24C-4B81-09B4-6B393EF45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EDB4A-BD62-B65B-C163-2BE2EA5DF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ADEEAAD-50D7-5D2F-0E10-07E64302AABA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99447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2D9CE-4E30-5D5E-B18D-13C45A7B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27C0F-FCAE-6A77-1C74-A4E116AE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61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B2B3-0DFF-A7BC-0C58-4D1E44D1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3B0F6-AB2C-0F9F-3469-7B7CC2CC5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E25B7A-1FF1-4092-1207-0B90DDCDE8F3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898750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803AF-211B-300A-5F49-0F0AA7243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4A50E-B481-AEFC-58B6-0AC942199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093F0E-1489-8ADA-82C6-9050E48E6081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138075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18310-38F9-8FA7-25C1-662D80AEB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B4222-1F2C-EE0D-9E42-9B67923EA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A5DF5E-6529-F460-E282-A5E5B845B575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264477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F028B-563F-4A81-5E82-592BD269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67C48-EB1C-5838-71A8-42FA11672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DE6B74-4084-2A35-4F29-2834E0DF022B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144810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829E5-930B-368B-40B5-B33BB038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08D39-2640-630E-35BF-8F2D2BBF7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6051F8B-B90C-8011-769F-4C46FE3A458F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061602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1E978-A487-408B-3DC9-E5902BDB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BDB26-D8DC-03C7-DE9D-316795B9C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51540E8-DFDD-35B4-662B-47462F3AB75D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804304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818D5-BCEF-3C63-A4D3-4A0EBEB5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95212-9358-16FB-B345-9DFCE05D1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5790234-66EB-3B41-44A4-AA1AC9B73CA5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964111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4AACA-3AD2-38C3-39BF-C6A7D2791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36B94-EE70-7520-CCE8-1C63D8098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43AD420-B045-5756-F164-27B626DE5919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333557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30361-871B-C8AF-40D3-3733711B4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CB0E7-4698-EA7A-7992-6C34A2CB5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9E42F1-C9B4-BCCB-5B4A-46DFEB7698C0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4237721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D6BB-AC81-A3C9-126B-56839AB3C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64BDC-2A43-1BA7-18A3-1E34466C2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CA54C88-D704-1BB6-EEEB-ADA9BD6655A1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12842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5A964-774C-BF01-D4E5-00DBD3D57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48D33-2D08-80FB-CC99-A5BBA44BD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30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BA33-F187-A6BD-428C-F84D4447E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A1FB7-E8C7-A4BA-1AE3-236268801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3"/>
            <a:ext cx="6858000" cy="102911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9765ED-B236-5AAF-A89A-AD2A7B19E16E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286290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185F9-FB63-A5C4-8FE9-38AEBA1D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DE843-C5B3-F6E2-8618-2D7F2796B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93055F-241A-094C-06B8-A4E53960C847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114296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38C5C-7F46-8B69-B0BC-83D11BE43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D25D7-B003-B022-00FD-D225AAFB7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8697C4-4113-2759-D898-E03A1357FA57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718335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7EA82-1379-7A49-9BEE-F544B8278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24743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ction Button: Blank 25">
            <a:hlinkClick r:id="rId2" highlightClick="1"/>
            <a:extLst>
              <a:ext uri="{FF2B5EF4-FFF2-40B4-BE49-F238E27FC236}">
                <a16:creationId xmlns:a16="http://schemas.microsoft.com/office/drawing/2014/main" id="{CB8D6830-5138-BEC2-9BD9-1A900742BE16}"/>
              </a:ext>
            </a:extLst>
          </p:cNvPr>
          <p:cNvSpPr/>
          <p:nvPr/>
        </p:nvSpPr>
        <p:spPr>
          <a:xfrm>
            <a:off x="-25350" y="-25684"/>
            <a:ext cx="6883349" cy="3252055"/>
          </a:xfrm>
          <a:prstGeom prst="actionButtonBlank">
            <a:avLst/>
          </a:prstGeom>
          <a:solidFill>
            <a:schemeClr val="accent2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48A2B17-A02F-16D0-A8EA-950EA77E078D}"/>
              </a:ext>
            </a:extLst>
          </p:cNvPr>
          <p:cNvSpPr/>
          <p:nvPr/>
        </p:nvSpPr>
        <p:spPr>
          <a:xfrm>
            <a:off x="256725" y="11030857"/>
            <a:ext cx="6343650" cy="1046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130DF0-9E45-24FD-808A-B12B9350E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25" y="4753241"/>
            <a:ext cx="6343650" cy="4023831"/>
          </a:xfrm>
          <a:prstGeom prst="rect">
            <a:avLst/>
          </a:prstGeom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83EC90-EB20-1708-A7A0-417F376BED6D}"/>
              </a:ext>
            </a:extLst>
          </p:cNvPr>
          <p:cNvSpPr/>
          <p:nvPr/>
        </p:nvSpPr>
        <p:spPr>
          <a:xfrm>
            <a:off x="257175" y="228600"/>
            <a:ext cx="6343650" cy="4320000"/>
          </a:xfrm>
          <a:prstGeom prst="roundRect">
            <a:avLst>
              <a:gd name="adj" fmla="val 422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A60FCB-CE4E-20A9-16EB-D670361D3BA8}"/>
              </a:ext>
            </a:extLst>
          </p:cNvPr>
          <p:cNvSpPr/>
          <p:nvPr/>
        </p:nvSpPr>
        <p:spPr>
          <a:xfrm>
            <a:off x="282575" y="1720850"/>
            <a:ext cx="6310541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9E76D-C3C5-43C0-CCA9-B36D2ECDC10A}"/>
              </a:ext>
            </a:extLst>
          </p:cNvPr>
          <p:cNvSpPr txBox="1"/>
          <p:nvPr/>
        </p:nvSpPr>
        <p:spPr>
          <a:xfrm>
            <a:off x="290285" y="1656711"/>
            <a:ext cx="6285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C00000"/>
                </a:solidFill>
              </a:rPr>
              <a:t>Provides ICT Support &amp; Consultancy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C00000"/>
                </a:solidFill>
              </a:rPr>
              <a:t>Maintains UAS Bangalore Website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C00000"/>
                </a:solidFill>
              </a:rPr>
              <a:t>Facilitates Faculty &amp; Units’ Email use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C00000"/>
                </a:solidFill>
              </a:rPr>
              <a:t>Ensures UAS Campus internet Connectivity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7AD2F4-1E04-CE31-E133-2FBBA69F0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146" y="8305799"/>
            <a:ext cx="581279" cy="435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8FFA09-7910-B094-134A-9EDA5463AB29}"/>
              </a:ext>
            </a:extLst>
          </p:cNvPr>
          <p:cNvSpPr txBox="1"/>
          <p:nvPr/>
        </p:nvSpPr>
        <p:spPr>
          <a:xfrm>
            <a:off x="256724" y="3192780"/>
            <a:ext cx="6343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>
                <a:solidFill>
                  <a:schemeClr val="bg1"/>
                </a:solidFill>
              </a:rPr>
              <a:t>Contact: </a:t>
            </a:r>
          </a:p>
          <a:p>
            <a:r>
              <a:rPr lang="en-GB" sz="1600" b="1" dirty="0" err="1">
                <a:solidFill>
                  <a:schemeClr val="bg1"/>
                </a:solidFill>
              </a:rPr>
              <a:t>Dr.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>
                <a:solidFill>
                  <a:schemeClr val="bg1"/>
                </a:solidFill>
              </a:rPr>
              <a:t>Ganesamoorthi, S. </a:t>
            </a:r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HEAD AKMU, CoA, UAS, GKVK, Bengaluru </a:t>
            </a:r>
          </a:p>
          <a:p>
            <a:r>
              <a:rPr lang="en-GB" sz="16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+91-9449864259</a:t>
            </a:r>
            <a:r>
              <a:rPr lang="en-GB" sz="1600" b="1" dirty="0">
                <a:solidFill>
                  <a:schemeClr val="bg1"/>
                </a:solidFill>
              </a:rPr>
              <a:t> +91-8023330153 Extn. 271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@: </a:t>
            </a:r>
            <a:r>
              <a:rPr lang="en-GB" sz="16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akmu@uasbangalore.edu.in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  <a:r>
              <a:rPr lang="en-GB" sz="16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www.uasbangalore.edu.in/en/akmu/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948BE9AB-D63A-4AC4-E056-CCA440FD2E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726" y="9003965"/>
            <a:ext cx="3174108" cy="1784564"/>
          </a:xfrm>
          <a:prstGeom prst="rect">
            <a:avLst/>
          </a:prstGeom>
        </p:spPr>
      </p:pic>
      <p:pic>
        <p:nvPicPr>
          <p:cNvPr id="17" name="Picture 16">
            <a:hlinkClick r:id="rId10"/>
            <a:extLst>
              <a:ext uri="{FF2B5EF4-FFF2-40B4-BE49-F238E27FC236}">
                <a16:creationId xmlns:a16="http://schemas.microsoft.com/office/drawing/2014/main" id="{C4AF5E1E-0CCC-14FD-3C25-AAE6E33593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75" t="15191" r="12370" b="22055"/>
          <a:stretch/>
        </p:blipFill>
        <p:spPr>
          <a:xfrm>
            <a:off x="2432912" y="11267234"/>
            <a:ext cx="839338" cy="720000"/>
          </a:xfrm>
          <a:prstGeom prst="rect">
            <a:avLst/>
          </a:prstGeom>
        </p:spPr>
      </p:pic>
      <p:pic>
        <p:nvPicPr>
          <p:cNvPr id="19" name="Picture 18">
            <a:hlinkClick r:id="rId12"/>
            <a:extLst>
              <a:ext uri="{FF2B5EF4-FFF2-40B4-BE49-F238E27FC236}">
                <a16:creationId xmlns:a16="http://schemas.microsoft.com/office/drawing/2014/main" id="{A6B20FD0-57CF-A77C-DFEB-9CD8473D36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526" y="11235499"/>
            <a:ext cx="720000" cy="720000"/>
          </a:xfrm>
          <a:prstGeom prst="rect">
            <a:avLst/>
          </a:prstGeom>
        </p:spPr>
      </p:pic>
      <p:pic>
        <p:nvPicPr>
          <p:cNvPr id="21" name="Picture 20">
            <a:hlinkClick r:id="rId14"/>
            <a:extLst>
              <a:ext uri="{FF2B5EF4-FFF2-40B4-BE49-F238E27FC236}">
                <a16:creationId xmlns:a16="http://schemas.microsoft.com/office/drawing/2014/main" id="{E193F49A-DD21-203E-B83D-BE87ADDAE5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888" y="11267234"/>
            <a:ext cx="720000" cy="720000"/>
          </a:xfrm>
          <a:prstGeom prst="rect">
            <a:avLst/>
          </a:prstGeom>
        </p:spPr>
      </p:pic>
      <p:pic>
        <p:nvPicPr>
          <p:cNvPr id="23" name="Picture 22">
            <a:hlinkClick r:id="rId16"/>
            <a:extLst>
              <a:ext uri="{FF2B5EF4-FFF2-40B4-BE49-F238E27FC236}">
                <a16:creationId xmlns:a16="http://schemas.microsoft.com/office/drawing/2014/main" id="{F915EED0-5347-A295-9A02-6AAF14B321D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644" y="11238080"/>
            <a:ext cx="720224" cy="720000"/>
          </a:xfrm>
          <a:prstGeom prst="rect">
            <a:avLst/>
          </a:prstGeom>
        </p:spPr>
      </p:pic>
      <p:pic>
        <p:nvPicPr>
          <p:cNvPr id="25" name="Picture 24">
            <a:hlinkClick r:id="rId18"/>
            <a:extLst>
              <a:ext uri="{FF2B5EF4-FFF2-40B4-BE49-F238E27FC236}">
                <a16:creationId xmlns:a16="http://schemas.microsoft.com/office/drawing/2014/main" id="{AD0EA554-71B6-153D-7592-8F71D16DCF3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5229" y="11235499"/>
            <a:ext cx="732712" cy="720000"/>
          </a:xfrm>
          <a:prstGeom prst="rect">
            <a:avLst/>
          </a:prstGeom>
        </p:spPr>
      </p:pic>
      <p:pic>
        <p:nvPicPr>
          <p:cNvPr id="29" name="Picture 28">
            <a:hlinkClick r:id="rId20"/>
            <a:extLst>
              <a:ext uri="{FF2B5EF4-FFF2-40B4-BE49-F238E27FC236}">
                <a16:creationId xmlns:a16="http://schemas.microsoft.com/office/drawing/2014/main" id="{03E88193-D3C2-D755-8BC6-BC96ED862AB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18594" y="9003965"/>
            <a:ext cx="3174108" cy="1784564"/>
          </a:xfrm>
          <a:prstGeom prst="rect">
            <a:avLst/>
          </a:prstGeom>
        </p:spPr>
      </p:pic>
      <p:pic>
        <p:nvPicPr>
          <p:cNvPr id="33" name="Picture 32">
            <a:hlinkClick r:id="rId22"/>
            <a:extLst>
              <a:ext uri="{FF2B5EF4-FFF2-40B4-BE49-F238E27FC236}">
                <a16:creationId xmlns:a16="http://schemas.microsoft.com/office/drawing/2014/main" id="{5977DBDC-7749-FC25-EE44-889E37FD502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D4CBD0"/>
              </a:clrFrom>
              <a:clrTo>
                <a:srgbClr val="D4CB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834" y="11235499"/>
            <a:ext cx="1022490" cy="72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8B1C88-448D-345C-601A-5ED602AE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31" y="276356"/>
            <a:ext cx="6333644" cy="1440000"/>
          </a:xfrm>
        </p:spPr>
        <p:txBody>
          <a:bodyPr>
            <a:normAutofit/>
          </a:bodyPr>
          <a:lstStyle/>
          <a:p>
            <a:pPr marL="984250" algn="ctr"/>
            <a:r>
              <a:rPr lang="en-GB" sz="3600" b="1" dirty="0">
                <a:solidFill>
                  <a:schemeClr val="bg1"/>
                </a:solidFill>
                <a:latin typeface="+mn-lt"/>
              </a:rPr>
              <a:t>Agricultural Knowledge Management Unit (AKMU)</a:t>
            </a:r>
            <a:endParaRPr lang="en-IN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hlinkClick r:id="rId24"/>
            <a:extLst>
              <a:ext uri="{FF2B5EF4-FFF2-40B4-BE49-F238E27FC236}">
                <a16:creationId xmlns:a16="http://schemas.microsoft.com/office/drawing/2014/main" id="{392E8A52-1F96-F277-40E9-A8C024E2F47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25" y="520460"/>
            <a:ext cx="914027" cy="900000"/>
          </a:xfrm>
          <a:prstGeom prst="rect">
            <a:avLst/>
          </a:prstGeom>
        </p:spPr>
      </p:pic>
      <p:pic>
        <p:nvPicPr>
          <p:cNvPr id="11" name="Picture 10">
            <a:hlinkClick r:id="rId26"/>
            <a:extLst>
              <a:ext uri="{FF2B5EF4-FFF2-40B4-BE49-F238E27FC236}">
                <a16:creationId xmlns:a16="http://schemas.microsoft.com/office/drawing/2014/main" id="{01A41767-F1FE-1179-CFBD-52410B3C6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2" y="11235499"/>
            <a:ext cx="96107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2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8AA4-1CBA-075E-725A-3840B4C3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9A99E-93AD-6648-BEAC-222A70B77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78000"/>
            <a:ext cx="6939870" cy="10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22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0A3E8-3E7E-5BF3-6076-423A281C0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3429001" cy="1900853"/>
          </a:xfrm>
        </p:spPr>
        <p:txBody>
          <a:bodyPr>
            <a:noAutofit/>
          </a:bodyPr>
          <a:lstStyle/>
          <a:p>
            <a:pPr algn="l"/>
            <a:r>
              <a:rPr lang="en-GB" sz="2800" dirty="0"/>
              <a:t>2 semesters</a:t>
            </a:r>
            <a:br>
              <a:rPr lang="en-GB" sz="2800" dirty="0"/>
            </a:br>
            <a:r>
              <a:rPr lang="en-GB" sz="2800" dirty="0"/>
              <a:t>Semester Calendar</a:t>
            </a:r>
            <a:br>
              <a:rPr lang="en-GB" sz="2800" dirty="0"/>
            </a:br>
            <a:r>
              <a:rPr lang="en-GB" sz="2800" dirty="0"/>
              <a:t>110 working days</a:t>
            </a:r>
            <a:br>
              <a:rPr lang="en-GB" sz="2800" dirty="0"/>
            </a:br>
            <a:r>
              <a:rPr lang="en-GB" sz="2800" dirty="0"/>
              <a:t>BSMA Curriculum</a:t>
            </a:r>
            <a:endParaRPr lang="en-I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19088-6E45-0D31-D77C-6D3768EBD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3"/>
            <a:ext cx="6858000" cy="102911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F89934-5679-39E3-4507-9B3E37E3E11E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/>
              <a:t>500 Series</a:t>
            </a:r>
            <a:br>
              <a:rPr lang="en-GB" sz="2800" dirty="0"/>
            </a:br>
            <a:r>
              <a:rPr lang="en-GB" sz="2800" dirty="0"/>
              <a:t>600 Series</a:t>
            </a:r>
            <a:br>
              <a:rPr lang="en-GB" sz="2800" dirty="0"/>
            </a:br>
            <a:r>
              <a:rPr lang="en-GB" sz="2800" dirty="0"/>
              <a:t>Course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59592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4226-0DE6-C8B7-926F-56EB4158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69A8C-5B5F-C576-1DD0-92A2B12AD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854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0490F3-1EFC-F803-2920-CE6E42F3EA6F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93225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B4A28-8317-F9B7-B975-FC459EFA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D2909-8023-B4AA-2411-2965F34FB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622"/>
            <a:ext cx="6858000" cy="102911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35F080-F74B-E404-9253-A25C82AEBD08}"/>
              </a:ext>
            </a:extLst>
          </p:cNvPr>
          <p:cNvSpPr txBox="1">
            <a:spLocks/>
          </p:cNvSpPr>
          <p:nvPr/>
        </p:nvSpPr>
        <p:spPr>
          <a:xfrm>
            <a:off x="3428999" y="0"/>
            <a:ext cx="3429001" cy="190085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446415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629</TotalTime>
  <Words>92</Words>
  <Application>Microsoft Office PowerPoint</Application>
  <PresentationFormat>Widescreen</PresentationFormat>
  <Paragraphs>12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semesters Semester Calendar 110 working days BSMA Curriculum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Agricultural Knowledge Management Unit (AKMU)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Ganesamoorthi Sundaresan</dc:creator>
  <cp:lastModifiedBy>Ganesamoorthi Sundaresan</cp:lastModifiedBy>
  <cp:revision>27</cp:revision>
  <dcterms:created xsi:type="dcterms:W3CDTF">2026-01-11T01:14:16Z</dcterms:created>
  <dcterms:modified xsi:type="dcterms:W3CDTF">2026-01-13T06:59:14Z</dcterms:modified>
</cp:coreProperties>
</file>