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5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6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2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406" r:id="rId2"/>
    <p:sldId id="405" r:id="rId3"/>
    <p:sldId id="446" r:id="rId4"/>
    <p:sldId id="432" r:id="rId5"/>
    <p:sldId id="434" r:id="rId6"/>
    <p:sldId id="362" r:id="rId7"/>
    <p:sldId id="316" r:id="rId8"/>
    <p:sldId id="318" r:id="rId9"/>
    <p:sldId id="429" r:id="rId10"/>
    <p:sldId id="430" r:id="rId11"/>
    <p:sldId id="431" r:id="rId12"/>
    <p:sldId id="444" r:id="rId13"/>
    <p:sldId id="322" r:id="rId14"/>
    <p:sldId id="437" r:id="rId15"/>
    <p:sldId id="324" r:id="rId16"/>
    <p:sldId id="325" r:id="rId17"/>
    <p:sldId id="416" r:id="rId18"/>
    <p:sldId id="417" r:id="rId19"/>
    <p:sldId id="368" r:id="rId20"/>
    <p:sldId id="329" r:id="rId21"/>
    <p:sldId id="333" r:id="rId22"/>
    <p:sldId id="335" r:id="rId23"/>
    <p:sldId id="336" r:id="rId24"/>
    <p:sldId id="337" r:id="rId25"/>
    <p:sldId id="338" r:id="rId26"/>
    <p:sldId id="339" r:id="rId27"/>
    <p:sldId id="340" r:id="rId28"/>
    <p:sldId id="443" r:id="rId29"/>
    <p:sldId id="341" r:id="rId30"/>
    <p:sldId id="342" r:id="rId31"/>
    <p:sldId id="344" r:id="rId32"/>
    <p:sldId id="441" r:id="rId33"/>
    <p:sldId id="343" r:id="rId34"/>
    <p:sldId id="438" r:id="rId35"/>
    <p:sldId id="439" r:id="rId36"/>
    <p:sldId id="440" r:id="rId37"/>
    <p:sldId id="349" r:id="rId38"/>
    <p:sldId id="348" r:id="rId39"/>
    <p:sldId id="350" r:id="rId40"/>
    <p:sldId id="366" r:id="rId41"/>
    <p:sldId id="351" r:id="rId42"/>
    <p:sldId id="352" r:id="rId43"/>
    <p:sldId id="353" r:id="rId44"/>
    <p:sldId id="354" r:id="rId45"/>
    <p:sldId id="403" r:id="rId46"/>
    <p:sldId id="421" r:id="rId47"/>
    <p:sldId id="422" r:id="rId48"/>
    <p:sldId id="423" r:id="rId49"/>
    <p:sldId id="424" r:id="rId50"/>
    <p:sldId id="425" r:id="rId51"/>
    <p:sldId id="428" r:id="rId52"/>
    <p:sldId id="426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9BE10C-CDB5-4526-B20A-24551B2C0A17}" type="doc">
      <dgm:prSet loTypeId="urn:microsoft.com/office/officeart/2005/8/layout/vList3#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89DFDF-F58A-422A-9DC4-E4AE3AADEC4B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rPr>
            <a:t>Introduction</a:t>
          </a:r>
          <a:r>
            <a:rPr lang="en-US" sz="2000" b="1" dirty="0" smtClean="0">
              <a:latin typeface="Arial Rounded MT Bold" pitchFamily="34" charset="0"/>
            </a:rPr>
            <a:t> </a:t>
          </a:r>
          <a:endParaRPr lang="en-US" sz="2000" b="1" dirty="0">
            <a:latin typeface="Arial Rounded MT Bold" pitchFamily="34" charset="0"/>
          </a:endParaRPr>
        </a:p>
      </dgm:t>
    </dgm:pt>
    <dgm:pt modelId="{55140722-D0C0-4500-B7C3-7D9A31DD14F0}" type="parTrans" cxnId="{4D4A835C-FB69-4624-8DBA-131EDDC0145D}">
      <dgm:prSet/>
      <dgm:spPr/>
      <dgm:t>
        <a:bodyPr/>
        <a:lstStyle/>
        <a:p>
          <a:endParaRPr lang="en-US"/>
        </a:p>
      </dgm:t>
    </dgm:pt>
    <dgm:pt modelId="{5CD00BB2-4684-4A0F-909F-52046BACD46D}" type="sibTrans" cxnId="{4D4A835C-FB69-4624-8DBA-131EDDC0145D}">
      <dgm:prSet/>
      <dgm:spPr/>
      <dgm:t>
        <a:bodyPr/>
        <a:lstStyle/>
        <a:p>
          <a:endParaRPr lang="en-US"/>
        </a:p>
      </dgm:t>
    </dgm:pt>
    <dgm:pt modelId="{FFB95F07-48A3-4658-8D57-BD9B79EA180D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rgbClr val="002060"/>
              </a:solidFill>
              <a:latin typeface="Arial Rounded MT Bold" pitchFamily="34" charset="0"/>
            </a:rPr>
            <a:t>Objectives </a:t>
          </a:r>
          <a:endParaRPr lang="en-US" sz="2000" b="1" dirty="0">
            <a:solidFill>
              <a:srgbClr val="002060"/>
            </a:solidFill>
            <a:latin typeface="Arial Rounded MT Bold" pitchFamily="34" charset="0"/>
          </a:endParaRPr>
        </a:p>
      </dgm:t>
    </dgm:pt>
    <dgm:pt modelId="{0C89622B-637B-4D5C-94A9-B8F185323200}" type="parTrans" cxnId="{841F5483-40AA-4BA7-95D8-D9543ACE5D45}">
      <dgm:prSet/>
      <dgm:spPr/>
      <dgm:t>
        <a:bodyPr/>
        <a:lstStyle/>
        <a:p>
          <a:endParaRPr lang="en-US"/>
        </a:p>
      </dgm:t>
    </dgm:pt>
    <dgm:pt modelId="{30C16588-9AE0-4553-83E9-628F65A2BC1A}" type="sibTrans" cxnId="{841F5483-40AA-4BA7-95D8-D9543ACE5D45}">
      <dgm:prSet/>
      <dgm:spPr/>
      <dgm:t>
        <a:bodyPr/>
        <a:lstStyle/>
        <a:p>
          <a:endParaRPr lang="en-US"/>
        </a:p>
      </dgm:t>
    </dgm:pt>
    <dgm:pt modelId="{3C6D414B-0249-48ED-B46D-3D28FE8B6F84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rPr>
            <a:t>Concept of Social Audit</a:t>
          </a:r>
          <a:endParaRPr lang="en-US" sz="2000" b="1" dirty="0">
            <a:solidFill>
              <a:schemeClr val="accent6">
                <a:lumMod val="75000"/>
              </a:schemeClr>
            </a:solidFill>
            <a:latin typeface="Arial Rounded MT Bold" pitchFamily="34" charset="0"/>
          </a:endParaRPr>
        </a:p>
      </dgm:t>
    </dgm:pt>
    <dgm:pt modelId="{004D99D2-8D9D-4F08-85FE-279E6C2DE37B}" type="parTrans" cxnId="{F86695F4-8A4B-42E4-B372-476ED950D92F}">
      <dgm:prSet/>
      <dgm:spPr/>
      <dgm:t>
        <a:bodyPr/>
        <a:lstStyle/>
        <a:p>
          <a:endParaRPr lang="en-US"/>
        </a:p>
      </dgm:t>
    </dgm:pt>
    <dgm:pt modelId="{714D5D68-D055-4316-B0E2-B0A45CA48C08}" type="sibTrans" cxnId="{F86695F4-8A4B-42E4-B372-476ED950D92F}">
      <dgm:prSet/>
      <dgm:spPr/>
      <dgm:t>
        <a:bodyPr/>
        <a:lstStyle/>
        <a:p>
          <a:endParaRPr lang="en-US"/>
        </a:p>
      </dgm:t>
    </dgm:pt>
    <dgm:pt modelId="{B05FBEBE-AC49-4E3D-B64E-457B3EA6F18D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rgbClr val="002060"/>
              </a:solidFill>
              <a:latin typeface="Arial Rounded MT Bold" pitchFamily="34" charset="0"/>
            </a:rPr>
            <a:t>History of Social Audit</a:t>
          </a:r>
          <a:endParaRPr lang="en-US" sz="2000" b="1" dirty="0">
            <a:solidFill>
              <a:srgbClr val="002060"/>
            </a:solidFill>
            <a:latin typeface="Arial Rounded MT Bold" pitchFamily="34" charset="0"/>
          </a:endParaRPr>
        </a:p>
      </dgm:t>
    </dgm:pt>
    <dgm:pt modelId="{35FA5C5F-92D3-4F03-AD34-827A3B7FE753}" type="parTrans" cxnId="{D06D89D7-842E-40B8-9504-35F3FBB82017}">
      <dgm:prSet/>
      <dgm:spPr/>
      <dgm:t>
        <a:bodyPr/>
        <a:lstStyle/>
        <a:p>
          <a:endParaRPr lang="en-US"/>
        </a:p>
      </dgm:t>
    </dgm:pt>
    <dgm:pt modelId="{3A5344C2-9F03-4BB9-97A5-E86B9A94F146}" type="sibTrans" cxnId="{D06D89D7-842E-40B8-9504-35F3FBB82017}">
      <dgm:prSet/>
      <dgm:spPr/>
      <dgm:t>
        <a:bodyPr/>
        <a:lstStyle/>
        <a:p>
          <a:endParaRPr lang="en-US"/>
        </a:p>
      </dgm:t>
    </dgm:pt>
    <dgm:pt modelId="{EDA2F2E6-6FF2-4F68-B33F-F367A3AD64EA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rPr>
            <a:t>Need and principles</a:t>
          </a:r>
          <a:endParaRPr lang="en-US" sz="2000" b="1" dirty="0">
            <a:solidFill>
              <a:schemeClr val="accent6">
                <a:lumMod val="50000"/>
              </a:schemeClr>
            </a:solidFill>
            <a:latin typeface="Arial Rounded MT Bold" pitchFamily="34" charset="0"/>
          </a:endParaRPr>
        </a:p>
      </dgm:t>
    </dgm:pt>
    <dgm:pt modelId="{4104F583-30E0-4246-B466-163563C759F6}" type="parTrans" cxnId="{10A10674-DB54-4E87-B896-E24A6F233686}">
      <dgm:prSet/>
      <dgm:spPr/>
      <dgm:t>
        <a:bodyPr/>
        <a:lstStyle/>
        <a:p>
          <a:endParaRPr lang="en-US"/>
        </a:p>
      </dgm:t>
    </dgm:pt>
    <dgm:pt modelId="{3EB8EE1C-53BB-467C-A923-9ABFD19394AC}" type="sibTrans" cxnId="{10A10674-DB54-4E87-B896-E24A6F233686}">
      <dgm:prSet/>
      <dgm:spPr/>
      <dgm:t>
        <a:bodyPr/>
        <a:lstStyle/>
        <a:p>
          <a:endParaRPr lang="en-US"/>
        </a:p>
      </dgm:t>
    </dgm:pt>
    <dgm:pt modelId="{F381C728-8220-49AE-91DB-23648A55174F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rgbClr val="002060"/>
              </a:solidFill>
              <a:latin typeface="Arial Rounded MT Bold" pitchFamily="34" charset="0"/>
            </a:rPr>
            <a:t>Models and scope</a:t>
          </a:r>
          <a:endParaRPr lang="en-US" sz="2000" b="1" dirty="0">
            <a:solidFill>
              <a:srgbClr val="002060"/>
            </a:solidFill>
            <a:latin typeface="Arial Rounded MT Bold" pitchFamily="34" charset="0"/>
          </a:endParaRPr>
        </a:p>
      </dgm:t>
    </dgm:pt>
    <dgm:pt modelId="{E3EE2269-37B9-4269-9D3E-F46CD2C5849E}" type="parTrans" cxnId="{20B2D165-5B44-428E-95F8-F88BFC4CF7C4}">
      <dgm:prSet/>
      <dgm:spPr/>
      <dgm:t>
        <a:bodyPr/>
        <a:lstStyle/>
        <a:p>
          <a:endParaRPr lang="en-US"/>
        </a:p>
      </dgm:t>
    </dgm:pt>
    <dgm:pt modelId="{92323E1C-7CA6-41AD-B741-4BFDF807E382}" type="sibTrans" cxnId="{20B2D165-5B44-428E-95F8-F88BFC4CF7C4}">
      <dgm:prSet/>
      <dgm:spPr/>
      <dgm:t>
        <a:bodyPr/>
        <a:lstStyle/>
        <a:p>
          <a:endParaRPr lang="en-US"/>
        </a:p>
      </dgm:t>
    </dgm:pt>
    <dgm:pt modelId="{1F1DAEB3-62AE-4586-91CD-F536ACDA4E04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rPr>
            <a:t>Stages in Social Audit</a:t>
          </a:r>
          <a:endParaRPr lang="en-US" sz="2000" b="1" dirty="0">
            <a:solidFill>
              <a:schemeClr val="accent6">
                <a:lumMod val="50000"/>
              </a:schemeClr>
            </a:solidFill>
            <a:latin typeface="Arial Rounded MT Bold" pitchFamily="34" charset="0"/>
          </a:endParaRPr>
        </a:p>
      </dgm:t>
    </dgm:pt>
    <dgm:pt modelId="{C225F623-64B5-4791-A92D-6DCE54CB899B}" type="parTrans" cxnId="{B60966FF-EC09-4E09-891D-202689796C1E}">
      <dgm:prSet/>
      <dgm:spPr/>
      <dgm:t>
        <a:bodyPr/>
        <a:lstStyle/>
        <a:p>
          <a:endParaRPr lang="en-US"/>
        </a:p>
      </dgm:t>
    </dgm:pt>
    <dgm:pt modelId="{0DDC0698-16B4-47FB-9EBE-3EAF059FFA5C}" type="sibTrans" cxnId="{B60966FF-EC09-4E09-891D-202689796C1E}">
      <dgm:prSet/>
      <dgm:spPr/>
      <dgm:t>
        <a:bodyPr/>
        <a:lstStyle/>
        <a:p>
          <a:endParaRPr lang="en-US"/>
        </a:p>
      </dgm:t>
    </dgm:pt>
    <dgm:pt modelId="{DD515191-CEB3-4089-B2C4-E9EF9B453FB8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dirty="0" smtClean="0">
              <a:solidFill>
                <a:srgbClr val="002060"/>
              </a:solidFill>
              <a:latin typeface="Arial Rounded MT Bold" pitchFamily="34" charset="0"/>
            </a:rPr>
            <a:t>Case studies </a:t>
          </a:r>
          <a:endParaRPr lang="en-US" sz="2000" b="1" dirty="0">
            <a:solidFill>
              <a:srgbClr val="002060"/>
            </a:solidFill>
            <a:latin typeface="Arial Rounded MT Bold" pitchFamily="34" charset="0"/>
          </a:endParaRPr>
        </a:p>
      </dgm:t>
    </dgm:pt>
    <dgm:pt modelId="{50EDDD75-6E70-48F8-8658-A5FE6CB6E161}" type="parTrans" cxnId="{1503C5EB-1409-4C48-9AFE-C1FE1FC91A53}">
      <dgm:prSet/>
      <dgm:spPr/>
      <dgm:t>
        <a:bodyPr/>
        <a:lstStyle/>
        <a:p>
          <a:endParaRPr lang="en-US"/>
        </a:p>
      </dgm:t>
    </dgm:pt>
    <dgm:pt modelId="{CBE5900C-E1FF-4C60-B18E-DA686BE8A4C8}" type="sibTrans" cxnId="{1503C5EB-1409-4C48-9AFE-C1FE1FC91A53}">
      <dgm:prSet/>
      <dgm:spPr/>
      <dgm:t>
        <a:bodyPr/>
        <a:lstStyle/>
        <a:p>
          <a:endParaRPr lang="en-US"/>
        </a:p>
      </dgm:t>
    </dgm:pt>
    <dgm:pt modelId="{79B6E569-1297-45A0-B33A-785C68BD6574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en-US" sz="2000" b="1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rPr>
            <a:t>Conclusion </a:t>
          </a:r>
          <a:endParaRPr lang="en-US" sz="2000" b="1" dirty="0">
            <a:solidFill>
              <a:schemeClr val="accent6">
                <a:lumMod val="50000"/>
              </a:schemeClr>
            </a:solidFill>
            <a:latin typeface="Arial Rounded MT Bold" pitchFamily="34" charset="0"/>
          </a:endParaRPr>
        </a:p>
      </dgm:t>
    </dgm:pt>
    <dgm:pt modelId="{FC931A76-F018-4E5F-94A8-895C9DD4224F}" type="parTrans" cxnId="{823EC6F1-26E3-4B5F-AD58-E898FD3FCB17}">
      <dgm:prSet/>
      <dgm:spPr/>
      <dgm:t>
        <a:bodyPr/>
        <a:lstStyle/>
        <a:p>
          <a:endParaRPr lang="en-US"/>
        </a:p>
      </dgm:t>
    </dgm:pt>
    <dgm:pt modelId="{DBE2D567-18FC-46D1-9BE9-E2C9B85CBBB2}" type="sibTrans" cxnId="{823EC6F1-26E3-4B5F-AD58-E898FD3FCB17}">
      <dgm:prSet/>
      <dgm:spPr/>
      <dgm:t>
        <a:bodyPr/>
        <a:lstStyle/>
        <a:p>
          <a:endParaRPr lang="en-US"/>
        </a:p>
      </dgm:t>
    </dgm:pt>
    <dgm:pt modelId="{51FECED6-20BE-4EE1-A19A-87F473294DC7}" type="pres">
      <dgm:prSet presAssocID="{EB9BE10C-CDB5-4526-B20A-24551B2C0A1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9E8285-8340-45EE-8D47-7AFC813877B6}" type="pres">
      <dgm:prSet presAssocID="{D489DFDF-F58A-422A-9DC4-E4AE3AADEC4B}" presName="composite" presStyleCnt="0"/>
      <dgm:spPr/>
      <dgm:t>
        <a:bodyPr/>
        <a:lstStyle/>
        <a:p>
          <a:endParaRPr lang="en-US"/>
        </a:p>
      </dgm:t>
    </dgm:pt>
    <dgm:pt modelId="{E0E0358D-67E1-4043-8EB8-8DEC51F08994}" type="pres">
      <dgm:prSet presAssocID="{D489DFDF-F58A-422A-9DC4-E4AE3AADEC4B}" presName="imgShp" presStyleLbl="fgImgPlace1" presStyleIdx="0" presStyleCnt="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61CF60B-85A0-44DD-B021-1D1F9FB99FF5}" type="pres">
      <dgm:prSet presAssocID="{D489DFDF-F58A-422A-9DC4-E4AE3AADEC4B}" presName="txShp" presStyleLbl="node1" presStyleIdx="0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0A530C-E9CE-479B-A103-EB176F0C94B2}" type="pres">
      <dgm:prSet presAssocID="{5CD00BB2-4684-4A0F-909F-52046BACD46D}" presName="spacing" presStyleCnt="0"/>
      <dgm:spPr/>
      <dgm:t>
        <a:bodyPr/>
        <a:lstStyle/>
        <a:p>
          <a:endParaRPr lang="en-US"/>
        </a:p>
      </dgm:t>
    </dgm:pt>
    <dgm:pt modelId="{24811AF7-5A51-4618-ADE2-6F9068D928AB}" type="pres">
      <dgm:prSet presAssocID="{FFB95F07-48A3-4658-8D57-BD9B79EA180D}" presName="composite" presStyleCnt="0"/>
      <dgm:spPr/>
      <dgm:t>
        <a:bodyPr/>
        <a:lstStyle/>
        <a:p>
          <a:endParaRPr lang="en-US"/>
        </a:p>
      </dgm:t>
    </dgm:pt>
    <dgm:pt modelId="{B1D443A7-4DC7-4923-B52E-499C244410D1}" type="pres">
      <dgm:prSet presAssocID="{FFB95F07-48A3-4658-8D57-BD9B79EA180D}" presName="imgShp" presStyleLbl="fgImgPlace1" presStyleIdx="1" presStyleCnt="9"/>
      <dgm:spPr/>
      <dgm:t>
        <a:bodyPr/>
        <a:lstStyle/>
        <a:p>
          <a:endParaRPr lang="en-US"/>
        </a:p>
      </dgm:t>
    </dgm:pt>
    <dgm:pt modelId="{F181950F-0B84-40BF-AB79-095EE132C1AB}" type="pres">
      <dgm:prSet presAssocID="{FFB95F07-48A3-4658-8D57-BD9B79EA180D}" presName="txShp" presStyleLbl="node1" presStyleIdx="1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3E2E4-0B48-41B0-86BD-3A1827E4E74B}" type="pres">
      <dgm:prSet presAssocID="{30C16588-9AE0-4553-83E9-628F65A2BC1A}" presName="spacing" presStyleCnt="0"/>
      <dgm:spPr/>
      <dgm:t>
        <a:bodyPr/>
        <a:lstStyle/>
        <a:p>
          <a:endParaRPr lang="en-US"/>
        </a:p>
      </dgm:t>
    </dgm:pt>
    <dgm:pt modelId="{D56FBFB3-EC77-4624-BD3C-3CC29F5C5960}" type="pres">
      <dgm:prSet presAssocID="{3C6D414B-0249-48ED-B46D-3D28FE8B6F84}" presName="composite" presStyleCnt="0"/>
      <dgm:spPr/>
      <dgm:t>
        <a:bodyPr/>
        <a:lstStyle/>
        <a:p>
          <a:endParaRPr lang="en-US"/>
        </a:p>
      </dgm:t>
    </dgm:pt>
    <dgm:pt modelId="{F5FB39A0-F5D6-4C3A-9FE6-B58A93C3F2C8}" type="pres">
      <dgm:prSet presAssocID="{3C6D414B-0249-48ED-B46D-3D28FE8B6F84}" presName="imgShp" presStyleLbl="fgImgPlace1" presStyleIdx="2" presStyleCnt="9"/>
      <dgm:spPr/>
      <dgm:t>
        <a:bodyPr/>
        <a:lstStyle/>
        <a:p>
          <a:endParaRPr lang="en-US"/>
        </a:p>
      </dgm:t>
    </dgm:pt>
    <dgm:pt modelId="{33EE8857-E9DF-4B16-B6A5-21025979AAAE}" type="pres">
      <dgm:prSet presAssocID="{3C6D414B-0249-48ED-B46D-3D28FE8B6F84}" presName="txShp" presStyleLbl="node1" presStyleIdx="2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EF2FB2-E36A-4E3C-80C8-63A8A41345B0}" type="pres">
      <dgm:prSet presAssocID="{714D5D68-D055-4316-B0E2-B0A45CA48C08}" presName="spacing" presStyleCnt="0"/>
      <dgm:spPr/>
      <dgm:t>
        <a:bodyPr/>
        <a:lstStyle/>
        <a:p>
          <a:endParaRPr lang="en-US"/>
        </a:p>
      </dgm:t>
    </dgm:pt>
    <dgm:pt modelId="{77E301F1-DC0C-453C-BEC9-6D732A365E7D}" type="pres">
      <dgm:prSet presAssocID="{B05FBEBE-AC49-4E3D-B64E-457B3EA6F18D}" presName="composite" presStyleCnt="0"/>
      <dgm:spPr/>
      <dgm:t>
        <a:bodyPr/>
        <a:lstStyle/>
        <a:p>
          <a:endParaRPr lang="en-US"/>
        </a:p>
      </dgm:t>
    </dgm:pt>
    <dgm:pt modelId="{743A8DF8-B3E9-4253-9701-AF924F57A123}" type="pres">
      <dgm:prSet presAssocID="{B05FBEBE-AC49-4E3D-B64E-457B3EA6F18D}" presName="imgShp" presStyleLbl="fgImgPlace1" presStyleIdx="3" presStyleCnt="9"/>
      <dgm:spPr/>
      <dgm:t>
        <a:bodyPr/>
        <a:lstStyle/>
        <a:p>
          <a:endParaRPr lang="en-US"/>
        </a:p>
      </dgm:t>
    </dgm:pt>
    <dgm:pt modelId="{FB48C1F1-EA3F-448D-9B1D-DC7E5430DB5C}" type="pres">
      <dgm:prSet presAssocID="{B05FBEBE-AC49-4E3D-B64E-457B3EA6F18D}" presName="txShp" presStyleLbl="node1" presStyleIdx="3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D1D7F5-D52E-49A5-B172-A5B16AEEF462}" type="pres">
      <dgm:prSet presAssocID="{3A5344C2-9F03-4BB9-97A5-E86B9A94F146}" presName="spacing" presStyleCnt="0"/>
      <dgm:spPr/>
      <dgm:t>
        <a:bodyPr/>
        <a:lstStyle/>
        <a:p>
          <a:endParaRPr lang="en-US"/>
        </a:p>
      </dgm:t>
    </dgm:pt>
    <dgm:pt modelId="{3AA283D6-A16F-47D9-AD92-174CF75894BE}" type="pres">
      <dgm:prSet presAssocID="{EDA2F2E6-6FF2-4F68-B33F-F367A3AD64EA}" presName="composite" presStyleCnt="0"/>
      <dgm:spPr/>
      <dgm:t>
        <a:bodyPr/>
        <a:lstStyle/>
        <a:p>
          <a:endParaRPr lang="en-US"/>
        </a:p>
      </dgm:t>
    </dgm:pt>
    <dgm:pt modelId="{1DB9020F-601D-485F-84E0-76BC5B4E83D1}" type="pres">
      <dgm:prSet presAssocID="{EDA2F2E6-6FF2-4F68-B33F-F367A3AD64EA}" presName="imgShp" presStyleLbl="fgImgPlace1" presStyleIdx="4" presStyleCnt="9"/>
      <dgm:spPr/>
      <dgm:t>
        <a:bodyPr/>
        <a:lstStyle/>
        <a:p>
          <a:endParaRPr lang="en-US"/>
        </a:p>
      </dgm:t>
    </dgm:pt>
    <dgm:pt modelId="{57EB9DFE-FFB0-4BBB-8919-CF2179606AE7}" type="pres">
      <dgm:prSet presAssocID="{EDA2F2E6-6FF2-4F68-B33F-F367A3AD64EA}" presName="txShp" presStyleLbl="node1" presStyleIdx="4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8907B-70AF-4E2E-912C-EC85278F91C1}" type="pres">
      <dgm:prSet presAssocID="{3EB8EE1C-53BB-467C-A923-9ABFD19394AC}" presName="spacing" presStyleCnt="0"/>
      <dgm:spPr/>
      <dgm:t>
        <a:bodyPr/>
        <a:lstStyle/>
        <a:p>
          <a:endParaRPr lang="en-US"/>
        </a:p>
      </dgm:t>
    </dgm:pt>
    <dgm:pt modelId="{35F2B457-6B10-4515-A0C8-719F0B2FBA7D}" type="pres">
      <dgm:prSet presAssocID="{F381C728-8220-49AE-91DB-23648A55174F}" presName="composite" presStyleCnt="0"/>
      <dgm:spPr/>
      <dgm:t>
        <a:bodyPr/>
        <a:lstStyle/>
        <a:p>
          <a:endParaRPr lang="en-US"/>
        </a:p>
      </dgm:t>
    </dgm:pt>
    <dgm:pt modelId="{C4E4BB95-050F-405C-88B2-65F685836195}" type="pres">
      <dgm:prSet presAssocID="{F381C728-8220-49AE-91DB-23648A55174F}" presName="imgShp" presStyleLbl="fgImgPlace1" presStyleIdx="5" presStyleCnt="9"/>
      <dgm:spPr/>
      <dgm:t>
        <a:bodyPr/>
        <a:lstStyle/>
        <a:p>
          <a:endParaRPr lang="en-US"/>
        </a:p>
      </dgm:t>
    </dgm:pt>
    <dgm:pt modelId="{ADCFD5A6-5DDE-4FD4-9A16-FE45506FD13F}" type="pres">
      <dgm:prSet presAssocID="{F381C728-8220-49AE-91DB-23648A55174F}" presName="txShp" presStyleLbl="node1" presStyleIdx="5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89B2D-5793-4365-B24B-D91475B9A0E5}" type="pres">
      <dgm:prSet presAssocID="{92323E1C-7CA6-41AD-B741-4BFDF807E382}" presName="spacing" presStyleCnt="0"/>
      <dgm:spPr/>
      <dgm:t>
        <a:bodyPr/>
        <a:lstStyle/>
        <a:p>
          <a:endParaRPr lang="en-US"/>
        </a:p>
      </dgm:t>
    </dgm:pt>
    <dgm:pt modelId="{9B8B3458-7DAB-42B9-9F1A-C19B514FA817}" type="pres">
      <dgm:prSet presAssocID="{1F1DAEB3-62AE-4586-91CD-F536ACDA4E04}" presName="composite" presStyleCnt="0"/>
      <dgm:spPr/>
      <dgm:t>
        <a:bodyPr/>
        <a:lstStyle/>
        <a:p>
          <a:endParaRPr lang="en-US"/>
        </a:p>
      </dgm:t>
    </dgm:pt>
    <dgm:pt modelId="{0AE3878F-3EE4-49F2-B57E-C615A149AB22}" type="pres">
      <dgm:prSet presAssocID="{1F1DAEB3-62AE-4586-91CD-F536ACDA4E04}" presName="imgShp" presStyleLbl="fgImgPlace1" presStyleIdx="6" presStyleCnt="9"/>
      <dgm:spPr/>
      <dgm:t>
        <a:bodyPr/>
        <a:lstStyle/>
        <a:p>
          <a:endParaRPr lang="en-US"/>
        </a:p>
      </dgm:t>
    </dgm:pt>
    <dgm:pt modelId="{2FCDBCC6-03C3-4A3C-A4AF-47B1017A6A31}" type="pres">
      <dgm:prSet presAssocID="{1F1DAEB3-62AE-4586-91CD-F536ACDA4E04}" presName="txShp" presStyleLbl="node1" presStyleIdx="6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2AA81-5239-45B9-BA6E-1DDF7C76A954}" type="pres">
      <dgm:prSet presAssocID="{0DDC0698-16B4-47FB-9EBE-3EAF059FFA5C}" presName="spacing" presStyleCnt="0"/>
      <dgm:spPr/>
      <dgm:t>
        <a:bodyPr/>
        <a:lstStyle/>
        <a:p>
          <a:endParaRPr lang="en-US"/>
        </a:p>
      </dgm:t>
    </dgm:pt>
    <dgm:pt modelId="{B298E942-CB8D-4811-94AD-D73028FE7A3A}" type="pres">
      <dgm:prSet presAssocID="{DD515191-CEB3-4089-B2C4-E9EF9B453FB8}" presName="composite" presStyleCnt="0"/>
      <dgm:spPr/>
      <dgm:t>
        <a:bodyPr/>
        <a:lstStyle/>
        <a:p>
          <a:endParaRPr lang="en-US"/>
        </a:p>
      </dgm:t>
    </dgm:pt>
    <dgm:pt modelId="{AC614F34-BC1B-4058-A0B3-A9DA81BFD399}" type="pres">
      <dgm:prSet presAssocID="{DD515191-CEB3-4089-B2C4-E9EF9B453FB8}" presName="imgShp" presStyleLbl="fgImgPlace1" presStyleIdx="7" presStyleCnt="9"/>
      <dgm:spPr/>
      <dgm:t>
        <a:bodyPr/>
        <a:lstStyle/>
        <a:p>
          <a:endParaRPr lang="en-US"/>
        </a:p>
      </dgm:t>
    </dgm:pt>
    <dgm:pt modelId="{D5FD3F2B-5FB4-4A43-9E20-D1892A8E914C}" type="pres">
      <dgm:prSet presAssocID="{DD515191-CEB3-4089-B2C4-E9EF9B453FB8}" presName="txShp" presStyleLbl="node1" presStyleIdx="7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77CE2-BBD5-44C5-A527-DB80C13D05A7}" type="pres">
      <dgm:prSet presAssocID="{CBE5900C-E1FF-4C60-B18E-DA686BE8A4C8}" presName="spacing" presStyleCnt="0"/>
      <dgm:spPr/>
      <dgm:t>
        <a:bodyPr/>
        <a:lstStyle/>
        <a:p>
          <a:endParaRPr lang="en-US"/>
        </a:p>
      </dgm:t>
    </dgm:pt>
    <dgm:pt modelId="{F9A905DB-9220-4565-9454-E9F95C356525}" type="pres">
      <dgm:prSet presAssocID="{79B6E569-1297-45A0-B33A-785C68BD6574}" presName="composite" presStyleCnt="0"/>
      <dgm:spPr/>
      <dgm:t>
        <a:bodyPr/>
        <a:lstStyle/>
        <a:p>
          <a:endParaRPr lang="en-US"/>
        </a:p>
      </dgm:t>
    </dgm:pt>
    <dgm:pt modelId="{AC374EC1-C3B1-4ADD-8EE4-D9EE2971DFE1}" type="pres">
      <dgm:prSet presAssocID="{79B6E569-1297-45A0-B33A-785C68BD6574}" presName="imgShp" presStyleLbl="fgImgPlace1" presStyleIdx="8" presStyleCnt="9"/>
      <dgm:spPr/>
      <dgm:t>
        <a:bodyPr/>
        <a:lstStyle/>
        <a:p>
          <a:endParaRPr lang="en-US"/>
        </a:p>
      </dgm:t>
    </dgm:pt>
    <dgm:pt modelId="{5AFD818F-4E06-422A-9AFA-DECE0ADB97EE}" type="pres">
      <dgm:prSet presAssocID="{79B6E569-1297-45A0-B33A-785C68BD6574}" presName="txShp" presStyleLbl="node1" presStyleIdx="8" presStyleCnt="9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BB3208-EFCF-4992-BBB8-3F36D9449E2C}" type="presOf" srcId="{1F1DAEB3-62AE-4586-91CD-F536ACDA4E04}" destId="{2FCDBCC6-03C3-4A3C-A4AF-47B1017A6A31}" srcOrd="0" destOrd="0" presId="urn:microsoft.com/office/officeart/2005/8/layout/vList3#1"/>
    <dgm:cxn modelId="{823EC6F1-26E3-4B5F-AD58-E898FD3FCB17}" srcId="{EB9BE10C-CDB5-4526-B20A-24551B2C0A17}" destId="{79B6E569-1297-45A0-B33A-785C68BD6574}" srcOrd="8" destOrd="0" parTransId="{FC931A76-F018-4E5F-94A8-895C9DD4224F}" sibTransId="{DBE2D567-18FC-46D1-9BE9-E2C9B85CBBB2}"/>
    <dgm:cxn modelId="{10A10674-DB54-4E87-B896-E24A6F233686}" srcId="{EB9BE10C-CDB5-4526-B20A-24551B2C0A17}" destId="{EDA2F2E6-6FF2-4F68-B33F-F367A3AD64EA}" srcOrd="4" destOrd="0" parTransId="{4104F583-30E0-4246-B466-163563C759F6}" sibTransId="{3EB8EE1C-53BB-467C-A923-9ABFD19394AC}"/>
    <dgm:cxn modelId="{EE88DEB7-0255-46EC-8D4F-242D2B7EA3D8}" type="presOf" srcId="{3C6D414B-0249-48ED-B46D-3D28FE8B6F84}" destId="{33EE8857-E9DF-4B16-B6A5-21025979AAAE}" srcOrd="0" destOrd="0" presId="urn:microsoft.com/office/officeart/2005/8/layout/vList3#1"/>
    <dgm:cxn modelId="{F0CB9CDC-B922-400E-B21B-DA66583FCFA9}" type="presOf" srcId="{79B6E569-1297-45A0-B33A-785C68BD6574}" destId="{5AFD818F-4E06-422A-9AFA-DECE0ADB97EE}" srcOrd="0" destOrd="0" presId="urn:microsoft.com/office/officeart/2005/8/layout/vList3#1"/>
    <dgm:cxn modelId="{562549A4-33EA-4D70-9D7A-894E77F38097}" type="presOf" srcId="{DD515191-CEB3-4089-B2C4-E9EF9B453FB8}" destId="{D5FD3F2B-5FB4-4A43-9E20-D1892A8E914C}" srcOrd="0" destOrd="0" presId="urn:microsoft.com/office/officeart/2005/8/layout/vList3#1"/>
    <dgm:cxn modelId="{B60966FF-EC09-4E09-891D-202689796C1E}" srcId="{EB9BE10C-CDB5-4526-B20A-24551B2C0A17}" destId="{1F1DAEB3-62AE-4586-91CD-F536ACDA4E04}" srcOrd="6" destOrd="0" parTransId="{C225F623-64B5-4791-A92D-6DCE54CB899B}" sibTransId="{0DDC0698-16B4-47FB-9EBE-3EAF059FFA5C}"/>
    <dgm:cxn modelId="{D06D89D7-842E-40B8-9504-35F3FBB82017}" srcId="{EB9BE10C-CDB5-4526-B20A-24551B2C0A17}" destId="{B05FBEBE-AC49-4E3D-B64E-457B3EA6F18D}" srcOrd="3" destOrd="0" parTransId="{35FA5C5F-92D3-4F03-AD34-827A3B7FE753}" sibTransId="{3A5344C2-9F03-4BB9-97A5-E86B9A94F146}"/>
    <dgm:cxn modelId="{F86695F4-8A4B-42E4-B372-476ED950D92F}" srcId="{EB9BE10C-CDB5-4526-B20A-24551B2C0A17}" destId="{3C6D414B-0249-48ED-B46D-3D28FE8B6F84}" srcOrd="2" destOrd="0" parTransId="{004D99D2-8D9D-4F08-85FE-279E6C2DE37B}" sibTransId="{714D5D68-D055-4316-B0E2-B0A45CA48C08}"/>
    <dgm:cxn modelId="{20B2D165-5B44-428E-95F8-F88BFC4CF7C4}" srcId="{EB9BE10C-CDB5-4526-B20A-24551B2C0A17}" destId="{F381C728-8220-49AE-91DB-23648A55174F}" srcOrd="5" destOrd="0" parTransId="{E3EE2269-37B9-4269-9D3E-F46CD2C5849E}" sibTransId="{92323E1C-7CA6-41AD-B741-4BFDF807E382}"/>
    <dgm:cxn modelId="{4D4A835C-FB69-4624-8DBA-131EDDC0145D}" srcId="{EB9BE10C-CDB5-4526-B20A-24551B2C0A17}" destId="{D489DFDF-F58A-422A-9DC4-E4AE3AADEC4B}" srcOrd="0" destOrd="0" parTransId="{55140722-D0C0-4500-B7C3-7D9A31DD14F0}" sibTransId="{5CD00BB2-4684-4A0F-909F-52046BACD46D}"/>
    <dgm:cxn modelId="{5E9A362F-6353-4E5E-AA2D-D018F0E576D1}" type="presOf" srcId="{EDA2F2E6-6FF2-4F68-B33F-F367A3AD64EA}" destId="{57EB9DFE-FFB0-4BBB-8919-CF2179606AE7}" srcOrd="0" destOrd="0" presId="urn:microsoft.com/office/officeart/2005/8/layout/vList3#1"/>
    <dgm:cxn modelId="{7A70F1A7-93A0-4C29-9756-F452A42F9A7C}" type="presOf" srcId="{B05FBEBE-AC49-4E3D-B64E-457B3EA6F18D}" destId="{FB48C1F1-EA3F-448D-9B1D-DC7E5430DB5C}" srcOrd="0" destOrd="0" presId="urn:microsoft.com/office/officeart/2005/8/layout/vList3#1"/>
    <dgm:cxn modelId="{120DC31B-68DB-46BC-93D7-8665849492B8}" type="presOf" srcId="{EB9BE10C-CDB5-4526-B20A-24551B2C0A17}" destId="{51FECED6-20BE-4EE1-A19A-87F473294DC7}" srcOrd="0" destOrd="0" presId="urn:microsoft.com/office/officeart/2005/8/layout/vList3#1"/>
    <dgm:cxn modelId="{331ABBC7-EDBF-42CD-A601-33A02A0B6B46}" type="presOf" srcId="{F381C728-8220-49AE-91DB-23648A55174F}" destId="{ADCFD5A6-5DDE-4FD4-9A16-FE45506FD13F}" srcOrd="0" destOrd="0" presId="urn:microsoft.com/office/officeart/2005/8/layout/vList3#1"/>
    <dgm:cxn modelId="{841F5483-40AA-4BA7-95D8-D9543ACE5D45}" srcId="{EB9BE10C-CDB5-4526-B20A-24551B2C0A17}" destId="{FFB95F07-48A3-4658-8D57-BD9B79EA180D}" srcOrd="1" destOrd="0" parTransId="{0C89622B-637B-4D5C-94A9-B8F185323200}" sibTransId="{30C16588-9AE0-4553-83E9-628F65A2BC1A}"/>
    <dgm:cxn modelId="{1503C5EB-1409-4C48-9AFE-C1FE1FC91A53}" srcId="{EB9BE10C-CDB5-4526-B20A-24551B2C0A17}" destId="{DD515191-CEB3-4089-B2C4-E9EF9B453FB8}" srcOrd="7" destOrd="0" parTransId="{50EDDD75-6E70-48F8-8658-A5FE6CB6E161}" sibTransId="{CBE5900C-E1FF-4C60-B18E-DA686BE8A4C8}"/>
    <dgm:cxn modelId="{AE0577B1-DF17-4010-A889-DE53FAB6FB12}" type="presOf" srcId="{D489DFDF-F58A-422A-9DC4-E4AE3AADEC4B}" destId="{F61CF60B-85A0-44DD-B021-1D1F9FB99FF5}" srcOrd="0" destOrd="0" presId="urn:microsoft.com/office/officeart/2005/8/layout/vList3#1"/>
    <dgm:cxn modelId="{6E799728-EFA3-47A7-8498-7887EA121B76}" type="presOf" srcId="{FFB95F07-48A3-4658-8D57-BD9B79EA180D}" destId="{F181950F-0B84-40BF-AB79-095EE132C1AB}" srcOrd="0" destOrd="0" presId="urn:microsoft.com/office/officeart/2005/8/layout/vList3#1"/>
    <dgm:cxn modelId="{CD0CDE05-E5E2-4136-A331-1842B3CEDF4C}" type="presParOf" srcId="{51FECED6-20BE-4EE1-A19A-87F473294DC7}" destId="{B69E8285-8340-45EE-8D47-7AFC813877B6}" srcOrd="0" destOrd="0" presId="urn:microsoft.com/office/officeart/2005/8/layout/vList3#1"/>
    <dgm:cxn modelId="{5A455C77-B1FA-4E8D-AB0F-E541B9089E11}" type="presParOf" srcId="{B69E8285-8340-45EE-8D47-7AFC813877B6}" destId="{E0E0358D-67E1-4043-8EB8-8DEC51F08994}" srcOrd="0" destOrd="0" presId="urn:microsoft.com/office/officeart/2005/8/layout/vList3#1"/>
    <dgm:cxn modelId="{672D388E-5015-4E7F-9035-86D75A11EE50}" type="presParOf" srcId="{B69E8285-8340-45EE-8D47-7AFC813877B6}" destId="{F61CF60B-85A0-44DD-B021-1D1F9FB99FF5}" srcOrd="1" destOrd="0" presId="urn:microsoft.com/office/officeart/2005/8/layout/vList3#1"/>
    <dgm:cxn modelId="{F35818CC-E525-4CCD-9082-877DB87815A8}" type="presParOf" srcId="{51FECED6-20BE-4EE1-A19A-87F473294DC7}" destId="{880A530C-E9CE-479B-A103-EB176F0C94B2}" srcOrd="1" destOrd="0" presId="urn:microsoft.com/office/officeart/2005/8/layout/vList3#1"/>
    <dgm:cxn modelId="{0BADB71D-66E1-45EF-BA9A-6F4A7B3F876B}" type="presParOf" srcId="{51FECED6-20BE-4EE1-A19A-87F473294DC7}" destId="{24811AF7-5A51-4618-ADE2-6F9068D928AB}" srcOrd="2" destOrd="0" presId="urn:microsoft.com/office/officeart/2005/8/layout/vList3#1"/>
    <dgm:cxn modelId="{56613C68-A97C-4754-9494-A7ACFDFF8F6C}" type="presParOf" srcId="{24811AF7-5A51-4618-ADE2-6F9068D928AB}" destId="{B1D443A7-4DC7-4923-B52E-499C244410D1}" srcOrd="0" destOrd="0" presId="urn:microsoft.com/office/officeart/2005/8/layout/vList3#1"/>
    <dgm:cxn modelId="{36224D05-1943-46FD-B1B7-E5D05937E033}" type="presParOf" srcId="{24811AF7-5A51-4618-ADE2-6F9068D928AB}" destId="{F181950F-0B84-40BF-AB79-095EE132C1AB}" srcOrd="1" destOrd="0" presId="urn:microsoft.com/office/officeart/2005/8/layout/vList3#1"/>
    <dgm:cxn modelId="{4788005E-22A4-4B52-8C56-3B3609F34A5A}" type="presParOf" srcId="{51FECED6-20BE-4EE1-A19A-87F473294DC7}" destId="{FCE3E2E4-0B48-41B0-86BD-3A1827E4E74B}" srcOrd="3" destOrd="0" presId="urn:microsoft.com/office/officeart/2005/8/layout/vList3#1"/>
    <dgm:cxn modelId="{2D9BA6D9-8C3B-468C-9CB7-0076B248DCC7}" type="presParOf" srcId="{51FECED6-20BE-4EE1-A19A-87F473294DC7}" destId="{D56FBFB3-EC77-4624-BD3C-3CC29F5C5960}" srcOrd="4" destOrd="0" presId="urn:microsoft.com/office/officeart/2005/8/layout/vList3#1"/>
    <dgm:cxn modelId="{23F7B402-D509-4835-A8F7-C89A3E3A54F7}" type="presParOf" srcId="{D56FBFB3-EC77-4624-BD3C-3CC29F5C5960}" destId="{F5FB39A0-F5D6-4C3A-9FE6-B58A93C3F2C8}" srcOrd="0" destOrd="0" presId="urn:microsoft.com/office/officeart/2005/8/layout/vList3#1"/>
    <dgm:cxn modelId="{3E9B4A8E-4652-485F-86E8-47F6DB4E33D8}" type="presParOf" srcId="{D56FBFB3-EC77-4624-BD3C-3CC29F5C5960}" destId="{33EE8857-E9DF-4B16-B6A5-21025979AAAE}" srcOrd="1" destOrd="0" presId="urn:microsoft.com/office/officeart/2005/8/layout/vList3#1"/>
    <dgm:cxn modelId="{E44EDE69-13AA-4239-8B55-6727020C573E}" type="presParOf" srcId="{51FECED6-20BE-4EE1-A19A-87F473294DC7}" destId="{47EF2FB2-E36A-4E3C-80C8-63A8A41345B0}" srcOrd="5" destOrd="0" presId="urn:microsoft.com/office/officeart/2005/8/layout/vList3#1"/>
    <dgm:cxn modelId="{E001C251-8482-4D2C-BF73-219A681F63F6}" type="presParOf" srcId="{51FECED6-20BE-4EE1-A19A-87F473294DC7}" destId="{77E301F1-DC0C-453C-BEC9-6D732A365E7D}" srcOrd="6" destOrd="0" presId="urn:microsoft.com/office/officeart/2005/8/layout/vList3#1"/>
    <dgm:cxn modelId="{3CFF0CFD-CB7C-4C92-A325-7A866D705FFD}" type="presParOf" srcId="{77E301F1-DC0C-453C-BEC9-6D732A365E7D}" destId="{743A8DF8-B3E9-4253-9701-AF924F57A123}" srcOrd="0" destOrd="0" presId="urn:microsoft.com/office/officeart/2005/8/layout/vList3#1"/>
    <dgm:cxn modelId="{A68BA535-FEEE-4860-A080-FDF6F6A6DA43}" type="presParOf" srcId="{77E301F1-DC0C-453C-BEC9-6D732A365E7D}" destId="{FB48C1F1-EA3F-448D-9B1D-DC7E5430DB5C}" srcOrd="1" destOrd="0" presId="urn:microsoft.com/office/officeart/2005/8/layout/vList3#1"/>
    <dgm:cxn modelId="{53D7D513-795E-490F-BC1A-48D473D828FB}" type="presParOf" srcId="{51FECED6-20BE-4EE1-A19A-87F473294DC7}" destId="{82D1D7F5-D52E-49A5-B172-A5B16AEEF462}" srcOrd="7" destOrd="0" presId="urn:microsoft.com/office/officeart/2005/8/layout/vList3#1"/>
    <dgm:cxn modelId="{5211BAA3-89B6-4F72-BFC6-4710C22C42C2}" type="presParOf" srcId="{51FECED6-20BE-4EE1-A19A-87F473294DC7}" destId="{3AA283D6-A16F-47D9-AD92-174CF75894BE}" srcOrd="8" destOrd="0" presId="urn:microsoft.com/office/officeart/2005/8/layout/vList3#1"/>
    <dgm:cxn modelId="{2FC6F785-87E5-472B-BEB7-F253226B7D8F}" type="presParOf" srcId="{3AA283D6-A16F-47D9-AD92-174CF75894BE}" destId="{1DB9020F-601D-485F-84E0-76BC5B4E83D1}" srcOrd="0" destOrd="0" presId="urn:microsoft.com/office/officeart/2005/8/layout/vList3#1"/>
    <dgm:cxn modelId="{1B2CD00F-7A60-4EB7-B276-C67F89C9884F}" type="presParOf" srcId="{3AA283D6-A16F-47D9-AD92-174CF75894BE}" destId="{57EB9DFE-FFB0-4BBB-8919-CF2179606AE7}" srcOrd="1" destOrd="0" presId="urn:microsoft.com/office/officeart/2005/8/layout/vList3#1"/>
    <dgm:cxn modelId="{4F0D9DFC-A478-48DF-9219-9497B54F1A9D}" type="presParOf" srcId="{51FECED6-20BE-4EE1-A19A-87F473294DC7}" destId="{DC48907B-70AF-4E2E-912C-EC85278F91C1}" srcOrd="9" destOrd="0" presId="urn:microsoft.com/office/officeart/2005/8/layout/vList3#1"/>
    <dgm:cxn modelId="{F3F19F86-384E-48FA-BF9A-5AC58261B07E}" type="presParOf" srcId="{51FECED6-20BE-4EE1-A19A-87F473294DC7}" destId="{35F2B457-6B10-4515-A0C8-719F0B2FBA7D}" srcOrd="10" destOrd="0" presId="urn:microsoft.com/office/officeart/2005/8/layout/vList3#1"/>
    <dgm:cxn modelId="{DB3CB4FE-FE32-4FF0-BB90-73C332EBDFEE}" type="presParOf" srcId="{35F2B457-6B10-4515-A0C8-719F0B2FBA7D}" destId="{C4E4BB95-050F-405C-88B2-65F685836195}" srcOrd="0" destOrd="0" presId="urn:microsoft.com/office/officeart/2005/8/layout/vList3#1"/>
    <dgm:cxn modelId="{34218D3A-3814-4116-9958-E4F363C210EB}" type="presParOf" srcId="{35F2B457-6B10-4515-A0C8-719F0B2FBA7D}" destId="{ADCFD5A6-5DDE-4FD4-9A16-FE45506FD13F}" srcOrd="1" destOrd="0" presId="urn:microsoft.com/office/officeart/2005/8/layout/vList3#1"/>
    <dgm:cxn modelId="{B97B752F-6997-4D30-8AB1-932072B4C2C6}" type="presParOf" srcId="{51FECED6-20BE-4EE1-A19A-87F473294DC7}" destId="{E9D89B2D-5793-4365-B24B-D91475B9A0E5}" srcOrd="11" destOrd="0" presId="urn:microsoft.com/office/officeart/2005/8/layout/vList3#1"/>
    <dgm:cxn modelId="{5A2FCE29-0C75-41AB-B483-685FB1AAA289}" type="presParOf" srcId="{51FECED6-20BE-4EE1-A19A-87F473294DC7}" destId="{9B8B3458-7DAB-42B9-9F1A-C19B514FA817}" srcOrd="12" destOrd="0" presId="urn:microsoft.com/office/officeart/2005/8/layout/vList3#1"/>
    <dgm:cxn modelId="{0CAFAEE9-B2D3-41ED-8E46-C88CA281F5D3}" type="presParOf" srcId="{9B8B3458-7DAB-42B9-9F1A-C19B514FA817}" destId="{0AE3878F-3EE4-49F2-B57E-C615A149AB22}" srcOrd="0" destOrd="0" presId="urn:microsoft.com/office/officeart/2005/8/layout/vList3#1"/>
    <dgm:cxn modelId="{FA9E804D-2511-45F9-BF30-15E8F2413526}" type="presParOf" srcId="{9B8B3458-7DAB-42B9-9F1A-C19B514FA817}" destId="{2FCDBCC6-03C3-4A3C-A4AF-47B1017A6A31}" srcOrd="1" destOrd="0" presId="urn:microsoft.com/office/officeart/2005/8/layout/vList3#1"/>
    <dgm:cxn modelId="{069F468B-892A-40DD-91B7-DE15459D79FF}" type="presParOf" srcId="{51FECED6-20BE-4EE1-A19A-87F473294DC7}" destId="{3F52AA81-5239-45B9-BA6E-1DDF7C76A954}" srcOrd="13" destOrd="0" presId="urn:microsoft.com/office/officeart/2005/8/layout/vList3#1"/>
    <dgm:cxn modelId="{E694960C-1046-4A04-89F8-216EA01C83AE}" type="presParOf" srcId="{51FECED6-20BE-4EE1-A19A-87F473294DC7}" destId="{B298E942-CB8D-4811-94AD-D73028FE7A3A}" srcOrd="14" destOrd="0" presId="urn:microsoft.com/office/officeart/2005/8/layout/vList3#1"/>
    <dgm:cxn modelId="{FC106D06-B443-45B2-B3AF-B2545F00A0BF}" type="presParOf" srcId="{B298E942-CB8D-4811-94AD-D73028FE7A3A}" destId="{AC614F34-BC1B-4058-A0B3-A9DA81BFD399}" srcOrd="0" destOrd="0" presId="urn:microsoft.com/office/officeart/2005/8/layout/vList3#1"/>
    <dgm:cxn modelId="{832AE91F-DA02-4FFE-A0E9-0205FCC802B1}" type="presParOf" srcId="{B298E942-CB8D-4811-94AD-D73028FE7A3A}" destId="{D5FD3F2B-5FB4-4A43-9E20-D1892A8E914C}" srcOrd="1" destOrd="0" presId="urn:microsoft.com/office/officeart/2005/8/layout/vList3#1"/>
    <dgm:cxn modelId="{9B648417-B360-4717-911F-0B630FF65DB2}" type="presParOf" srcId="{51FECED6-20BE-4EE1-A19A-87F473294DC7}" destId="{A8177CE2-BBD5-44C5-A527-DB80C13D05A7}" srcOrd="15" destOrd="0" presId="urn:microsoft.com/office/officeart/2005/8/layout/vList3#1"/>
    <dgm:cxn modelId="{2E0D4FF1-4F42-49E7-9C03-0196659E0AEE}" type="presParOf" srcId="{51FECED6-20BE-4EE1-A19A-87F473294DC7}" destId="{F9A905DB-9220-4565-9454-E9F95C356525}" srcOrd="16" destOrd="0" presId="urn:microsoft.com/office/officeart/2005/8/layout/vList3#1"/>
    <dgm:cxn modelId="{955454C6-6C83-4529-8E3D-579F8158B259}" type="presParOf" srcId="{F9A905DB-9220-4565-9454-E9F95C356525}" destId="{AC374EC1-C3B1-4ADD-8EE4-D9EE2971DFE1}" srcOrd="0" destOrd="0" presId="urn:microsoft.com/office/officeart/2005/8/layout/vList3#1"/>
    <dgm:cxn modelId="{C0A8A0D6-AD9E-43C0-BDCF-EC1841FF9F8F}" type="presParOf" srcId="{F9A905DB-9220-4565-9454-E9F95C356525}" destId="{5AFD818F-4E06-422A-9AFA-DECE0ADB97EE}" srcOrd="1" destOrd="0" presId="urn:microsoft.com/office/officeart/2005/8/layout/vList3#1"/>
  </dgm:cxnLst>
  <dgm:bg>
    <a:solidFill>
      <a:schemeClr val="accent4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9ECABE-D218-483C-AC7B-C1DF81618ABA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1EAA5044-7859-4419-96E2-674C7FCE8B0E}">
      <dgm:prSet/>
      <dgm:spPr/>
      <dgm:t>
        <a:bodyPr/>
        <a:lstStyle/>
        <a:p>
          <a:pPr algn="ctr" rtl="0"/>
          <a:r>
            <a:rPr lang="en-US" b="1" i="0" baseline="0" dirty="0" smtClean="0">
              <a:latin typeface="Times New Roman" pitchFamily="18" charset="0"/>
              <a:cs typeface="Times New Roman" pitchFamily="18" charset="0"/>
            </a:rPr>
            <a:t>Objectives of seminar</a:t>
          </a:r>
          <a:r>
            <a:rPr lang="en-US" b="0" i="0" baseline="0" dirty="0" smtClean="0"/>
            <a:t> </a:t>
          </a:r>
          <a:endParaRPr lang="en-IN" b="0" i="0" baseline="0" dirty="0"/>
        </a:p>
      </dgm:t>
    </dgm:pt>
    <dgm:pt modelId="{DDE3B944-E0CD-4049-B4BC-29C42759B5BE}" type="parTrans" cxnId="{2C05879B-C797-4E2F-848D-760AA7B42A04}">
      <dgm:prSet/>
      <dgm:spPr/>
      <dgm:t>
        <a:bodyPr/>
        <a:lstStyle/>
        <a:p>
          <a:endParaRPr lang="en-IN"/>
        </a:p>
      </dgm:t>
    </dgm:pt>
    <dgm:pt modelId="{0C3378FF-B73C-4FA1-9D96-9B48E4A3D45E}" type="sibTrans" cxnId="{2C05879B-C797-4E2F-848D-760AA7B42A04}">
      <dgm:prSet/>
      <dgm:spPr/>
      <dgm:t>
        <a:bodyPr/>
        <a:lstStyle/>
        <a:p>
          <a:endParaRPr lang="en-IN"/>
        </a:p>
      </dgm:t>
    </dgm:pt>
    <dgm:pt modelId="{88CB1570-6B16-469B-83AB-7E346CA66D0D}" type="pres">
      <dgm:prSet presAssocID="{5C9ECABE-D218-483C-AC7B-C1DF81618A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5EC9A67-71BB-4068-8769-2DD459FBF416}" type="pres">
      <dgm:prSet presAssocID="{1EAA5044-7859-4419-96E2-674C7FCE8B0E}" presName="parentText" presStyleLbl="node1" presStyleIdx="0" presStyleCnt="1" custLinFactNeighborX="-8929" custLinFactNeighborY="-5690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C05879B-C797-4E2F-848D-760AA7B42A04}" srcId="{5C9ECABE-D218-483C-AC7B-C1DF81618ABA}" destId="{1EAA5044-7859-4419-96E2-674C7FCE8B0E}" srcOrd="0" destOrd="0" parTransId="{DDE3B944-E0CD-4049-B4BC-29C42759B5BE}" sibTransId="{0C3378FF-B73C-4FA1-9D96-9B48E4A3D45E}"/>
    <dgm:cxn modelId="{A76C4117-C78C-41FA-BDF5-7C5E9A429F67}" type="presOf" srcId="{5C9ECABE-D218-483C-AC7B-C1DF81618ABA}" destId="{88CB1570-6B16-469B-83AB-7E346CA66D0D}" srcOrd="0" destOrd="0" presId="urn:microsoft.com/office/officeart/2005/8/layout/vList2"/>
    <dgm:cxn modelId="{F96AB1BE-1B89-45D0-A522-FEB7FCC0E328}" type="presOf" srcId="{1EAA5044-7859-4419-96E2-674C7FCE8B0E}" destId="{85EC9A67-71BB-4068-8769-2DD459FBF416}" srcOrd="0" destOrd="0" presId="urn:microsoft.com/office/officeart/2005/8/layout/vList2"/>
    <dgm:cxn modelId="{0BC75444-D7E3-428F-9DFE-F760514D43EB}" type="presParOf" srcId="{88CB1570-6B16-469B-83AB-7E346CA66D0D}" destId="{85EC9A67-71BB-4068-8769-2DD459FBF4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77EB5D-86EA-4079-9C91-693B3C12F42D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C8AB977-E980-4973-99FD-BBA16E338726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sz="2800" dirty="0" smtClean="0">
              <a:solidFill>
                <a:schemeClr val="tx1"/>
              </a:solidFill>
            </a:rPr>
            <a:t>To understand the concept and principles of social audit</a:t>
          </a:r>
          <a:endParaRPr lang="en-IN" sz="2800" dirty="0">
            <a:solidFill>
              <a:schemeClr val="tx1"/>
            </a:solidFill>
          </a:endParaRPr>
        </a:p>
      </dgm:t>
    </dgm:pt>
    <dgm:pt modelId="{296A94DA-7E89-49C6-8B32-FB78C120D92F}" type="parTrans" cxnId="{11EE7975-73CE-4E5E-BC8D-E4147B89E238}">
      <dgm:prSet/>
      <dgm:spPr/>
      <dgm:t>
        <a:bodyPr/>
        <a:lstStyle/>
        <a:p>
          <a:endParaRPr lang="en-IN"/>
        </a:p>
      </dgm:t>
    </dgm:pt>
    <dgm:pt modelId="{73C5D001-80A7-459B-9B0F-A4C7F54C9932}" type="sibTrans" cxnId="{11EE7975-73CE-4E5E-BC8D-E4147B89E238}">
      <dgm:prSet/>
      <dgm:spPr/>
      <dgm:t>
        <a:bodyPr/>
        <a:lstStyle/>
        <a:p>
          <a:endParaRPr lang="en-IN"/>
        </a:p>
      </dgm:t>
    </dgm:pt>
    <dgm:pt modelId="{AF37C102-F903-46BD-A980-467A40B7E5E8}">
      <dgm:prSet custT="1"/>
      <dgm:spPr/>
      <dgm:t>
        <a:bodyPr/>
        <a:lstStyle/>
        <a:p>
          <a:r>
            <a:rPr lang="en-IN" sz="2800" dirty="0" smtClean="0">
              <a:solidFill>
                <a:schemeClr val="tx1"/>
              </a:solidFill>
            </a:rPr>
            <a:t>To know the scope and models of social audit</a:t>
          </a:r>
          <a:endParaRPr lang="en-IN" sz="2800" dirty="0">
            <a:solidFill>
              <a:schemeClr val="tx1"/>
            </a:solidFill>
          </a:endParaRPr>
        </a:p>
      </dgm:t>
    </dgm:pt>
    <dgm:pt modelId="{B2A51483-5058-4DAA-964B-E30FCD6FAE1A}" type="parTrans" cxnId="{745A0B43-5343-4E08-960A-EC92D8A6B7C1}">
      <dgm:prSet/>
      <dgm:spPr/>
      <dgm:t>
        <a:bodyPr/>
        <a:lstStyle/>
        <a:p>
          <a:endParaRPr lang="en-IN"/>
        </a:p>
      </dgm:t>
    </dgm:pt>
    <dgm:pt modelId="{DB08046E-135A-465D-BEA2-0947E7C5C437}" type="sibTrans" cxnId="{745A0B43-5343-4E08-960A-EC92D8A6B7C1}">
      <dgm:prSet/>
      <dgm:spPr/>
      <dgm:t>
        <a:bodyPr/>
        <a:lstStyle/>
        <a:p>
          <a:endParaRPr lang="en-IN"/>
        </a:p>
      </dgm:t>
    </dgm:pt>
    <dgm:pt modelId="{4EFDB56D-DF4F-4D22-837F-9BB713AFA9AE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N" sz="3200" dirty="0" smtClean="0">
              <a:solidFill>
                <a:schemeClr val="tx1"/>
              </a:solidFill>
            </a:rPr>
            <a:t>To review the selected case studies</a:t>
          </a:r>
          <a:endParaRPr lang="en-IN" sz="3200" dirty="0">
            <a:solidFill>
              <a:schemeClr val="tx1"/>
            </a:solidFill>
          </a:endParaRPr>
        </a:p>
      </dgm:t>
    </dgm:pt>
    <dgm:pt modelId="{B9BA5D05-DF42-41AC-80A8-16AA46D827BF}" type="parTrans" cxnId="{36D3B850-1D64-42C2-B6C4-07BA0DF966C8}">
      <dgm:prSet/>
      <dgm:spPr/>
      <dgm:t>
        <a:bodyPr/>
        <a:lstStyle/>
        <a:p>
          <a:endParaRPr lang="en-IN"/>
        </a:p>
      </dgm:t>
    </dgm:pt>
    <dgm:pt modelId="{743749AB-4C0D-438F-B252-2A8FD8B35DB9}" type="sibTrans" cxnId="{36D3B850-1D64-42C2-B6C4-07BA0DF966C8}">
      <dgm:prSet/>
      <dgm:spPr/>
      <dgm:t>
        <a:bodyPr/>
        <a:lstStyle/>
        <a:p>
          <a:endParaRPr lang="en-IN"/>
        </a:p>
      </dgm:t>
    </dgm:pt>
    <dgm:pt modelId="{8C3A7913-AD40-448F-8B7A-96AEEE455082}" type="pres">
      <dgm:prSet presAssocID="{1E77EB5D-86EA-4079-9C91-693B3C12F42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15D238A-2F3B-4196-AB06-86DE8CB28648}" type="pres">
      <dgm:prSet presAssocID="{FC8AB977-E980-4973-99FD-BBA16E338726}" presName="comp" presStyleCnt="0"/>
      <dgm:spPr/>
    </dgm:pt>
    <dgm:pt modelId="{75374CD9-99AD-4308-A206-121EA8F91DBF}" type="pres">
      <dgm:prSet presAssocID="{FC8AB977-E980-4973-99FD-BBA16E338726}" presName="box" presStyleLbl="node1" presStyleIdx="0" presStyleCnt="3" custScaleY="72411"/>
      <dgm:spPr/>
      <dgm:t>
        <a:bodyPr/>
        <a:lstStyle/>
        <a:p>
          <a:endParaRPr lang="en-IN"/>
        </a:p>
      </dgm:t>
    </dgm:pt>
    <dgm:pt modelId="{23985B88-2996-4DDC-964A-DC2A74D475F5}" type="pres">
      <dgm:prSet presAssocID="{FC8AB977-E980-4973-99FD-BBA16E338726}" presName="img" presStyleLbl="fgImgPlace1" presStyleIdx="0" presStyleCnt="3" custScaleX="12421" custScaleY="27000"/>
      <dgm:spPr/>
    </dgm:pt>
    <dgm:pt modelId="{0B2EB209-DF20-4038-8FDE-5DBD836C7DBF}" type="pres">
      <dgm:prSet presAssocID="{FC8AB977-E980-4973-99FD-BBA16E33872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3657FBD-5C9C-4CBD-8E46-8CC6B48CEB17}" type="pres">
      <dgm:prSet presAssocID="{73C5D001-80A7-459B-9B0F-A4C7F54C9932}" presName="spacer" presStyleCnt="0"/>
      <dgm:spPr/>
    </dgm:pt>
    <dgm:pt modelId="{54943B7A-4A73-4468-A31D-2B701D7E7031}" type="pres">
      <dgm:prSet presAssocID="{AF37C102-F903-46BD-A980-467A40B7E5E8}" presName="comp" presStyleCnt="0"/>
      <dgm:spPr/>
    </dgm:pt>
    <dgm:pt modelId="{B0BEF2A5-7B12-40A0-83B6-5CCAC141183B}" type="pres">
      <dgm:prSet presAssocID="{AF37C102-F903-46BD-A980-467A40B7E5E8}" presName="box" presStyleLbl="node1" presStyleIdx="1" presStyleCnt="3" custScaleY="65817"/>
      <dgm:spPr/>
      <dgm:t>
        <a:bodyPr/>
        <a:lstStyle/>
        <a:p>
          <a:endParaRPr lang="en-IN"/>
        </a:p>
      </dgm:t>
    </dgm:pt>
    <dgm:pt modelId="{5DB48E06-0F16-46A9-ABC6-E310C9128608}" type="pres">
      <dgm:prSet presAssocID="{AF37C102-F903-46BD-A980-467A40B7E5E8}" presName="img" presStyleLbl="fgImgPlace1" presStyleIdx="1" presStyleCnt="3" custScaleX="12422" custScaleY="40000"/>
      <dgm:spPr/>
    </dgm:pt>
    <dgm:pt modelId="{43C7FF10-3F05-46A4-9F1D-7729DDCCDD3C}" type="pres">
      <dgm:prSet presAssocID="{AF37C102-F903-46BD-A980-467A40B7E5E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12130DA-BE35-45C0-A6D7-EE7355E973E5}" type="pres">
      <dgm:prSet presAssocID="{DB08046E-135A-465D-BEA2-0947E7C5C437}" presName="spacer" presStyleCnt="0"/>
      <dgm:spPr/>
    </dgm:pt>
    <dgm:pt modelId="{259B9395-590B-4A43-A427-7207B20D7763}" type="pres">
      <dgm:prSet presAssocID="{4EFDB56D-DF4F-4D22-837F-9BB713AFA9AE}" presName="comp" presStyleCnt="0"/>
      <dgm:spPr/>
    </dgm:pt>
    <dgm:pt modelId="{2014A76A-2872-4987-B5B1-4D0F768A94EB}" type="pres">
      <dgm:prSet presAssocID="{4EFDB56D-DF4F-4D22-837F-9BB713AFA9AE}" presName="box" presStyleLbl="node1" presStyleIdx="2" presStyleCnt="3" custScaleY="65435"/>
      <dgm:spPr/>
      <dgm:t>
        <a:bodyPr/>
        <a:lstStyle/>
        <a:p>
          <a:endParaRPr lang="en-IN"/>
        </a:p>
      </dgm:t>
    </dgm:pt>
    <dgm:pt modelId="{03253F4B-14A1-4253-BF2E-3577C847DE1E}" type="pres">
      <dgm:prSet presAssocID="{4EFDB56D-DF4F-4D22-837F-9BB713AFA9AE}" presName="img" presStyleLbl="fgImgPlace1" presStyleIdx="2" presStyleCnt="3" custScaleX="12422" custScaleY="31000"/>
      <dgm:spPr/>
    </dgm:pt>
    <dgm:pt modelId="{ACFDB58B-9008-4DE2-9B72-5213840E1572}" type="pres">
      <dgm:prSet presAssocID="{4EFDB56D-DF4F-4D22-837F-9BB713AFA9A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1EE7975-73CE-4E5E-BC8D-E4147B89E238}" srcId="{1E77EB5D-86EA-4079-9C91-693B3C12F42D}" destId="{FC8AB977-E980-4973-99FD-BBA16E338726}" srcOrd="0" destOrd="0" parTransId="{296A94DA-7E89-49C6-8B32-FB78C120D92F}" sibTransId="{73C5D001-80A7-459B-9B0F-A4C7F54C9932}"/>
    <dgm:cxn modelId="{5B33502E-688E-447D-BCDA-A6AE1ACD219D}" type="presOf" srcId="{FC8AB977-E980-4973-99FD-BBA16E338726}" destId="{0B2EB209-DF20-4038-8FDE-5DBD836C7DBF}" srcOrd="1" destOrd="0" presId="urn:microsoft.com/office/officeart/2005/8/layout/vList4#1"/>
    <dgm:cxn modelId="{422452AC-BDEA-46B4-A9EE-E628879FDBEF}" type="presOf" srcId="{4EFDB56D-DF4F-4D22-837F-9BB713AFA9AE}" destId="{ACFDB58B-9008-4DE2-9B72-5213840E1572}" srcOrd="1" destOrd="0" presId="urn:microsoft.com/office/officeart/2005/8/layout/vList4#1"/>
    <dgm:cxn modelId="{32E00F69-166F-4FD6-BFD9-34D76DE92BAC}" type="presOf" srcId="{1E77EB5D-86EA-4079-9C91-693B3C12F42D}" destId="{8C3A7913-AD40-448F-8B7A-96AEEE455082}" srcOrd="0" destOrd="0" presId="urn:microsoft.com/office/officeart/2005/8/layout/vList4#1"/>
    <dgm:cxn modelId="{E721D2D7-2271-4190-BE65-65C57151CF54}" type="presOf" srcId="{AF37C102-F903-46BD-A980-467A40B7E5E8}" destId="{B0BEF2A5-7B12-40A0-83B6-5CCAC141183B}" srcOrd="0" destOrd="0" presId="urn:microsoft.com/office/officeart/2005/8/layout/vList4#1"/>
    <dgm:cxn modelId="{99483C2C-B845-4262-98A8-F547A67BECE7}" type="presOf" srcId="{AF37C102-F903-46BD-A980-467A40B7E5E8}" destId="{43C7FF10-3F05-46A4-9F1D-7729DDCCDD3C}" srcOrd="1" destOrd="0" presId="urn:microsoft.com/office/officeart/2005/8/layout/vList4#1"/>
    <dgm:cxn modelId="{B94A4E47-EB09-441F-BDC2-F8BFE2CD1532}" type="presOf" srcId="{FC8AB977-E980-4973-99FD-BBA16E338726}" destId="{75374CD9-99AD-4308-A206-121EA8F91DBF}" srcOrd="0" destOrd="0" presId="urn:microsoft.com/office/officeart/2005/8/layout/vList4#1"/>
    <dgm:cxn modelId="{5CDAD8EE-3D71-4BC9-B3CC-E45AEEE0BE73}" type="presOf" srcId="{4EFDB56D-DF4F-4D22-837F-9BB713AFA9AE}" destId="{2014A76A-2872-4987-B5B1-4D0F768A94EB}" srcOrd="0" destOrd="0" presId="urn:microsoft.com/office/officeart/2005/8/layout/vList4#1"/>
    <dgm:cxn modelId="{745A0B43-5343-4E08-960A-EC92D8A6B7C1}" srcId="{1E77EB5D-86EA-4079-9C91-693B3C12F42D}" destId="{AF37C102-F903-46BD-A980-467A40B7E5E8}" srcOrd="1" destOrd="0" parTransId="{B2A51483-5058-4DAA-964B-E30FCD6FAE1A}" sibTransId="{DB08046E-135A-465D-BEA2-0947E7C5C437}"/>
    <dgm:cxn modelId="{36D3B850-1D64-42C2-B6C4-07BA0DF966C8}" srcId="{1E77EB5D-86EA-4079-9C91-693B3C12F42D}" destId="{4EFDB56D-DF4F-4D22-837F-9BB713AFA9AE}" srcOrd="2" destOrd="0" parTransId="{B9BA5D05-DF42-41AC-80A8-16AA46D827BF}" sibTransId="{743749AB-4C0D-438F-B252-2A8FD8B35DB9}"/>
    <dgm:cxn modelId="{E5EFF84A-53F9-4BBF-8F63-B32870ACCECD}" type="presParOf" srcId="{8C3A7913-AD40-448F-8B7A-96AEEE455082}" destId="{E15D238A-2F3B-4196-AB06-86DE8CB28648}" srcOrd="0" destOrd="0" presId="urn:microsoft.com/office/officeart/2005/8/layout/vList4#1"/>
    <dgm:cxn modelId="{F4CD10F0-528A-43E0-B218-E98893C020CE}" type="presParOf" srcId="{E15D238A-2F3B-4196-AB06-86DE8CB28648}" destId="{75374CD9-99AD-4308-A206-121EA8F91DBF}" srcOrd="0" destOrd="0" presId="urn:microsoft.com/office/officeart/2005/8/layout/vList4#1"/>
    <dgm:cxn modelId="{13068D93-5200-4DFD-A369-ABEE06F0D83A}" type="presParOf" srcId="{E15D238A-2F3B-4196-AB06-86DE8CB28648}" destId="{23985B88-2996-4DDC-964A-DC2A74D475F5}" srcOrd="1" destOrd="0" presId="urn:microsoft.com/office/officeart/2005/8/layout/vList4#1"/>
    <dgm:cxn modelId="{A53A7776-C46A-4699-8BFA-7B35196A064C}" type="presParOf" srcId="{E15D238A-2F3B-4196-AB06-86DE8CB28648}" destId="{0B2EB209-DF20-4038-8FDE-5DBD836C7DBF}" srcOrd="2" destOrd="0" presId="urn:microsoft.com/office/officeart/2005/8/layout/vList4#1"/>
    <dgm:cxn modelId="{26B835E8-765B-49A7-B590-7A94970C31C5}" type="presParOf" srcId="{8C3A7913-AD40-448F-8B7A-96AEEE455082}" destId="{53657FBD-5C9C-4CBD-8E46-8CC6B48CEB17}" srcOrd="1" destOrd="0" presId="urn:microsoft.com/office/officeart/2005/8/layout/vList4#1"/>
    <dgm:cxn modelId="{66B6CBF4-94E6-4ACF-857E-4DA974318B9C}" type="presParOf" srcId="{8C3A7913-AD40-448F-8B7A-96AEEE455082}" destId="{54943B7A-4A73-4468-A31D-2B701D7E7031}" srcOrd="2" destOrd="0" presId="urn:microsoft.com/office/officeart/2005/8/layout/vList4#1"/>
    <dgm:cxn modelId="{F9982365-22A5-4F05-A48A-5B8B281607D5}" type="presParOf" srcId="{54943B7A-4A73-4468-A31D-2B701D7E7031}" destId="{B0BEF2A5-7B12-40A0-83B6-5CCAC141183B}" srcOrd="0" destOrd="0" presId="urn:microsoft.com/office/officeart/2005/8/layout/vList4#1"/>
    <dgm:cxn modelId="{A81408F1-96E7-4D37-AB07-66B88F862197}" type="presParOf" srcId="{54943B7A-4A73-4468-A31D-2B701D7E7031}" destId="{5DB48E06-0F16-46A9-ABC6-E310C9128608}" srcOrd="1" destOrd="0" presId="urn:microsoft.com/office/officeart/2005/8/layout/vList4#1"/>
    <dgm:cxn modelId="{63C81851-0593-4D93-A2A2-14C5AD5C1CAD}" type="presParOf" srcId="{54943B7A-4A73-4468-A31D-2B701D7E7031}" destId="{43C7FF10-3F05-46A4-9F1D-7729DDCCDD3C}" srcOrd="2" destOrd="0" presId="urn:microsoft.com/office/officeart/2005/8/layout/vList4#1"/>
    <dgm:cxn modelId="{21C858BF-448D-4F48-94C2-559A4FD70776}" type="presParOf" srcId="{8C3A7913-AD40-448F-8B7A-96AEEE455082}" destId="{712130DA-BE35-45C0-A6D7-EE7355E973E5}" srcOrd="3" destOrd="0" presId="urn:microsoft.com/office/officeart/2005/8/layout/vList4#1"/>
    <dgm:cxn modelId="{3A7891FE-A724-46F3-A90D-757246572943}" type="presParOf" srcId="{8C3A7913-AD40-448F-8B7A-96AEEE455082}" destId="{259B9395-590B-4A43-A427-7207B20D7763}" srcOrd="4" destOrd="0" presId="urn:microsoft.com/office/officeart/2005/8/layout/vList4#1"/>
    <dgm:cxn modelId="{8BF4235C-923E-4D65-93CD-D97D40211926}" type="presParOf" srcId="{259B9395-590B-4A43-A427-7207B20D7763}" destId="{2014A76A-2872-4987-B5B1-4D0F768A94EB}" srcOrd="0" destOrd="0" presId="urn:microsoft.com/office/officeart/2005/8/layout/vList4#1"/>
    <dgm:cxn modelId="{840384DE-0E93-4DDC-BF10-127948C677C1}" type="presParOf" srcId="{259B9395-590B-4A43-A427-7207B20D7763}" destId="{03253F4B-14A1-4253-BF2E-3577C847DE1E}" srcOrd="1" destOrd="0" presId="urn:microsoft.com/office/officeart/2005/8/layout/vList4#1"/>
    <dgm:cxn modelId="{21B110D3-0582-4A11-A936-B4F7907FFF2C}" type="presParOf" srcId="{259B9395-590B-4A43-A427-7207B20D7763}" destId="{ACFDB58B-9008-4DE2-9B72-5213840E1572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9ECABE-D218-483C-AC7B-C1DF81618ABA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/>
      <dgm:spPr/>
      <dgm:t>
        <a:bodyPr/>
        <a:lstStyle/>
        <a:p>
          <a:endParaRPr lang="en-IN"/>
        </a:p>
      </dgm:t>
    </dgm:pt>
    <dgm:pt modelId="{1EAA5044-7859-4419-96E2-674C7FCE8B0E}">
      <dgm:prSet/>
      <dgm:spPr/>
      <dgm:t>
        <a:bodyPr/>
        <a:lstStyle/>
        <a:p>
          <a:pPr algn="ctr" rtl="0"/>
          <a:r>
            <a:rPr lang="en-US" b="1" i="0" baseline="0" dirty="0" smtClean="0">
              <a:latin typeface="Times New Roman" pitchFamily="18" charset="0"/>
              <a:cs typeface="Times New Roman" pitchFamily="18" charset="0"/>
            </a:rPr>
            <a:t>Concept</a:t>
          </a:r>
          <a:r>
            <a:rPr lang="en-US" b="0" i="0" baseline="0" dirty="0" smtClean="0"/>
            <a:t> </a:t>
          </a:r>
          <a:endParaRPr lang="en-IN" b="0" i="0" baseline="0" dirty="0"/>
        </a:p>
      </dgm:t>
    </dgm:pt>
    <dgm:pt modelId="{DDE3B944-E0CD-4049-B4BC-29C42759B5BE}" type="parTrans" cxnId="{2C05879B-C797-4E2F-848D-760AA7B42A04}">
      <dgm:prSet/>
      <dgm:spPr/>
      <dgm:t>
        <a:bodyPr/>
        <a:lstStyle/>
        <a:p>
          <a:endParaRPr lang="en-IN"/>
        </a:p>
      </dgm:t>
    </dgm:pt>
    <dgm:pt modelId="{0C3378FF-B73C-4FA1-9D96-9B48E4A3D45E}" type="sibTrans" cxnId="{2C05879B-C797-4E2F-848D-760AA7B42A04}">
      <dgm:prSet/>
      <dgm:spPr/>
      <dgm:t>
        <a:bodyPr/>
        <a:lstStyle/>
        <a:p>
          <a:endParaRPr lang="en-IN"/>
        </a:p>
      </dgm:t>
    </dgm:pt>
    <dgm:pt modelId="{88CB1570-6B16-469B-83AB-7E346CA66D0D}" type="pres">
      <dgm:prSet presAssocID="{5C9ECABE-D218-483C-AC7B-C1DF81618A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5EC9A67-71BB-4068-8769-2DD459FBF416}" type="pres">
      <dgm:prSet presAssocID="{1EAA5044-7859-4419-96E2-674C7FCE8B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C05879B-C797-4E2F-848D-760AA7B42A04}" srcId="{5C9ECABE-D218-483C-AC7B-C1DF81618ABA}" destId="{1EAA5044-7859-4419-96E2-674C7FCE8B0E}" srcOrd="0" destOrd="0" parTransId="{DDE3B944-E0CD-4049-B4BC-29C42759B5BE}" sibTransId="{0C3378FF-B73C-4FA1-9D96-9B48E4A3D45E}"/>
    <dgm:cxn modelId="{394A63B9-707E-44E2-8F5D-3D9B472A794B}" type="presOf" srcId="{5C9ECABE-D218-483C-AC7B-C1DF81618ABA}" destId="{88CB1570-6B16-469B-83AB-7E346CA66D0D}" srcOrd="0" destOrd="0" presId="urn:microsoft.com/office/officeart/2005/8/layout/vList2"/>
    <dgm:cxn modelId="{272F8307-9CB3-4849-BEF1-CE8E4CE3C4ED}" type="presOf" srcId="{1EAA5044-7859-4419-96E2-674C7FCE8B0E}" destId="{85EC9A67-71BB-4068-8769-2DD459FBF416}" srcOrd="0" destOrd="0" presId="urn:microsoft.com/office/officeart/2005/8/layout/vList2"/>
    <dgm:cxn modelId="{BD367B3D-7395-4F90-A51A-DAB09F60818A}" type="presParOf" srcId="{88CB1570-6B16-469B-83AB-7E346CA66D0D}" destId="{85EC9A67-71BB-4068-8769-2DD459FBF4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48A999-D23C-4D45-8E0F-813739458362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3FA9BF0-8B74-42F8-BD82-DEB232C57C5B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sz="4000" b="1" i="0" baseline="0" dirty="0" smtClean="0">
              <a:latin typeface="Times New Roman" pitchFamily="18" charset="0"/>
              <a:cs typeface="Times New Roman" pitchFamily="18" charset="0"/>
            </a:rPr>
            <a:t>Social audit </a:t>
          </a:r>
          <a:endParaRPr lang="en-IN" sz="4000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625F89FB-81F5-40B2-9B59-423DA6EDEAFB}" type="parTrans" cxnId="{B67D4B6B-92F9-485A-8408-6907802F2FFD}">
      <dgm:prSet/>
      <dgm:spPr/>
      <dgm:t>
        <a:bodyPr/>
        <a:lstStyle/>
        <a:p>
          <a:endParaRPr lang="en-IN"/>
        </a:p>
      </dgm:t>
    </dgm:pt>
    <dgm:pt modelId="{6CB790CF-0608-4651-8A9A-1DB6D40950A0}" type="sibTrans" cxnId="{B67D4B6B-92F9-485A-8408-6907802F2FFD}">
      <dgm:prSet/>
      <dgm:spPr/>
      <dgm:t>
        <a:bodyPr/>
        <a:lstStyle/>
        <a:p>
          <a:endParaRPr lang="en-IN"/>
        </a:p>
      </dgm:t>
    </dgm:pt>
    <dgm:pt modelId="{6E42EBD5-F510-4488-A8C1-CF8E058E74F0}" type="pres">
      <dgm:prSet presAssocID="{A948A999-D23C-4D45-8E0F-8137394583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55B8982-EC49-46B9-BD4F-1D0FD500678A}" type="pres">
      <dgm:prSet presAssocID="{A3FA9BF0-8B74-42F8-BD82-DEB232C57C5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8444612-A81A-4E20-B71B-1D4DDADDF676}" type="presOf" srcId="{A948A999-D23C-4D45-8E0F-813739458362}" destId="{6E42EBD5-F510-4488-A8C1-CF8E058E74F0}" srcOrd="0" destOrd="0" presId="urn:microsoft.com/office/officeart/2005/8/layout/vList2"/>
    <dgm:cxn modelId="{B67D4B6B-92F9-485A-8408-6907802F2FFD}" srcId="{A948A999-D23C-4D45-8E0F-813739458362}" destId="{A3FA9BF0-8B74-42F8-BD82-DEB232C57C5B}" srcOrd="0" destOrd="0" parTransId="{625F89FB-81F5-40B2-9B59-423DA6EDEAFB}" sibTransId="{6CB790CF-0608-4651-8A9A-1DB6D40950A0}"/>
    <dgm:cxn modelId="{F5025100-9E4C-49B9-B8FD-61A9467396F1}" type="presOf" srcId="{A3FA9BF0-8B74-42F8-BD82-DEB232C57C5B}" destId="{C55B8982-EC49-46B9-BD4F-1D0FD500678A}" srcOrd="0" destOrd="0" presId="urn:microsoft.com/office/officeart/2005/8/layout/vList2"/>
    <dgm:cxn modelId="{06224360-9EC2-45E6-92BE-58A5CCA625F4}" type="presParOf" srcId="{6E42EBD5-F510-4488-A8C1-CF8E058E74F0}" destId="{C55B8982-EC49-46B9-BD4F-1D0FD50067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20CE8F-EA85-4374-8D6C-655EC91ACA9D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29DF02E-08A9-418D-A9F2-32CD7181EEA2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History of Social Audit</a:t>
          </a:r>
          <a:endParaRPr lang="en-IN" sz="2800" b="1" dirty="0">
            <a:latin typeface="Times New Roman" pitchFamily="18" charset="0"/>
            <a:cs typeface="Times New Roman" pitchFamily="18" charset="0"/>
          </a:endParaRPr>
        </a:p>
      </dgm:t>
    </dgm:pt>
    <dgm:pt modelId="{199414D7-2B08-49E5-B05D-23EE0AD7680C}" type="parTrans" cxnId="{AF988111-547A-403C-BA15-8D6F1C6A8ED5}">
      <dgm:prSet/>
      <dgm:spPr/>
      <dgm:t>
        <a:bodyPr/>
        <a:lstStyle/>
        <a:p>
          <a:endParaRPr lang="en-IN"/>
        </a:p>
      </dgm:t>
    </dgm:pt>
    <dgm:pt modelId="{EBD95249-6114-40CA-B8F1-15FB22F4F628}" type="sibTrans" cxnId="{AF988111-547A-403C-BA15-8D6F1C6A8ED5}">
      <dgm:prSet/>
      <dgm:spPr/>
      <dgm:t>
        <a:bodyPr/>
        <a:lstStyle/>
        <a:p>
          <a:endParaRPr lang="en-IN"/>
        </a:p>
      </dgm:t>
    </dgm:pt>
    <dgm:pt modelId="{1AA017DD-6D57-4531-9BC2-B448587E4A29}" type="pres">
      <dgm:prSet presAssocID="{9A20CE8F-EA85-4374-8D6C-655EC91ACA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C40BCE3-3EF7-4E5B-9924-20AAAB8411F4}" type="pres">
      <dgm:prSet presAssocID="{B29DF02E-08A9-418D-A9F2-32CD7181EEA2}" presName="parentText" presStyleLbl="node1" presStyleIdx="0" presStyleCnt="1" custScaleY="302435" custLinFactNeighborX="-2735" custLinFactNeighborY="-6511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F988111-547A-403C-BA15-8D6F1C6A8ED5}" srcId="{9A20CE8F-EA85-4374-8D6C-655EC91ACA9D}" destId="{B29DF02E-08A9-418D-A9F2-32CD7181EEA2}" srcOrd="0" destOrd="0" parTransId="{199414D7-2B08-49E5-B05D-23EE0AD7680C}" sibTransId="{EBD95249-6114-40CA-B8F1-15FB22F4F628}"/>
    <dgm:cxn modelId="{BD547AD8-1159-4815-8B4C-A8B53879105D}" type="presOf" srcId="{B29DF02E-08A9-418D-A9F2-32CD7181EEA2}" destId="{DC40BCE3-3EF7-4E5B-9924-20AAAB8411F4}" srcOrd="0" destOrd="0" presId="urn:microsoft.com/office/officeart/2005/8/layout/vList2"/>
    <dgm:cxn modelId="{8F5E1652-4609-42C2-A375-CDBC220E6344}" type="presOf" srcId="{9A20CE8F-EA85-4374-8D6C-655EC91ACA9D}" destId="{1AA017DD-6D57-4531-9BC2-B448587E4A29}" srcOrd="0" destOrd="0" presId="urn:microsoft.com/office/officeart/2005/8/layout/vList2"/>
    <dgm:cxn modelId="{901A67CA-E341-479A-B404-D2F0B4E1AF3D}" type="presParOf" srcId="{1AA017DD-6D57-4531-9BC2-B448587E4A29}" destId="{DC40BCE3-3EF7-4E5B-9924-20AAAB8411F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A18D8C-4EE0-4774-B704-87907F6B6EF7}" type="doc">
      <dgm:prSet loTypeId="urn:microsoft.com/office/officeart/2005/8/layout/orgChart1" loCatId="hierarchy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F7849912-96AB-4FE9-90CE-EFE10773F861}">
      <dgm:prSet phldrT="[Text]" custT="1"/>
      <dgm:spPr/>
      <dgm:t>
        <a:bodyPr/>
        <a:lstStyle/>
        <a:p>
          <a:r>
            <a:rPr lang="en-IN" sz="3600" b="1" dirty="0" smtClean="0">
              <a:latin typeface="Times New Roman" pitchFamily="18" charset="0"/>
              <a:cs typeface="Times New Roman" pitchFamily="18" charset="0"/>
            </a:rPr>
            <a:t>Social Audit System </a:t>
          </a:r>
          <a:endParaRPr lang="en-IN" sz="3600" b="1" dirty="0">
            <a:latin typeface="Times New Roman" pitchFamily="18" charset="0"/>
            <a:cs typeface="Times New Roman" pitchFamily="18" charset="0"/>
          </a:endParaRPr>
        </a:p>
      </dgm:t>
    </dgm:pt>
    <dgm:pt modelId="{BC544A93-F54F-4AB5-8C2F-32176C732873}" type="parTrans" cxnId="{F69E4C8C-6DB2-463B-92B6-7BF43847DD33}">
      <dgm:prSet/>
      <dgm:spPr/>
      <dgm:t>
        <a:bodyPr/>
        <a:lstStyle/>
        <a:p>
          <a:endParaRPr lang="en-IN"/>
        </a:p>
      </dgm:t>
    </dgm:pt>
    <dgm:pt modelId="{EED05FD9-C19C-4E2A-883E-89851462A8B7}" type="sibTrans" cxnId="{F69E4C8C-6DB2-463B-92B6-7BF43847DD33}">
      <dgm:prSet/>
      <dgm:spPr/>
      <dgm:t>
        <a:bodyPr/>
        <a:lstStyle/>
        <a:p>
          <a:endParaRPr lang="en-IN"/>
        </a:p>
      </dgm:t>
    </dgm:pt>
    <dgm:pt modelId="{3B65D05B-32D6-46D8-A82B-1FF42D2EF2C2}">
      <dgm:prSet phldrT="[Text]" custT="1"/>
      <dgm:spPr/>
      <dgm:t>
        <a:bodyPr/>
        <a:lstStyle/>
        <a:p>
          <a:r>
            <a:rPr lang="en-IN" sz="4800" b="1" dirty="0" smtClean="0">
              <a:latin typeface="Times New Roman" pitchFamily="18" charset="0"/>
              <a:cs typeface="Times New Roman" pitchFamily="18" charset="0"/>
            </a:rPr>
            <a:t>Inputs</a:t>
          </a:r>
          <a:endParaRPr lang="en-IN" sz="4800" b="1" dirty="0">
            <a:latin typeface="Times New Roman" pitchFamily="18" charset="0"/>
            <a:cs typeface="Times New Roman" pitchFamily="18" charset="0"/>
          </a:endParaRPr>
        </a:p>
      </dgm:t>
    </dgm:pt>
    <dgm:pt modelId="{35C59C3A-5FA0-4FF0-AAF4-E26C4E00C519}" type="parTrans" cxnId="{A7D5A9CB-18F8-49F3-AB8E-E41F8DE7A1BC}">
      <dgm:prSet/>
      <dgm:spPr/>
      <dgm:t>
        <a:bodyPr/>
        <a:lstStyle/>
        <a:p>
          <a:endParaRPr lang="en-IN"/>
        </a:p>
      </dgm:t>
    </dgm:pt>
    <dgm:pt modelId="{E74FB41A-9B29-4837-A850-1F22AD3D48ED}" type="sibTrans" cxnId="{A7D5A9CB-18F8-49F3-AB8E-E41F8DE7A1BC}">
      <dgm:prSet/>
      <dgm:spPr/>
      <dgm:t>
        <a:bodyPr/>
        <a:lstStyle/>
        <a:p>
          <a:endParaRPr lang="en-IN"/>
        </a:p>
      </dgm:t>
    </dgm:pt>
    <dgm:pt modelId="{E2CD2DAF-5DD7-41D6-BD56-BD5AED628042}">
      <dgm:prSet phldrT="[Text]" custT="1"/>
      <dgm:spPr/>
      <dgm:t>
        <a:bodyPr/>
        <a:lstStyle/>
        <a:p>
          <a:r>
            <a:rPr lang="en-IN" sz="4400" b="1" dirty="0" smtClean="0">
              <a:latin typeface="Times New Roman" pitchFamily="18" charset="0"/>
              <a:cs typeface="Times New Roman" pitchFamily="18" charset="0"/>
            </a:rPr>
            <a:t>Process</a:t>
          </a:r>
          <a:endParaRPr lang="en-IN" sz="4400" b="1" dirty="0">
            <a:latin typeface="Times New Roman" pitchFamily="18" charset="0"/>
            <a:cs typeface="Times New Roman" pitchFamily="18" charset="0"/>
          </a:endParaRPr>
        </a:p>
      </dgm:t>
    </dgm:pt>
    <dgm:pt modelId="{167A76E6-D809-4552-8292-5D4B59AD4972}" type="parTrans" cxnId="{4A1319B7-497C-48B3-80BB-0E0DB02DBEEA}">
      <dgm:prSet/>
      <dgm:spPr/>
      <dgm:t>
        <a:bodyPr/>
        <a:lstStyle/>
        <a:p>
          <a:endParaRPr lang="en-IN"/>
        </a:p>
      </dgm:t>
    </dgm:pt>
    <dgm:pt modelId="{561AA5B2-7BC7-4EDB-A299-4D227D144A03}" type="sibTrans" cxnId="{4A1319B7-497C-48B3-80BB-0E0DB02DBEEA}">
      <dgm:prSet/>
      <dgm:spPr/>
      <dgm:t>
        <a:bodyPr/>
        <a:lstStyle/>
        <a:p>
          <a:endParaRPr lang="en-IN"/>
        </a:p>
      </dgm:t>
    </dgm:pt>
    <dgm:pt modelId="{D00828F3-2399-4E24-AE00-3D65F5DA9042}">
      <dgm:prSet phldrT="[Text]" custT="1"/>
      <dgm:spPr/>
      <dgm:t>
        <a:bodyPr/>
        <a:lstStyle/>
        <a:p>
          <a:r>
            <a:rPr lang="en-IN" sz="4400" b="1" dirty="0" smtClean="0">
              <a:latin typeface="Times New Roman" pitchFamily="18" charset="0"/>
              <a:cs typeface="Times New Roman" pitchFamily="18" charset="0"/>
            </a:rPr>
            <a:t>Output</a:t>
          </a:r>
          <a:endParaRPr lang="en-IN" sz="4400" b="1" dirty="0">
            <a:latin typeface="Times New Roman" pitchFamily="18" charset="0"/>
            <a:cs typeface="Times New Roman" pitchFamily="18" charset="0"/>
          </a:endParaRPr>
        </a:p>
      </dgm:t>
    </dgm:pt>
    <dgm:pt modelId="{0A5E0E51-BCD8-446C-83C5-35F26A146C9C}" type="parTrans" cxnId="{329EA833-AF7B-40A2-8CDC-331F158AA8E6}">
      <dgm:prSet/>
      <dgm:spPr/>
      <dgm:t>
        <a:bodyPr/>
        <a:lstStyle/>
        <a:p>
          <a:endParaRPr lang="en-IN"/>
        </a:p>
      </dgm:t>
    </dgm:pt>
    <dgm:pt modelId="{2F9ADF3F-9537-43D2-91E9-5000AAC00F28}" type="sibTrans" cxnId="{329EA833-AF7B-40A2-8CDC-331F158AA8E6}">
      <dgm:prSet/>
      <dgm:spPr/>
      <dgm:t>
        <a:bodyPr/>
        <a:lstStyle/>
        <a:p>
          <a:endParaRPr lang="en-IN"/>
        </a:p>
      </dgm:t>
    </dgm:pt>
    <dgm:pt modelId="{E0C83053-B311-42F5-8F55-485D65850E7A}" type="pres">
      <dgm:prSet presAssocID="{F3A18D8C-4EE0-4774-B704-87907F6B6E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E77BACBC-2F72-4A08-BDE6-868328EFE16C}" type="pres">
      <dgm:prSet presAssocID="{F7849912-96AB-4FE9-90CE-EFE10773F861}" presName="hierRoot1" presStyleCnt="0">
        <dgm:presLayoutVars>
          <dgm:hierBranch val="init"/>
        </dgm:presLayoutVars>
      </dgm:prSet>
      <dgm:spPr/>
    </dgm:pt>
    <dgm:pt modelId="{393996C4-D1E2-4870-A2F1-40CA3A1C31C9}" type="pres">
      <dgm:prSet presAssocID="{F7849912-96AB-4FE9-90CE-EFE10773F861}" presName="rootComposite1" presStyleCnt="0"/>
      <dgm:spPr/>
    </dgm:pt>
    <dgm:pt modelId="{1243ED08-CCFC-4561-B883-3817A6988DFB}" type="pres">
      <dgm:prSet presAssocID="{F7849912-96AB-4FE9-90CE-EFE10773F861}" presName="rootText1" presStyleLbl="node0" presStyleIdx="0" presStyleCnt="1" custScaleX="234011" custScaleY="9808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5F1397F-C6A7-4215-B1CC-E9FDF9865A2B}" type="pres">
      <dgm:prSet presAssocID="{F7849912-96AB-4FE9-90CE-EFE10773F861}" presName="rootConnector1" presStyleLbl="node1" presStyleIdx="0" presStyleCnt="0"/>
      <dgm:spPr/>
      <dgm:t>
        <a:bodyPr/>
        <a:lstStyle/>
        <a:p>
          <a:endParaRPr lang="en-IN"/>
        </a:p>
      </dgm:t>
    </dgm:pt>
    <dgm:pt modelId="{F30ECA26-77A0-4BB6-8B9D-7E99D8B47BBC}" type="pres">
      <dgm:prSet presAssocID="{F7849912-96AB-4FE9-90CE-EFE10773F861}" presName="hierChild2" presStyleCnt="0"/>
      <dgm:spPr/>
    </dgm:pt>
    <dgm:pt modelId="{09EA4762-AA79-45DA-ACEB-9336BDB03D66}" type="pres">
      <dgm:prSet presAssocID="{35C59C3A-5FA0-4FF0-AAF4-E26C4E00C519}" presName="Name37" presStyleLbl="parChTrans1D2" presStyleIdx="0" presStyleCnt="3"/>
      <dgm:spPr/>
      <dgm:t>
        <a:bodyPr/>
        <a:lstStyle/>
        <a:p>
          <a:endParaRPr lang="en-IN"/>
        </a:p>
      </dgm:t>
    </dgm:pt>
    <dgm:pt modelId="{87533369-FEEA-4398-B540-E0DB244BFB36}" type="pres">
      <dgm:prSet presAssocID="{3B65D05B-32D6-46D8-A82B-1FF42D2EF2C2}" presName="hierRoot2" presStyleCnt="0">
        <dgm:presLayoutVars>
          <dgm:hierBranch val="init"/>
        </dgm:presLayoutVars>
      </dgm:prSet>
      <dgm:spPr/>
    </dgm:pt>
    <dgm:pt modelId="{1F52E0BB-9C57-41ED-ACE4-132F8637D970}" type="pres">
      <dgm:prSet presAssocID="{3B65D05B-32D6-46D8-A82B-1FF42D2EF2C2}" presName="rootComposite" presStyleCnt="0"/>
      <dgm:spPr/>
    </dgm:pt>
    <dgm:pt modelId="{20C15627-898D-468A-9A06-3ABEAB42B250}" type="pres">
      <dgm:prSet presAssocID="{3B65D05B-32D6-46D8-A82B-1FF42D2EF2C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34698E2-247E-4F1C-A667-C26CDD5870FC}" type="pres">
      <dgm:prSet presAssocID="{3B65D05B-32D6-46D8-A82B-1FF42D2EF2C2}" presName="rootConnector" presStyleLbl="node2" presStyleIdx="0" presStyleCnt="3"/>
      <dgm:spPr/>
      <dgm:t>
        <a:bodyPr/>
        <a:lstStyle/>
        <a:p>
          <a:endParaRPr lang="en-IN"/>
        </a:p>
      </dgm:t>
    </dgm:pt>
    <dgm:pt modelId="{62075404-D797-47FF-AE7E-01609425B50C}" type="pres">
      <dgm:prSet presAssocID="{3B65D05B-32D6-46D8-A82B-1FF42D2EF2C2}" presName="hierChild4" presStyleCnt="0"/>
      <dgm:spPr/>
    </dgm:pt>
    <dgm:pt modelId="{2C0BAB2B-9ABC-43BA-B879-EA8D8C11B1B0}" type="pres">
      <dgm:prSet presAssocID="{3B65D05B-32D6-46D8-A82B-1FF42D2EF2C2}" presName="hierChild5" presStyleCnt="0"/>
      <dgm:spPr/>
    </dgm:pt>
    <dgm:pt modelId="{DA8797B6-F7E1-46BF-9BC1-1D72B05C9ABB}" type="pres">
      <dgm:prSet presAssocID="{167A76E6-D809-4552-8292-5D4B59AD4972}" presName="Name37" presStyleLbl="parChTrans1D2" presStyleIdx="1" presStyleCnt="3"/>
      <dgm:spPr/>
      <dgm:t>
        <a:bodyPr/>
        <a:lstStyle/>
        <a:p>
          <a:endParaRPr lang="en-IN"/>
        </a:p>
      </dgm:t>
    </dgm:pt>
    <dgm:pt modelId="{35D68353-2ADD-4FB3-A402-43D499DF54E1}" type="pres">
      <dgm:prSet presAssocID="{E2CD2DAF-5DD7-41D6-BD56-BD5AED628042}" presName="hierRoot2" presStyleCnt="0">
        <dgm:presLayoutVars>
          <dgm:hierBranch val="init"/>
        </dgm:presLayoutVars>
      </dgm:prSet>
      <dgm:spPr/>
    </dgm:pt>
    <dgm:pt modelId="{6F5866AA-1ED3-4C7B-8025-1529898D5ECF}" type="pres">
      <dgm:prSet presAssocID="{E2CD2DAF-5DD7-41D6-BD56-BD5AED628042}" presName="rootComposite" presStyleCnt="0"/>
      <dgm:spPr/>
    </dgm:pt>
    <dgm:pt modelId="{F3F62B59-340D-435C-A52F-D69988076831}" type="pres">
      <dgm:prSet presAssocID="{E2CD2DAF-5DD7-41D6-BD56-BD5AED62804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2D3940A-B6B6-49BA-BBE3-668C578D5B60}" type="pres">
      <dgm:prSet presAssocID="{E2CD2DAF-5DD7-41D6-BD56-BD5AED628042}" presName="rootConnector" presStyleLbl="node2" presStyleIdx="1" presStyleCnt="3"/>
      <dgm:spPr/>
      <dgm:t>
        <a:bodyPr/>
        <a:lstStyle/>
        <a:p>
          <a:endParaRPr lang="en-IN"/>
        </a:p>
      </dgm:t>
    </dgm:pt>
    <dgm:pt modelId="{6F3D19DD-C1C8-4CE3-9A58-BBF594D60048}" type="pres">
      <dgm:prSet presAssocID="{E2CD2DAF-5DD7-41D6-BD56-BD5AED628042}" presName="hierChild4" presStyleCnt="0"/>
      <dgm:spPr/>
    </dgm:pt>
    <dgm:pt modelId="{E19F0FB9-F9F1-4FA8-BE81-C3019F2E30C9}" type="pres">
      <dgm:prSet presAssocID="{E2CD2DAF-5DD7-41D6-BD56-BD5AED628042}" presName="hierChild5" presStyleCnt="0"/>
      <dgm:spPr/>
    </dgm:pt>
    <dgm:pt modelId="{14C39F61-42C2-44BE-8F37-0F5A4FBD14D6}" type="pres">
      <dgm:prSet presAssocID="{0A5E0E51-BCD8-446C-83C5-35F26A146C9C}" presName="Name37" presStyleLbl="parChTrans1D2" presStyleIdx="2" presStyleCnt="3"/>
      <dgm:spPr/>
      <dgm:t>
        <a:bodyPr/>
        <a:lstStyle/>
        <a:p>
          <a:endParaRPr lang="en-IN"/>
        </a:p>
      </dgm:t>
    </dgm:pt>
    <dgm:pt modelId="{A6A15C62-692B-429D-8DBC-3B2364490130}" type="pres">
      <dgm:prSet presAssocID="{D00828F3-2399-4E24-AE00-3D65F5DA9042}" presName="hierRoot2" presStyleCnt="0">
        <dgm:presLayoutVars>
          <dgm:hierBranch val="init"/>
        </dgm:presLayoutVars>
      </dgm:prSet>
      <dgm:spPr/>
    </dgm:pt>
    <dgm:pt modelId="{29D28552-BC10-4621-8F16-FF11F80DD693}" type="pres">
      <dgm:prSet presAssocID="{D00828F3-2399-4E24-AE00-3D65F5DA9042}" presName="rootComposite" presStyleCnt="0"/>
      <dgm:spPr/>
    </dgm:pt>
    <dgm:pt modelId="{B72CE5D7-9CDC-4F53-859C-4D1F12C5B764}" type="pres">
      <dgm:prSet presAssocID="{D00828F3-2399-4E24-AE00-3D65F5DA904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EE4661F5-63A4-4B64-9703-A796846DE492}" type="pres">
      <dgm:prSet presAssocID="{D00828F3-2399-4E24-AE00-3D65F5DA9042}" presName="rootConnector" presStyleLbl="node2" presStyleIdx="2" presStyleCnt="3"/>
      <dgm:spPr/>
      <dgm:t>
        <a:bodyPr/>
        <a:lstStyle/>
        <a:p>
          <a:endParaRPr lang="en-IN"/>
        </a:p>
      </dgm:t>
    </dgm:pt>
    <dgm:pt modelId="{45ABA831-7D02-4F88-AB03-780A6BDD8121}" type="pres">
      <dgm:prSet presAssocID="{D00828F3-2399-4E24-AE00-3D65F5DA9042}" presName="hierChild4" presStyleCnt="0"/>
      <dgm:spPr/>
    </dgm:pt>
    <dgm:pt modelId="{FC797519-CFCF-418D-BE7E-C6F943470F8A}" type="pres">
      <dgm:prSet presAssocID="{D00828F3-2399-4E24-AE00-3D65F5DA9042}" presName="hierChild5" presStyleCnt="0"/>
      <dgm:spPr/>
    </dgm:pt>
    <dgm:pt modelId="{CEA890D9-D019-47B3-A150-57B5C2D76238}" type="pres">
      <dgm:prSet presAssocID="{F7849912-96AB-4FE9-90CE-EFE10773F861}" presName="hierChild3" presStyleCnt="0"/>
      <dgm:spPr/>
    </dgm:pt>
  </dgm:ptLst>
  <dgm:cxnLst>
    <dgm:cxn modelId="{B7C7A59F-35D6-420E-BDF5-AE18146F799D}" type="presOf" srcId="{F3A18D8C-4EE0-4774-B704-87907F6B6EF7}" destId="{E0C83053-B311-42F5-8F55-485D65850E7A}" srcOrd="0" destOrd="0" presId="urn:microsoft.com/office/officeart/2005/8/layout/orgChart1"/>
    <dgm:cxn modelId="{0CE90ED4-62C9-47BF-94B1-3B7DECD018F6}" type="presOf" srcId="{E2CD2DAF-5DD7-41D6-BD56-BD5AED628042}" destId="{B2D3940A-B6B6-49BA-BBE3-668C578D5B60}" srcOrd="1" destOrd="0" presId="urn:microsoft.com/office/officeart/2005/8/layout/orgChart1"/>
    <dgm:cxn modelId="{6B844CA4-A393-465B-8147-637A7894C818}" type="presOf" srcId="{35C59C3A-5FA0-4FF0-AAF4-E26C4E00C519}" destId="{09EA4762-AA79-45DA-ACEB-9336BDB03D66}" srcOrd="0" destOrd="0" presId="urn:microsoft.com/office/officeart/2005/8/layout/orgChart1"/>
    <dgm:cxn modelId="{E4AC0275-6D80-4373-A951-87E1D68035FF}" type="presOf" srcId="{D00828F3-2399-4E24-AE00-3D65F5DA9042}" destId="{B72CE5D7-9CDC-4F53-859C-4D1F12C5B764}" srcOrd="0" destOrd="0" presId="urn:microsoft.com/office/officeart/2005/8/layout/orgChart1"/>
    <dgm:cxn modelId="{6866927E-51D0-4167-A4A5-37C6A25D3CC9}" type="presOf" srcId="{E2CD2DAF-5DD7-41D6-BD56-BD5AED628042}" destId="{F3F62B59-340D-435C-A52F-D69988076831}" srcOrd="0" destOrd="0" presId="urn:microsoft.com/office/officeart/2005/8/layout/orgChart1"/>
    <dgm:cxn modelId="{2C8AD6DC-9432-4C83-9809-61C1C0894DED}" type="presOf" srcId="{F7849912-96AB-4FE9-90CE-EFE10773F861}" destId="{95F1397F-C6A7-4215-B1CC-E9FDF9865A2B}" srcOrd="1" destOrd="0" presId="urn:microsoft.com/office/officeart/2005/8/layout/orgChart1"/>
    <dgm:cxn modelId="{A7D5A9CB-18F8-49F3-AB8E-E41F8DE7A1BC}" srcId="{F7849912-96AB-4FE9-90CE-EFE10773F861}" destId="{3B65D05B-32D6-46D8-A82B-1FF42D2EF2C2}" srcOrd="0" destOrd="0" parTransId="{35C59C3A-5FA0-4FF0-AAF4-E26C4E00C519}" sibTransId="{E74FB41A-9B29-4837-A850-1F22AD3D48ED}"/>
    <dgm:cxn modelId="{F69E4C8C-6DB2-463B-92B6-7BF43847DD33}" srcId="{F3A18D8C-4EE0-4774-B704-87907F6B6EF7}" destId="{F7849912-96AB-4FE9-90CE-EFE10773F861}" srcOrd="0" destOrd="0" parTransId="{BC544A93-F54F-4AB5-8C2F-32176C732873}" sibTransId="{EED05FD9-C19C-4E2A-883E-89851462A8B7}"/>
    <dgm:cxn modelId="{C10103E1-238E-4882-A3F5-B1DC306E0E41}" type="presOf" srcId="{F7849912-96AB-4FE9-90CE-EFE10773F861}" destId="{1243ED08-CCFC-4561-B883-3817A6988DFB}" srcOrd="0" destOrd="0" presId="urn:microsoft.com/office/officeart/2005/8/layout/orgChart1"/>
    <dgm:cxn modelId="{BF9A7CE1-0172-4981-8DBF-B929103CCF74}" type="presOf" srcId="{167A76E6-D809-4552-8292-5D4B59AD4972}" destId="{DA8797B6-F7E1-46BF-9BC1-1D72B05C9ABB}" srcOrd="0" destOrd="0" presId="urn:microsoft.com/office/officeart/2005/8/layout/orgChart1"/>
    <dgm:cxn modelId="{3035CBF6-B5B9-4E99-BD42-6B10B3489B1D}" type="presOf" srcId="{D00828F3-2399-4E24-AE00-3D65F5DA9042}" destId="{EE4661F5-63A4-4B64-9703-A796846DE492}" srcOrd="1" destOrd="0" presId="urn:microsoft.com/office/officeart/2005/8/layout/orgChart1"/>
    <dgm:cxn modelId="{F59BE407-8DEB-4CE2-A2FA-D4FFE2ABA876}" type="presOf" srcId="{0A5E0E51-BCD8-446C-83C5-35F26A146C9C}" destId="{14C39F61-42C2-44BE-8F37-0F5A4FBD14D6}" srcOrd="0" destOrd="0" presId="urn:microsoft.com/office/officeart/2005/8/layout/orgChart1"/>
    <dgm:cxn modelId="{921D3A17-1B2F-4C7E-AF8F-EA288B05E0C4}" type="presOf" srcId="{3B65D05B-32D6-46D8-A82B-1FF42D2EF2C2}" destId="{834698E2-247E-4F1C-A667-C26CDD5870FC}" srcOrd="1" destOrd="0" presId="urn:microsoft.com/office/officeart/2005/8/layout/orgChart1"/>
    <dgm:cxn modelId="{4A1319B7-497C-48B3-80BB-0E0DB02DBEEA}" srcId="{F7849912-96AB-4FE9-90CE-EFE10773F861}" destId="{E2CD2DAF-5DD7-41D6-BD56-BD5AED628042}" srcOrd="1" destOrd="0" parTransId="{167A76E6-D809-4552-8292-5D4B59AD4972}" sibTransId="{561AA5B2-7BC7-4EDB-A299-4D227D144A03}"/>
    <dgm:cxn modelId="{E9B905C7-F6D9-407F-8AD5-5E5767858742}" type="presOf" srcId="{3B65D05B-32D6-46D8-A82B-1FF42D2EF2C2}" destId="{20C15627-898D-468A-9A06-3ABEAB42B250}" srcOrd="0" destOrd="0" presId="urn:microsoft.com/office/officeart/2005/8/layout/orgChart1"/>
    <dgm:cxn modelId="{329EA833-AF7B-40A2-8CDC-331F158AA8E6}" srcId="{F7849912-96AB-4FE9-90CE-EFE10773F861}" destId="{D00828F3-2399-4E24-AE00-3D65F5DA9042}" srcOrd="2" destOrd="0" parTransId="{0A5E0E51-BCD8-446C-83C5-35F26A146C9C}" sibTransId="{2F9ADF3F-9537-43D2-91E9-5000AAC00F28}"/>
    <dgm:cxn modelId="{5F0077C8-F997-4AB6-8795-AA4A05798706}" type="presParOf" srcId="{E0C83053-B311-42F5-8F55-485D65850E7A}" destId="{E77BACBC-2F72-4A08-BDE6-868328EFE16C}" srcOrd="0" destOrd="0" presId="urn:microsoft.com/office/officeart/2005/8/layout/orgChart1"/>
    <dgm:cxn modelId="{B161A210-2CF5-478F-A7DB-F2A4AE7B89EC}" type="presParOf" srcId="{E77BACBC-2F72-4A08-BDE6-868328EFE16C}" destId="{393996C4-D1E2-4870-A2F1-40CA3A1C31C9}" srcOrd="0" destOrd="0" presId="urn:microsoft.com/office/officeart/2005/8/layout/orgChart1"/>
    <dgm:cxn modelId="{449B45D0-321D-4175-94ED-3EF5AE5CB185}" type="presParOf" srcId="{393996C4-D1E2-4870-A2F1-40CA3A1C31C9}" destId="{1243ED08-CCFC-4561-B883-3817A6988DFB}" srcOrd="0" destOrd="0" presId="urn:microsoft.com/office/officeart/2005/8/layout/orgChart1"/>
    <dgm:cxn modelId="{FC8BE0D6-19B1-49C4-A660-DBBC526EA072}" type="presParOf" srcId="{393996C4-D1E2-4870-A2F1-40CA3A1C31C9}" destId="{95F1397F-C6A7-4215-B1CC-E9FDF9865A2B}" srcOrd="1" destOrd="0" presId="urn:microsoft.com/office/officeart/2005/8/layout/orgChart1"/>
    <dgm:cxn modelId="{330E3E20-A2E2-4B50-ABF8-09C7CBA10336}" type="presParOf" srcId="{E77BACBC-2F72-4A08-BDE6-868328EFE16C}" destId="{F30ECA26-77A0-4BB6-8B9D-7E99D8B47BBC}" srcOrd="1" destOrd="0" presId="urn:microsoft.com/office/officeart/2005/8/layout/orgChart1"/>
    <dgm:cxn modelId="{C9B45A49-3D15-4D44-B4A1-C43D05BC3774}" type="presParOf" srcId="{F30ECA26-77A0-4BB6-8B9D-7E99D8B47BBC}" destId="{09EA4762-AA79-45DA-ACEB-9336BDB03D66}" srcOrd="0" destOrd="0" presId="urn:microsoft.com/office/officeart/2005/8/layout/orgChart1"/>
    <dgm:cxn modelId="{E11A1742-234A-4B12-B343-D773A7D04058}" type="presParOf" srcId="{F30ECA26-77A0-4BB6-8B9D-7E99D8B47BBC}" destId="{87533369-FEEA-4398-B540-E0DB244BFB36}" srcOrd="1" destOrd="0" presId="urn:microsoft.com/office/officeart/2005/8/layout/orgChart1"/>
    <dgm:cxn modelId="{60830554-6A51-4361-A319-D9B2B3D23254}" type="presParOf" srcId="{87533369-FEEA-4398-B540-E0DB244BFB36}" destId="{1F52E0BB-9C57-41ED-ACE4-132F8637D970}" srcOrd="0" destOrd="0" presId="urn:microsoft.com/office/officeart/2005/8/layout/orgChart1"/>
    <dgm:cxn modelId="{BEFAE791-C8CF-4355-A361-73EF2B7FABB4}" type="presParOf" srcId="{1F52E0BB-9C57-41ED-ACE4-132F8637D970}" destId="{20C15627-898D-468A-9A06-3ABEAB42B250}" srcOrd="0" destOrd="0" presId="urn:microsoft.com/office/officeart/2005/8/layout/orgChart1"/>
    <dgm:cxn modelId="{A7EF68BA-EDD9-41D9-B7BF-25B287AF8E4E}" type="presParOf" srcId="{1F52E0BB-9C57-41ED-ACE4-132F8637D970}" destId="{834698E2-247E-4F1C-A667-C26CDD5870FC}" srcOrd="1" destOrd="0" presId="urn:microsoft.com/office/officeart/2005/8/layout/orgChart1"/>
    <dgm:cxn modelId="{0A30E56A-BAF2-4A3B-9E8C-1EB9D0C8F9A4}" type="presParOf" srcId="{87533369-FEEA-4398-B540-E0DB244BFB36}" destId="{62075404-D797-47FF-AE7E-01609425B50C}" srcOrd="1" destOrd="0" presId="urn:microsoft.com/office/officeart/2005/8/layout/orgChart1"/>
    <dgm:cxn modelId="{91CADCB8-92C9-40A8-9494-F568B375D43E}" type="presParOf" srcId="{87533369-FEEA-4398-B540-E0DB244BFB36}" destId="{2C0BAB2B-9ABC-43BA-B879-EA8D8C11B1B0}" srcOrd="2" destOrd="0" presId="urn:microsoft.com/office/officeart/2005/8/layout/orgChart1"/>
    <dgm:cxn modelId="{508B986C-1F39-4A26-922E-ACC33D8E088E}" type="presParOf" srcId="{F30ECA26-77A0-4BB6-8B9D-7E99D8B47BBC}" destId="{DA8797B6-F7E1-46BF-9BC1-1D72B05C9ABB}" srcOrd="2" destOrd="0" presId="urn:microsoft.com/office/officeart/2005/8/layout/orgChart1"/>
    <dgm:cxn modelId="{256BF031-EBB7-4940-9BF1-C644D1BD8701}" type="presParOf" srcId="{F30ECA26-77A0-4BB6-8B9D-7E99D8B47BBC}" destId="{35D68353-2ADD-4FB3-A402-43D499DF54E1}" srcOrd="3" destOrd="0" presId="urn:microsoft.com/office/officeart/2005/8/layout/orgChart1"/>
    <dgm:cxn modelId="{52CB020D-B561-4245-A190-BCFD3559F874}" type="presParOf" srcId="{35D68353-2ADD-4FB3-A402-43D499DF54E1}" destId="{6F5866AA-1ED3-4C7B-8025-1529898D5ECF}" srcOrd="0" destOrd="0" presId="urn:microsoft.com/office/officeart/2005/8/layout/orgChart1"/>
    <dgm:cxn modelId="{5A1297EE-06CF-4072-8CC2-0C60846E1502}" type="presParOf" srcId="{6F5866AA-1ED3-4C7B-8025-1529898D5ECF}" destId="{F3F62B59-340D-435C-A52F-D69988076831}" srcOrd="0" destOrd="0" presId="urn:microsoft.com/office/officeart/2005/8/layout/orgChart1"/>
    <dgm:cxn modelId="{3746856D-E8A0-462D-B17E-B23DB0B9082F}" type="presParOf" srcId="{6F5866AA-1ED3-4C7B-8025-1529898D5ECF}" destId="{B2D3940A-B6B6-49BA-BBE3-668C578D5B60}" srcOrd="1" destOrd="0" presId="urn:microsoft.com/office/officeart/2005/8/layout/orgChart1"/>
    <dgm:cxn modelId="{0A7EBD9B-AACF-4BDD-98B3-C77AB3E415AB}" type="presParOf" srcId="{35D68353-2ADD-4FB3-A402-43D499DF54E1}" destId="{6F3D19DD-C1C8-4CE3-9A58-BBF594D60048}" srcOrd="1" destOrd="0" presId="urn:microsoft.com/office/officeart/2005/8/layout/orgChart1"/>
    <dgm:cxn modelId="{2E48B62E-A4CB-406E-9126-78578286A5C6}" type="presParOf" srcId="{35D68353-2ADD-4FB3-A402-43D499DF54E1}" destId="{E19F0FB9-F9F1-4FA8-BE81-C3019F2E30C9}" srcOrd="2" destOrd="0" presId="urn:microsoft.com/office/officeart/2005/8/layout/orgChart1"/>
    <dgm:cxn modelId="{67E26326-6A71-4F89-B577-F3DD40D371AA}" type="presParOf" srcId="{F30ECA26-77A0-4BB6-8B9D-7E99D8B47BBC}" destId="{14C39F61-42C2-44BE-8F37-0F5A4FBD14D6}" srcOrd="4" destOrd="0" presId="urn:microsoft.com/office/officeart/2005/8/layout/orgChart1"/>
    <dgm:cxn modelId="{46AA2322-4F5F-4A39-A85A-7473A9B11F19}" type="presParOf" srcId="{F30ECA26-77A0-4BB6-8B9D-7E99D8B47BBC}" destId="{A6A15C62-692B-429D-8DBC-3B2364490130}" srcOrd="5" destOrd="0" presId="urn:microsoft.com/office/officeart/2005/8/layout/orgChart1"/>
    <dgm:cxn modelId="{D7507DB0-9EDE-4E37-B31C-9F3012DF0E12}" type="presParOf" srcId="{A6A15C62-692B-429D-8DBC-3B2364490130}" destId="{29D28552-BC10-4621-8F16-FF11F80DD693}" srcOrd="0" destOrd="0" presId="urn:microsoft.com/office/officeart/2005/8/layout/orgChart1"/>
    <dgm:cxn modelId="{5303710C-64C2-4DEA-8B36-4BF10AEC8E39}" type="presParOf" srcId="{29D28552-BC10-4621-8F16-FF11F80DD693}" destId="{B72CE5D7-9CDC-4F53-859C-4D1F12C5B764}" srcOrd="0" destOrd="0" presId="urn:microsoft.com/office/officeart/2005/8/layout/orgChart1"/>
    <dgm:cxn modelId="{C2A1B630-2487-4FF5-A670-3304B99783A9}" type="presParOf" srcId="{29D28552-BC10-4621-8F16-FF11F80DD693}" destId="{EE4661F5-63A4-4B64-9703-A796846DE492}" srcOrd="1" destOrd="0" presId="urn:microsoft.com/office/officeart/2005/8/layout/orgChart1"/>
    <dgm:cxn modelId="{89247835-4557-45D8-AE26-0542367428F5}" type="presParOf" srcId="{A6A15C62-692B-429D-8DBC-3B2364490130}" destId="{45ABA831-7D02-4F88-AB03-780A6BDD8121}" srcOrd="1" destOrd="0" presId="urn:microsoft.com/office/officeart/2005/8/layout/orgChart1"/>
    <dgm:cxn modelId="{89AA55AE-DB7D-4174-9754-0CFC14B8A193}" type="presParOf" srcId="{A6A15C62-692B-429D-8DBC-3B2364490130}" destId="{FC797519-CFCF-418D-BE7E-C6F943470F8A}" srcOrd="2" destOrd="0" presId="urn:microsoft.com/office/officeart/2005/8/layout/orgChart1"/>
    <dgm:cxn modelId="{F91E6682-A220-40DD-84E7-4D35C6E54D2F}" type="presParOf" srcId="{E77BACBC-2F72-4A08-BDE6-868328EFE16C}" destId="{CEA890D9-D019-47B3-A150-57B5C2D7623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0A499BA-E95D-49B1-9C19-B21CFFD13D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E22F746-A053-4063-B689-D94013E0F66D}">
      <dgm:prSet custT="1"/>
      <dgm:spPr/>
      <dgm:t>
        <a:bodyPr/>
        <a:lstStyle/>
        <a:p>
          <a:pPr algn="ctr" rtl="0"/>
          <a:r>
            <a:rPr lang="en-IN" sz="4400" dirty="0" smtClean="0">
              <a:solidFill>
                <a:schemeClr val="bg1"/>
              </a:solidFill>
            </a:rPr>
            <a:t>Community of stakeholders</a:t>
          </a:r>
          <a:endParaRPr lang="en-IN" sz="4400" dirty="0"/>
        </a:p>
      </dgm:t>
    </dgm:pt>
    <dgm:pt modelId="{EBA29540-36AD-4123-90F5-3305F6833D18}" type="parTrans" cxnId="{29422FAB-6D85-49CF-A846-1EDF7F3F4968}">
      <dgm:prSet/>
      <dgm:spPr/>
      <dgm:t>
        <a:bodyPr/>
        <a:lstStyle/>
        <a:p>
          <a:endParaRPr lang="en-IN"/>
        </a:p>
      </dgm:t>
    </dgm:pt>
    <dgm:pt modelId="{944FF6F3-6F3D-4AF6-8AA6-BBC3DB58ACA4}" type="sibTrans" cxnId="{29422FAB-6D85-49CF-A846-1EDF7F3F4968}">
      <dgm:prSet/>
      <dgm:spPr/>
      <dgm:t>
        <a:bodyPr/>
        <a:lstStyle/>
        <a:p>
          <a:endParaRPr lang="en-IN"/>
        </a:p>
      </dgm:t>
    </dgm:pt>
    <dgm:pt modelId="{6F2528E1-59BA-483C-803C-03501218228E}" type="pres">
      <dgm:prSet presAssocID="{10A499BA-E95D-49B1-9C19-B21CFFD13D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09859A0-3C41-4257-AB4B-3ABAC4F5AD3E}" type="pres">
      <dgm:prSet presAssocID="{0E22F746-A053-4063-B689-D94013E0F66D}" presName="parentText" presStyleLbl="node1" presStyleIdx="0" presStyleCnt="1" custScaleY="71365" custLinFactNeighborX="980" custLinFactNeighborY="8320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9422FAB-6D85-49CF-A846-1EDF7F3F4968}" srcId="{10A499BA-E95D-49B1-9C19-B21CFFD13DB6}" destId="{0E22F746-A053-4063-B689-D94013E0F66D}" srcOrd="0" destOrd="0" parTransId="{EBA29540-36AD-4123-90F5-3305F6833D18}" sibTransId="{944FF6F3-6F3D-4AF6-8AA6-BBC3DB58ACA4}"/>
    <dgm:cxn modelId="{92303049-53E4-4103-B729-9643B5893433}" type="presOf" srcId="{0E22F746-A053-4063-B689-D94013E0F66D}" destId="{609859A0-3C41-4257-AB4B-3ABAC4F5AD3E}" srcOrd="0" destOrd="0" presId="urn:microsoft.com/office/officeart/2005/8/layout/vList2"/>
    <dgm:cxn modelId="{14E065EF-CE27-4CA7-B42F-C060EB6EBF73}" type="presOf" srcId="{10A499BA-E95D-49B1-9C19-B21CFFD13DB6}" destId="{6F2528E1-59BA-483C-803C-03501218228E}" srcOrd="0" destOrd="0" presId="urn:microsoft.com/office/officeart/2005/8/layout/vList2"/>
    <dgm:cxn modelId="{36E9D5D0-A50F-4DA3-9E1D-9B5D93161606}" type="presParOf" srcId="{6F2528E1-59BA-483C-803C-03501218228E}" destId="{609859A0-3C41-4257-AB4B-3ABAC4F5AD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F2471E-2CF6-4E0A-8DA6-52B218122986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A4E7961-CDF4-4CB8-AF67-B5164635D668}">
      <dgm:prSet phldrT="[Text]" custT="1"/>
      <dgm:spPr>
        <a:solidFill>
          <a:srgbClr val="15C53F"/>
        </a:solidFill>
      </dgm:spPr>
      <dgm:t>
        <a:bodyPr/>
        <a:lstStyle/>
        <a:p>
          <a:r>
            <a:rPr lang="en-IN" sz="2400" dirty="0" smtClean="0">
              <a:latin typeface="Times New Roman" pitchFamily="18" charset="0"/>
              <a:cs typeface="Times New Roman" pitchFamily="18" charset="0"/>
            </a:rPr>
            <a:t>Beneficiaries or Participants.</a:t>
          </a:r>
          <a:endParaRPr lang="en-IN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D77FCC-D2C4-4308-BD1F-4C13EDEF4DEA}" type="parTrans" cxnId="{9C9A261A-1696-46D6-8E22-F6BA53A994E6}">
      <dgm:prSet/>
      <dgm:spPr/>
      <dgm:t>
        <a:bodyPr/>
        <a:lstStyle/>
        <a:p>
          <a:endParaRPr lang="en-IN"/>
        </a:p>
      </dgm:t>
    </dgm:pt>
    <dgm:pt modelId="{EBBCAAC9-D34C-47D6-B8E9-B6F6902376F4}" type="sibTrans" cxnId="{9C9A261A-1696-46D6-8E22-F6BA53A994E6}">
      <dgm:prSet/>
      <dgm:spPr/>
      <dgm:t>
        <a:bodyPr/>
        <a:lstStyle/>
        <a:p>
          <a:endParaRPr lang="en-IN"/>
        </a:p>
      </dgm:t>
    </dgm:pt>
    <dgm:pt modelId="{9201119A-9C03-4604-8D60-822390007991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IN" sz="2400" dirty="0" smtClean="0">
              <a:latin typeface="Times New Roman" pitchFamily="18" charset="0"/>
              <a:cs typeface="Times New Roman" pitchFamily="18" charset="0"/>
            </a:rPr>
            <a:t>Gram </a:t>
          </a:r>
          <a:r>
            <a:rPr lang="en-IN" sz="2400" dirty="0" err="1" smtClean="0">
              <a:latin typeface="Times New Roman" pitchFamily="18" charset="0"/>
              <a:cs typeface="Times New Roman" pitchFamily="18" charset="0"/>
            </a:rPr>
            <a:t>panchayat</a:t>
          </a:r>
          <a:r>
            <a:rPr lang="en-IN" sz="2400" dirty="0" smtClean="0">
              <a:latin typeface="Times New Roman" pitchFamily="18" charset="0"/>
              <a:cs typeface="Times New Roman" pitchFamily="18" charset="0"/>
            </a:rPr>
            <a:t> Representatives</a:t>
          </a:r>
          <a:endParaRPr lang="en-IN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C8A7B2-E7FF-4A5E-A1E2-F143AB8F6BDF}" type="parTrans" cxnId="{D6FC3B63-F58A-4371-8CDE-57FE18EB02A7}">
      <dgm:prSet/>
      <dgm:spPr/>
      <dgm:t>
        <a:bodyPr/>
        <a:lstStyle/>
        <a:p>
          <a:endParaRPr lang="en-IN"/>
        </a:p>
      </dgm:t>
    </dgm:pt>
    <dgm:pt modelId="{D770742E-DA02-4377-99AF-AB7AB37D7BFC}" type="sibTrans" cxnId="{D6FC3B63-F58A-4371-8CDE-57FE18EB02A7}">
      <dgm:prSet/>
      <dgm:spPr/>
      <dgm:t>
        <a:bodyPr/>
        <a:lstStyle/>
        <a:p>
          <a:endParaRPr lang="en-IN"/>
        </a:p>
      </dgm:t>
    </dgm:pt>
    <dgm:pt modelId="{068F165C-F76C-4149-B554-2006D740DE6F}">
      <dgm:prSet phldrT="[Text]" custT="1"/>
      <dgm:spPr>
        <a:solidFill>
          <a:srgbClr val="CA9428"/>
        </a:solidFill>
      </dgm:spPr>
      <dgm:t>
        <a:bodyPr/>
        <a:lstStyle/>
        <a:p>
          <a:r>
            <a:rPr lang="en-IN" sz="2400" dirty="0" smtClean="0">
              <a:latin typeface="Times New Roman" pitchFamily="18" charset="0"/>
              <a:cs typeface="Times New Roman" pitchFamily="18" charset="0"/>
            </a:rPr>
            <a:t>Implementing agency</a:t>
          </a:r>
          <a:endParaRPr lang="en-IN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A653839-307D-404F-AFB1-3E39F40B4041}" type="parTrans" cxnId="{8C8E9336-A5FD-4969-AB95-9B83498AF8FD}">
      <dgm:prSet/>
      <dgm:spPr/>
      <dgm:t>
        <a:bodyPr/>
        <a:lstStyle/>
        <a:p>
          <a:endParaRPr lang="en-IN"/>
        </a:p>
      </dgm:t>
    </dgm:pt>
    <dgm:pt modelId="{5980E6AA-25B6-4F2F-A185-35A1E557EEA6}" type="sibTrans" cxnId="{8C8E9336-A5FD-4969-AB95-9B83498AF8FD}">
      <dgm:prSet/>
      <dgm:spPr/>
      <dgm:t>
        <a:bodyPr/>
        <a:lstStyle/>
        <a:p>
          <a:endParaRPr lang="en-IN"/>
        </a:p>
      </dgm:t>
    </dgm:pt>
    <dgm:pt modelId="{801FE307-67F8-43D7-9A9A-D9520734B45E}" type="pres">
      <dgm:prSet presAssocID="{D0F2471E-2CF6-4E0A-8DA6-52B21812298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CE3AC9F-B7F2-428B-88A9-0192E6B20AA6}" type="pres">
      <dgm:prSet presAssocID="{DA4E7961-CDF4-4CB8-AF67-B5164635D668}" presName="node" presStyleLbl="node1" presStyleIdx="0" presStyleCnt="3" custScaleX="2787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0DBB5F5-3BE4-40EB-A7A7-7B5DDE20E302}" type="pres">
      <dgm:prSet presAssocID="{EBBCAAC9-D34C-47D6-B8E9-B6F6902376F4}" presName="sibTrans" presStyleCnt="0"/>
      <dgm:spPr/>
    </dgm:pt>
    <dgm:pt modelId="{D761DB45-9B12-42C2-BE4A-D26449701241}" type="pres">
      <dgm:prSet presAssocID="{068F165C-F76C-4149-B554-2006D740DE6F}" presName="node" presStyleLbl="node1" presStyleIdx="1" presStyleCnt="3" custScaleX="3224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8E68E8B-E430-4FC9-B4ED-E84D24104248}" type="pres">
      <dgm:prSet presAssocID="{5980E6AA-25B6-4F2F-A185-35A1E557EEA6}" presName="sibTrans" presStyleCnt="0"/>
      <dgm:spPr/>
    </dgm:pt>
    <dgm:pt modelId="{AF5A5781-6EE3-48BF-B250-EE886F026F1A}" type="pres">
      <dgm:prSet presAssocID="{9201119A-9C03-4604-8D60-822390007991}" presName="node" presStyleLbl="node1" presStyleIdx="2" presStyleCnt="3" custScaleX="32995" custScaleY="9047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6FC3B63-F58A-4371-8CDE-57FE18EB02A7}" srcId="{D0F2471E-2CF6-4E0A-8DA6-52B218122986}" destId="{9201119A-9C03-4604-8D60-822390007991}" srcOrd="2" destOrd="0" parTransId="{69C8A7B2-E7FF-4A5E-A1E2-F143AB8F6BDF}" sibTransId="{D770742E-DA02-4377-99AF-AB7AB37D7BFC}"/>
    <dgm:cxn modelId="{15074979-4E24-4733-9EDC-7631AD731754}" type="presOf" srcId="{9201119A-9C03-4604-8D60-822390007991}" destId="{AF5A5781-6EE3-48BF-B250-EE886F026F1A}" srcOrd="0" destOrd="0" presId="urn:microsoft.com/office/officeart/2005/8/layout/hList6"/>
    <dgm:cxn modelId="{61EAD904-8B39-49E1-8B85-6D27782CCF86}" type="presOf" srcId="{D0F2471E-2CF6-4E0A-8DA6-52B218122986}" destId="{801FE307-67F8-43D7-9A9A-D9520734B45E}" srcOrd="0" destOrd="0" presId="urn:microsoft.com/office/officeart/2005/8/layout/hList6"/>
    <dgm:cxn modelId="{8C8E9336-A5FD-4969-AB95-9B83498AF8FD}" srcId="{D0F2471E-2CF6-4E0A-8DA6-52B218122986}" destId="{068F165C-F76C-4149-B554-2006D740DE6F}" srcOrd="1" destOrd="0" parTransId="{3A653839-307D-404F-AFB1-3E39F40B4041}" sibTransId="{5980E6AA-25B6-4F2F-A185-35A1E557EEA6}"/>
    <dgm:cxn modelId="{9C9A261A-1696-46D6-8E22-F6BA53A994E6}" srcId="{D0F2471E-2CF6-4E0A-8DA6-52B218122986}" destId="{DA4E7961-CDF4-4CB8-AF67-B5164635D668}" srcOrd="0" destOrd="0" parTransId="{8FD77FCC-D2C4-4308-BD1F-4C13EDEF4DEA}" sibTransId="{EBBCAAC9-D34C-47D6-B8E9-B6F6902376F4}"/>
    <dgm:cxn modelId="{6BEF4A6A-E633-4BDB-974B-A04FD415003C}" type="presOf" srcId="{068F165C-F76C-4149-B554-2006D740DE6F}" destId="{D761DB45-9B12-42C2-BE4A-D26449701241}" srcOrd="0" destOrd="0" presId="urn:microsoft.com/office/officeart/2005/8/layout/hList6"/>
    <dgm:cxn modelId="{6F26C5F9-31CE-4EE6-ADAE-B82A4564E3F5}" type="presOf" srcId="{DA4E7961-CDF4-4CB8-AF67-B5164635D668}" destId="{ECE3AC9F-B7F2-428B-88A9-0192E6B20AA6}" srcOrd="0" destOrd="0" presId="urn:microsoft.com/office/officeart/2005/8/layout/hList6"/>
    <dgm:cxn modelId="{A764D453-D3CC-43C3-977C-6324E61B1D75}" type="presParOf" srcId="{801FE307-67F8-43D7-9A9A-D9520734B45E}" destId="{ECE3AC9F-B7F2-428B-88A9-0192E6B20AA6}" srcOrd="0" destOrd="0" presId="urn:microsoft.com/office/officeart/2005/8/layout/hList6"/>
    <dgm:cxn modelId="{5ED7094D-E172-4928-A307-34A21590C0D4}" type="presParOf" srcId="{801FE307-67F8-43D7-9A9A-D9520734B45E}" destId="{40DBB5F5-3BE4-40EB-A7A7-7B5DDE20E302}" srcOrd="1" destOrd="0" presId="urn:microsoft.com/office/officeart/2005/8/layout/hList6"/>
    <dgm:cxn modelId="{9E0F6F15-C2C2-4A87-B1B1-47EF9C7538E9}" type="presParOf" srcId="{801FE307-67F8-43D7-9A9A-D9520734B45E}" destId="{D761DB45-9B12-42C2-BE4A-D26449701241}" srcOrd="2" destOrd="0" presId="urn:microsoft.com/office/officeart/2005/8/layout/hList6"/>
    <dgm:cxn modelId="{3B8341A5-F885-4B4E-9FC0-1D3BAD61D7EE}" type="presParOf" srcId="{801FE307-67F8-43D7-9A9A-D9520734B45E}" destId="{88E68E8B-E430-4FC9-B4ED-E84D24104248}" srcOrd="3" destOrd="0" presId="urn:microsoft.com/office/officeart/2005/8/layout/hList6"/>
    <dgm:cxn modelId="{4A1A7669-29E5-48E8-AC37-4445C61AC7CD}" type="presParOf" srcId="{801FE307-67F8-43D7-9A9A-D9520734B45E}" destId="{AF5A5781-6EE3-48BF-B250-EE886F026F1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8F1EB72-CC33-4DED-ABC4-C04D46C2DF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DEC9E8A-244E-4A1A-94B4-834BD88A4B15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n-IN" b="1" i="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Models of Social Audit</a:t>
          </a:r>
          <a:endParaRPr lang="en-IN" b="1" i="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249E84-D616-4D7C-9AD2-036A8DCFA4CA}" type="parTrans" cxnId="{9BBCCCE5-3B59-44CE-A6C9-5251366533FA}">
      <dgm:prSet/>
      <dgm:spPr/>
      <dgm:t>
        <a:bodyPr/>
        <a:lstStyle/>
        <a:p>
          <a:endParaRPr lang="en-IN"/>
        </a:p>
      </dgm:t>
    </dgm:pt>
    <dgm:pt modelId="{EF9D219A-9829-4BC6-97AA-80F42954D346}" type="sibTrans" cxnId="{9BBCCCE5-3B59-44CE-A6C9-5251366533FA}">
      <dgm:prSet/>
      <dgm:spPr/>
      <dgm:t>
        <a:bodyPr/>
        <a:lstStyle/>
        <a:p>
          <a:endParaRPr lang="en-IN"/>
        </a:p>
      </dgm:t>
    </dgm:pt>
    <dgm:pt modelId="{BD803F74-1AED-48FC-9EA4-BB4CD7A2A558}" type="pres">
      <dgm:prSet presAssocID="{D8F1EB72-CC33-4DED-ABC4-C04D46C2DF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E35C112-A59D-4BF9-8B02-E7EA9E820ACE}" type="pres">
      <dgm:prSet presAssocID="{EDEC9E8A-244E-4A1A-94B4-834BD88A4B1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BBCCCE5-3B59-44CE-A6C9-5251366533FA}" srcId="{D8F1EB72-CC33-4DED-ABC4-C04D46C2DFB9}" destId="{EDEC9E8A-244E-4A1A-94B4-834BD88A4B15}" srcOrd="0" destOrd="0" parTransId="{78249E84-D616-4D7C-9AD2-036A8DCFA4CA}" sibTransId="{EF9D219A-9829-4BC6-97AA-80F42954D346}"/>
    <dgm:cxn modelId="{25C72F0F-B27C-4019-9286-0C02B29E3D7A}" type="presOf" srcId="{D8F1EB72-CC33-4DED-ABC4-C04D46C2DFB9}" destId="{BD803F74-1AED-48FC-9EA4-BB4CD7A2A558}" srcOrd="0" destOrd="0" presId="urn:microsoft.com/office/officeart/2005/8/layout/vList2"/>
    <dgm:cxn modelId="{7E59ECE8-E0F4-4742-9496-B8A91705E15D}" type="presOf" srcId="{EDEC9E8A-244E-4A1A-94B4-834BD88A4B15}" destId="{9E35C112-A59D-4BF9-8B02-E7EA9E820ACE}" srcOrd="0" destOrd="0" presId="urn:microsoft.com/office/officeart/2005/8/layout/vList2"/>
    <dgm:cxn modelId="{023D1000-AA8A-4EFC-93FE-028A78D6A771}" type="presParOf" srcId="{BD803F74-1AED-48FC-9EA4-BB4CD7A2A558}" destId="{9E35C112-A59D-4BF9-8B02-E7EA9E820AC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IN" b="1" i="0" baseline="0" dirty="0" smtClean="0">
              <a:latin typeface="Times New Roman" pitchFamily="18" charset="0"/>
              <a:cs typeface="Times New Roman" pitchFamily="18" charset="0"/>
            </a:rPr>
            <a:t>Vigilance and Monitoring Committee (VMC)</a:t>
          </a:r>
          <a:endParaRPr lang="en-IN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D8D2283E-598D-4040-AA5F-DFA6E732B36A}" type="presOf" srcId="{23C08FC8-562D-45C5-888A-554976D1B6A7}" destId="{878EE521-3456-4334-8C2D-7B839D8C4A7D}" srcOrd="0" destOrd="0" presId="urn:microsoft.com/office/officeart/2005/8/layout/vList2"/>
    <dgm:cxn modelId="{99F49CEE-63D3-4DB0-93E1-C520656622AB}" type="presOf" srcId="{D108B7E4-915B-479A-852C-954721CF1956}" destId="{387467D0-696C-4311-8F9E-30009A2B8F6C}" srcOrd="0" destOrd="0" presId="urn:microsoft.com/office/officeart/2005/8/layout/vList2"/>
    <dgm:cxn modelId="{D2846341-A0F4-444F-842B-D57B243F20D2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BCE7D28-680B-46C4-9B2D-C78BD2A2E0A0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3A07B1B2-1AFE-4A9F-A01E-609E34B74129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IN" b="1" i="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Scope of a Social Audit</a:t>
          </a:r>
          <a:endParaRPr lang="en-IN" b="1" i="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17BF1E-DA78-409E-A146-C9EA422BC8E9}" type="parTrans" cxnId="{48586A29-C411-4C79-A183-B9E57401289D}">
      <dgm:prSet/>
      <dgm:spPr/>
      <dgm:t>
        <a:bodyPr/>
        <a:lstStyle/>
        <a:p>
          <a:endParaRPr lang="en-IN"/>
        </a:p>
      </dgm:t>
    </dgm:pt>
    <dgm:pt modelId="{0C05D174-C1B5-4C1D-9B81-EC425EED1022}" type="sibTrans" cxnId="{48586A29-C411-4C79-A183-B9E57401289D}">
      <dgm:prSet/>
      <dgm:spPr/>
      <dgm:t>
        <a:bodyPr/>
        <a:lstStyle/>
        <a:p>
          <a:endParaRPr lang="en-IN"/>
        </a:p>
      </dgm:t>
    </dgm:pt>
    <dgm:pt modelId="{CF147257-C13A-45B9-BC35-DCB43F097F25}" type="pres">
      <dgm:prSet presAssocID="{6BCE7D28-680B-46C4-9B2D-C78BD2A2E0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9E06900-F0D5-4195-BFF4-B4B61A78BA5C}" type="pres">
      <dgm:prSet presAssocID="{3A07B1B2-1AFE-4A9F-A01E-609E34B7412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14CE645-442D-42EF-8D5A-1770B4E4BBE3}" type="presOf" srcId="{6BCE7D28-680B-46C4-9B2D-C78BD2A2E0A0}" destId="{CF147257-C13A-45B9-BC35-DCB43F097F25}" srcOrd="0" destOrd="0" presId="urn:microsoft.com/office/officeart/2005/8/layout/vList2"/>
    <dgm:cxn modelId="{AB8EC81D-E8DE-4D97-AE6F-97214EFE7385}" type="presOf" srcId="{3A07B1B2-1AFE-4A9F-A01E-609E34B74129}" destId="{D9E06900-F0D5-4195-BFF4-B4B61A78BA5C}" srcOrd="0" destOrd="0" presId="urn:microsoft.com/office/officeart/2005/8/layout/vList2"/>
    <dgm:cxn modelId="{48586A29-C411-4C79-A183-B9E57401289D}" srcId="{6BCE7D28-680B-46C4-9B2D-C78BD2A2E0A0}" destId="{3A07B1B2-1AFE-4A9F-A01E-609E34B74129}" srcOrd="0" destOrd="0" parTransId="{2517BF1E-DA78-409E-A146-C9EA422BC8E9}" sibTransId="{0C05D174-C1B5-4C1D-9B81-EC425EED1022}"/>
    <dgm:cxn modelId="{877E75C8-222E-4559-8D5E-D5D75B60494B}" type="presParOf" srcId="{CF147257-C13A-45B9-BC35-DCB43F097F25}" destId="{D9E06900-F0D5-4195-BFF4-B4B61A78BA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</dgm:ptLst>
  <dgm:cxnLst>
    <dgm:cxn modelId="{34664AF9-C091-440F-AC4B-9A85F9EF482A}" type="presOf" srcId="{D108B7E4-915B-479A-852C-954721CF1956}" destId="{387467D0-696C-4311-8F9E-30009A2B8F6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chemeClr val="accent1"/>
          </a:solidFill>
        </a:ln>
      </dgm:spPr>
      <dgm:t>
        <a:bodyPr/>
        <a:lstStyle/>
        <a:p>
          <a:pPr algn="ctr" rtl="0"/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When Should Social Audit be Conducted?</a:t>
          </a:r>
          <a:endParaRPr lang="en-IN" b="1" i="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D526AC00-9F23-49B9-8CA2-45DBAC1F263F}" type="presOf" srcId="{23C08FC8-562D-45C5-888A-554976D1B6A7}" destId="{878EE521-3456-4334-8C2D-7B839D8C4A7D}" srcOrd="0" destOrd="0" presId="urn:microsoft.com/office/officeart/2005/8/layout/vList2"/>
    <dgm:cxn modelId="{2C507C61-6736-4D3C-AE80-2E7948DC76B1}" type="presOf" srcId="{D108B7E4-915B-479A-852C-954721CF1956}" destId="{387467D0-696C-4311-8F9E-30009A2B8F6C}" srcOrd="0" destOrd="0" presId="urn:microsoft.com/office/officeart/2005/8/layout/vList2"/>
    <dgm:cxn modelId="{F452F6B2-3CD9-4916-940D-D3B90A5B590A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IN" sz="4000" b="1" i="0" baseline="0" dirty="0" smtClean="0">
              <a:latin typeface="Times New Roman" pitchFamily="18" charset="0"/>
              <a:cs typeface="Times New Roman" pitchFamily="18" charset="0"/>
            </a:rPr>
            <a:t>Cont....</a:t>
          </a:r>
          <a:endParaRPr lang="en-IN" sz="4000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1A6F7CEF-1B5F-41E6-BB14-CAA27809DAEC}" type="presOf" srcId="{D108B7E4-915B-479A-852C-954721CF1956}" destId="{387467D0-696C-4311-8F9E-30009A2B8F6C}" srcOrd="0" destOrd="0" presId="urn:microsoft.com/office/officeart/2005/8/layout/vList2"/>
    <dgm:cxn modelId="{945C4297-FD6A-4063-BDB4-26A675686908}" type="presOf" srcId="{23C08FC8-562D-45C5-888A-554976D1B6A7}" destId="{878EE521-3456-4334-8C2D-7B839D8C4A7D}" srcOrd="0" destOrd="0" presId="urn:microsoft.com/office/officeart/2005/8/layout/vList2"/>
    <dgm:cxn modelId="{9E42AEFF-F3F7-48C4-8258-D2F5F14A8D3E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pPr algn="ctr" rtl="0"/>
          <a:r>
            <a:rPr lang="en-IN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How does one conduct a social audit of a scheme or programme</a:t>
          </a:r>
          <a:endParaRPr lang="en-IN" b="1" i="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 custLinFactNeighborX="-335" custLinFactNeighborY="1475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12695D7-F16D-436F-B1AA-72FF1904477C}" type="presOf" srcId="{D108B7E4-915B-479A-852C-954721CF1956}" destId="{387467D0-696C-4311-8F9E-30009A2B8F6C}" srcOrd="0" destOrd="0" presId="urn:microsoft.com/office/officeart/2005/8/layout/vList2"/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B80105F4-0926-4044-9708-20D984129393}" type="presOf" srcId="{23C08FC8-562D-45C5-888A-554976D1B6A7}" destId="{878EE521-3456-4334-8C2D-7B839D8C4A7D}" srcOrd="0" destOrd="0" presId="urn:microsoft.com/office/officeart/2005/8/layout/vList2"/>
    <dgm:cxn modelId="{51309EFA-C987-4B5D-97C1-140C7B0A9895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algn="ctr" rtl="0"/>
          <a:r>
            <a:rPr lang="en-IN" sz="4000" b="1" i="0" baseline="0" dirty="0" smtClean="0">
              <a:latin typeface="Times New Roman" pitchFamily="18" charset="0"/>
              <a:cs typeface="Times New Roman" pitchFamily="18" charset="0"/>
            </a:rPr>
            <a:t>Cont....</a:t>
          </a:r>
          <a:endParaRPr lang="en-IN" sz="4000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40D30B6-14EA-4554-A4E3-3F92BE515423}" type="presOf" srcId="{23C08FC8-562D-45C5-888A-554976D1B6A7}" destId="{878EE521-3456-4334-8C2D-7B839D8C4A7D}" srcOrd="0" destOrd="0" presId="urn:microsoft.com/office/officeart/2005/8/layout/vList2"/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BCCCACE0-3C7D-44AD-9617-CEBCCE582D24}" type="presOf" srcId="{D108B7E4-915B-479A-852C-954721CF1956}" destId="{387467D0-696C-4311-8F9E-30009A2B8F6C}" srcOrd="0" destOrd="0" presId="urn:microsoft.com/office/officeart/2005/8/layout/vList2"/>
    <dgm:cxn modelId="{AF589FA8-F583-4827-BA84-D2B2650A4F22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algn="ctr" rtl="0"/>
          <a:r>
            <a:rPr lang="en-IN" sz="4000" b="1" i="0" baseline="0" dirty="0" smtClean="0">
              <a:latin typeface="Times New Roman" pitchFamily="18" charset="0"/>
              <a:cs typeface="Times New Roman" pitchFamily="18" charset="0"/>
            </a:rPr>
            <a:t>Cont....</a:t>
          </a:r>
          <a:endParaRPr lang="en-IN" sz="4000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134D41A-166A-48ED-9DBA-2EDBBCEB2C08}" type="presOf" srcId="{D108B7E4-915B-479A-852C-954721CF1956}" destId="{387467D0-696C-4311-8F9E-30009A2B8F6C}" srcOrd="0" destOrd="0" presId="urn:microsoft.com/office/officeart/2005/8/layout/vList2"/>
    <dgm:cxn modelId="{F83BD72A-CE8B-4B8E-8061-6924B97978A0}" type="presOf" srcId="{23C08FC8-562D-45C5-888A-554976D1B6A7}" destId="{878EE521-3456-4334-8C2D-7B839D8C4A7D}" srcOrd="0" destOrd="0" presId="urn:microsoft.com/office/officeart/2005/8/layout/vList2"/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F887DA88-2607-4540-AE7D-1B85DB5D3FBF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IN" b="1" dirty="0" smtClean="0">
              <a:latin typeface="Times New Roman" pitchFamily="18" charset="0"/>
              <a:cs typeface="Times New Roman" pitchFamily="18" charset="0"/>
            </a:rPr>
            <a:t>Benefits of Social Audit  for Government departments </a:t>
          </a:r>
          <a:endParaRPr lang="en-IN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9696EF74-4291-439C-A432-35E156FD3B24}" type="presOf" srcId="{23C08FC8-562D-45C5-888A-554976D1B6A7}" destId="{878EE521-3456-4334-8C2D-7B839D8C4A7D}" srcOrd="0" destOrd="0" presId="urn:microsoft.com/office/officeart/2005/8/layout/vList2"/>
    <dgm:cxn modelId="{F4527AF2-4B01-478D-8281-70FD36B68958}" type="presOf" srcId="{D108B7E4-915B-479A-852C-954721CF1956}" destId="{387467D0-696C-4311-8F9E-30009A2B8F6C}" srcOrd="0" destOrd="0" presId="urn:microsoft.com/office/officeart/2005/8/layout/vList2"/>
    <dgm:cxn modelId="{9974CDF7-5CC1-4BCE-B446-73A65846C06F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/>
      <dgm:spPr/>
      <dgm:t>
        <a:bodyPr/>
        <a:lstStyle/>
        <a:p>
          <a:pPr algn="ctr" rtl="0"/>
          <a:endParaRPr lang="en-IN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497BAB87-6FE7-4BB8-8CDB-A1E2BB6A8FA6}" type="presOf" srcId="{D108B7E4-915B-479A-852C-954721CF1956}" destId="{387467D0-696C-4311-8F9E-30009A2B8F6C}" srcOrd="0" destOrd="0" presId="urn:microsoft.com/office/officeart/2005/8/layout/vList2"/>
    <dgm:cxn modelId="{CAE18589-B977-41F3-87ED-E577297B88FD}" type="presOf" srcId="{23C08FC8-562D-45C5-888A-554976D1B6A7}" destId="{878EE521-3456-4334-8C2D-7B839D8C4A7D}" srcOrd="0" destOrd="0" presId="urn:microsoft.com/office/officeart/2005/8/layout/vList2"/>
    <dgm:cxn modelId="{31537B54-7F03-4686-840D-448FD196285B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endParaRPr lang="en-IN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D6B60D6D-959B-4B3A-83B9-2C92F47D787A}" type="presOf" srcId="{23C08FC8-562D-45C5-888A-554976D1B6A7}" destId="{878EE521-3456-4334-8C2D-7B839D8C4A7D}" srcOrd="0" destOrd="0" presId="urn:microsoft.com/office/officeart/2005/8/layout/vList2"/>
    <dgm:cxn modelId="{494DAC6A-FD5E-43D8-9B77-8CB7D6513C13}" type="presOf" srcId="{D108B7E4-915B-479A-852C-954721CF1956}" destId="{387467D0-696C-4311-8F9E-30009A2B8F6C}" srcOrd="0" destOrd="0" presId="urn:microsoft.com/office/officeart/2005/8/layout/vList2"/>
    <dgm:cxn modelId="{09EB6EC2-2C34-4BB6-B33C-982AD1EACAE6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/>
      <dgm:spPr/>
      <dgm:t>
        <a:bodyPr/>
        <a:lstStyle/>
        <a:p>
          <a:pPr algn="ctr" rtl="0"/>
          <a:endParaRPr lang="en-IN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5AC1A8A5-92D6-4217-B139-C5CB6EE4B8B5}" type="presOf" srcId="{23C08FC8-562D-45C5-888A-554976D1B6A7}" destId="{878EE521-3456-4334-8C2D-7B839D8C4A7D}" srcOrd="0" destOrd="0" presId="urn:microsoft.com/office/officeart/2005/8/layout/vList2"/>
    <dgm:cxn modelId="{5A9E2E81-12B6-4305-AD77-323B2D6FF30B}" type="presOf" srcId="{D108B7E4-915B-479A-852C-954721CF1956}" destId="{387467D0-696C-4311-8F9E-30009A2B8F6C}" srcOrd="0" destOrd="0" presId="urn:microsoft.com/office/officeart/2005/8/layout/vList2"/>
    <dgm:cxn modelId="{2ECC61B7-476F-461C-B330-56DF8D1A608C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108B7E4-915B-479A-852C-954721CF1956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3C08FC8-562D-45C5-888A-554976D1B6A7}">
      <dgm:prSet/>
      <dgm:spPr>
        <a:solidFill>
          <a:srgbClr val="C00000">
            <a:alpha val="67000"/>
          </a:srgbClr>
        </a:solidFill>
      </dgm:spPr>
      <dgm:t>
        <a:bodyPr/>
        <a:lstStyle/>
        <a:p>
          <a:pPr algn="ctr" rtl="0"/>
          <a:endParaRPr lang="en-IN" b="1" i="0" baseline="0" dirty="0">
            <a:latin typeface="Times New Roman" pitchFamily="18" charset="0"/>
            <a:cs typeface="Times New Roman" pitchFamily="18" charset="0"/>
          </a:endParaRPr>
        </a:p>
      </dgm:t>
    </dgm:pt>
    <dgm:pt modelId="{2B77834D-82EE-4A6C-84B6-80542A2352A7}" type="parTrans" cxnId="{0FCE614C-C201-47F3-8104-D02D6483545A}">
      <dgm:prSet/>
      <dgm:spPr/>
      <dgm:t>
        <a:bodyPr/>
        <a:lstStyle/>
        <a:p>
          <a:endParaRPr lang="en-IN"/>
        </a:p>
      </dgm:t>
    </dgm:pt>
    <dgm:pt modelId="{F2494F25-7F47-4A2A-BC12-1D24FFE9265A}" type="sibTrans" cxnId="{0FCE614C-C201-47F3-8104-D02D6483545A}">
      <dgm:prSet/>
      <dgm:spPr/>
      <dgm:t>
        <a:bodyPr/>
        <a:lstStyle/>
        <a:p>
          <a:endParaRPr lang="en-IN"/>
        </a:p>
      </dgm:t>
    </dgm:pt>
    <dgm:pt modelId="{387467D0-696C-4311-8F9E-30009A2B8F6C}" type="pres">
      <dgm:prSet presAssocID="{D108B7E4-915B-479A-852C-954721CF1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78EE521-3456-4334-8C2D-7B839D8C4A7D}" type="pres">
      <dgm:prSet presAssocID="{23C08FC8-562D-45C5-888A-554976D1B6A7}" presName="parentText" presStyleLbl="node1" presStyleIdx="0" presStyleCnt="1" custLinFactY="7633" custLinFactNeighborX="-229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2603696-E500-492E-8FC3-6DC5606C2CB0}" type="presOf" srcId="{D108B7E4-915B-479A-852C-954721CF1956}" destId="{387467D0-696C-4311-8F9E-30009A2B8F6C}" srcOrd="0" destOrd="0" presId="urn:microsoft.com/office/officeart/2005/8/layout/vList2"/>
    <dgm:cxn modelId="{0FCE614C-C201-47F3-8104-D02D6483545A}" srcId="{D108B7E4-915B-479A-852C-954721CF1956}" destId="{23C08FC8-562D-45C5-888A-554976D1B6A7}" srcOrd="0" destOrd="0" parTransId="{2B77834D-82EE-4A6C-84B6-80542A2352A7}" sibTransId="{F2494F25-7F47-4A2A-BC12-1D24FFE9265A}"/>
    <dgm:cxn modelId="{B5AEA3A6-CEB1-4670-888B-40899FDEBE40}" type="presOf" srcId="{23C08FC8-562D-45C5-888A-554976D1B6A7}" destId="{878EE521-3456-4334-8C2D-7B839D8C4A7D}" srcOrd="0" destOrd="0" presId="urn:microsoft.com/office/officeart/2005/8/layout/vList2"/>
    <dgm:cxn modelId="{3D3FFA54-FC89-4585-A844-C9C88DF03267}" type="presParOf" srcId="{387467D0-696C-4311-8F9E-30009A2B8F6C}" destId="{878EE521-3456-4334-8C2D-7B839D8C4A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CF60B-85A0-44DD-B021-1D1F9FB99FF5}">
      <dsp:nvSpPr>
        <dsp:cNvPr id="0" name=""/>
        <dsp:cNvSpPr/>
      </dsp:nvSpPr>
      <dsp:spPr>
        <a:xfrm rot="10800000">
          <a:off x="1156436" y="2932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rPr>
            <a:t>Introduction</a:t>
          </a:r>
          <a:r>
            <a:rPr lang="en-US" sz="2000" b="1" kern="1200" dirty="0" smtClean="0">
              <a:latin typeface="Arial Rounded MT Bold" pitchFamily="34" charset="0"/>
            </a:rPr>
            <a:t> </a:t>
          </a:r>
          <a:endParaRPr lang="en-US" sz="2000" b="1" kern="1200" dirty="0">
            <a:latin typeface="Arial Rounded MT Bold" pitchFamily="34" charset="0"/>
          </a:endParaRPr>
        </a:p>
      </dsp:txBody>
      <dsp:txXfrm rot="10800000">
        <a:off x="1310857" y="2932"/>
        <a:ext cx="4406149" cy="617686"/>
      </dsp:txXfrm>
    </dsp:sp>
    <dsp:sp modelId="{E0E0358D-67E1-4043-8EB8-8DEC51F08994}">
      <dsp:nvSpPr>
        <dsp:cNvPr id="0" name=""/>
        <dsp:cNvSpPr/>
      </dsp:nvSpPr>
      <dsp:spPr>
        <a:xfrm>
          <a:off x="1140993" y="296334"/>
          <a:ext cx="30884" cy="3088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181950F-0B84-40BF-AB79-095EE132C1AB}">
      <dsp:nvSpPr>
        <dsp:cNvPr id="0" name=""/>
        <dsp:cNvSpPr/>
      </dsp:nvSpPr>
      <dsp:spPr>
        <a:xfrm rot="10800000">
          <a:off x="1156436" y="629838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latin typeface="Arial Rounded MT Bold" pitchFamily="34" charset="0"/>
            </a:rPr>
            <a:t>Objectives </a:t>
          </a:r>
          <a:endParaRPr lang="en-US" sz="2000" b="1" kern="1200" dirty="0">
            <a:solidFill>
              <a:srgbClr val="002060"/>
            </a:solidFill>
            <a:latin typeface="Arial Rounded MT Bold" pitchFamily="34" charset="0"/>
          </a:endParaRPr>
        </a:p>
      </dsp:txBody>
      <dsp:txXfrm rot="10800000">
        <a:off x="1310857" y="629838"/>
        <a:ext cx="4406149" cy="617686"/>
      </dsp:txXfrm>
    </dsp:sp>
    <dsp:sp modelId="{B1D443A7-4DC7-4923-B52E-499C244410D1}">
      <dsp:nvSpPr>
        <dsp:cNvPr id="0" name=""/>
        <dsp:cNvSpPr/>
      </dsp:nvSpPr>
      <dsp:spPr>
        <a:xfrm>
          <a:off x="1140993" y="923240"/>
          <a:ext cx="30884" cy="30884"/>
        </a:xfrm>
        <a:prstGeom prst="ellipse">
          <a:avLst/>
        </a:prstGeom>
        <a:solidFill>
          <a:schemeClr val="accent5">
            <a:tint val="50000"/>
            <a:hueOff val="-1335296"/>
            <a:satOff val="5952"/>
            <a:lumOff val="526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3EE8857-E9DF-4B16-B6A5-21025979AAAE}">
      <dsp:nvSpPr>
        <dsp:cNvPr id="0" name=""/>
        <dsp:cNvSpPr/>
      </dsp:nvSpPr>
      <dsp:spPr>
        <a:xfrm rot="10800000">
          <a:off x="1156436" y="1256744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rPr>
            <a:t>Concept of Social Audit</a:t>
          </a:r>
          <a:endParaRPr lang="en-US" sz="2000" b="1" kern="1200" dirty="0">
            <a:solidFill>
              <a:schemeClr val="accent6">
                <a:lumMod val="75000"/>
              </a:schemeClr>
            </a:solidFill>
            <a:latin typeface="Arial Rounded MT Bold" pitchFamily="34" charset="0"/>
          </a:endParaRPr>
        </a:p>
      </dsp:txBody>
      <dsp:txXfrm rot="10800000">
        <a:off x="1310857" y="1256744"/>
        <a:ext cx="4406149" cy="617686"/>
      </dsp:txXfrm>
    </dsp:sp>
    <dsp:sp modelId="{F5FB39A0-F5D6-4C3A-9FE6-B58A93C3F2C8}">
      <dsp:nvSpPr>
        <dsp:cNvPr id="0" name=""/>
        <dsp:cNvSpPr/>
      </dsp:nvSpPr>
      <dsp:spPr>
        <a:xfrm>
          <a:off x="1140993" y="1550145"/>
          <a:ext cx="30884" cy="30884"/>
        </a:xfrm>
        <a:prstGeom prst="ellipse">
          <a:avLst/>
        </a:prstGeom>
        <a:solidFill>
          <a:schemeClr val="accent5">
            <a:tint val="50000"/>
            <a:hueOff val="-2670591"/>
            <a:satOff val="11904"/>
            <a:lumOff val="1052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B48C1F1-EA3F-448D-9B1D-DC7E5430DB5C}">
      <dsp:nvSpPr>
        <dsp:cNvPr id="0" name=""/>
        <dsp:cNvSpPr/>
      </dsp:nvSpPr>
      <dsp:spPr>
        <a:xfrm rot="10800000">
          <a:off x="1156436" y="1883650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latin typeface="Arial Rounded MT Bold" pitchFamily="34" charset="0"/>
            </a:rPr>
            <a:t>History of Social Audit</a:t>
          </a:r>
          <a:endParaRPr lang="en-US" sz="2000" b="1" kern="1200" dirty="0">
            <a:solidFill>
              <a:srgbClr val="002060"/>
            </a:solidFill>
            <a:latin typeface="Arial Rounded MT Bold" pitchFamily="34" charset="0"/>
          </a:endParaRPr>
        </a:p>
      </dsp:txBody>
      <dsp:txXfrm rot="10800000">
        <a:off x="1310857" y="1883650"/>
        <a:ext cx="4406149" cy="617686"/>
      </dsp:txXfrm>
    </dsp:sp>
    <dsp:sp modelId="{743A8DF8-B3E9-4253-9701-AF924F57A123}">
      <dsp:nvSpPr>
        <dsp:cNvPr id="0" name=""/>
        <dsp:cNvSpPr/>
      </dsp:nvSpPr>
      <dsp:spPr>
        <a:xfrm>
          <a:off x="1140993" y="2177051"/>
          <a:ext cx="30884" cy="30884"/>
        </a:xfrm>
        <a:prstGeom prst="ellipse">
          <a:avLst/>
        </a:prstGeom>
        <a:solidFill>
          <a:schemeClr val="accent5">
            <a:tint val="50000"/>
            <a:hueOff val="-4005887"/>
            <a:satOff val="17856"/>
            <a:lumOff val="1578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7EB9DFE-FFB0-4BBB-8919-CF2179606AE7}">
      <dsp:nvSpPr>
        <dsp:cNvPr id="0" name=""/>
        <dsp:cNvSpPr/>
      </dsp:nvSpPr>
      <dsp:spPr>
        <a:xfrm rot="10800000">
          <a:off x="1156436" y="2510556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rPr>
            <a:t>Need and principles</a:t>
          </a:r>
          <a:endParaRPr lang="en-US" sz="2000" b="1" kern="1200" dirty="0">
            <a:solidFill>
              <a:schemeClr val="accent6">
                <a:lumMod val="50000"/>
              </a:schemeClr>
            </a:solidFill>
            <a:latin typeface="Arial Rounded MT Bold" pitchFamily="34" charset="0"/>
          </a:endParaRPr>
        </a:p>
      </dsp:txBody>
      <dsp:txXfrm rot="10800000">
        <a:off x="1310857" y="2510556"/>
        <a:ext cx="4406149" cy="617686"/>
      </dsp:txXfrm>
    </dsp:sp>
    <dsp:sp modelId="{1DB9020F-601D-485F-84E0-76BC5B4E83D1}">
      <dsp:nvSpPr>
        <dsp:cNvPr id="0" name=""/>
        <dsp:cNvSpPr/>
      </dsp:nvSpPr>
      <dsp:spPr>
        <a:xfrm>
          <a:off x="1140993" y="2803957"/>
          <a:ext cx="30884" cy="30884"/>
        </a:xfrm>
        <a:prstGeom prst="ellipse">
          <a:avLst/>
        </a:prstGeom>
        <a:solidFill>
          <a:schemeClr val="accent5">
            <a:tint val="50000"/>
            <a:hueOff val="-5341183"/>
            <a:satOff val="23809"/>
            <a:lumOff val="2104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CFD5A6-5DDE-4FD4-9A16-FE45506FD13F}">
      <dsp:nvSpPr>
        <dsp:cNvPr id="0" name=""/>
        <dsp:cNvSpPr/>
      </dsp:nvSpPr>
      <dsp:spPr>
        <a:xfrm rot="10800000">
          <a:off x="1156436" y="3137462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latin typeface="Arial Rounded MT Bold" pitchFamily="34" charset="0"/>
            </a:rPr>
            <a:t>Models and scope</a:t>
          </a:r>
          <a:endParaRPr lang="en-US" sz="2000" b="1" kern="1200" dirty="0">
            <a:solidFill>
              <a:srgbClr val="002060"/>
            </a:solidFill>
            <a:latin typeface="Arial Rounded MT Bold" pitchFamily="34" charset="0"/>
          </a:endParaRPr>
        </a:p>
      </dsp:txBody>
      <dsp:txXfrm rot="10800000">
        <a:off x="1310857" y="3137462"/>
        <a:ext cx="4406149" cy="617686"/>
      </dsp:txXfrm>
    </dsp:sp>
    <dsp:sp modelId="{C4E4BB95-050F-405C-88B2-65F685836195}">
      <dsp:nvSpPr>
        <dsp:cNvPr id="0" name=""/>
        <dsp:cNvSpPr/>
      </dsp:nvSpPr>
      <dsp:spPr>
        <a:xfrm>
          <a:off x="1140993" y="3430863"/>
          <a:ext cx="30884" cy="30884"/>
        </a:xfrm>
        <a:prstGeom prst="ellipse">
          <a:avLst/>
        </a:prstGeom>
        <a:solidFill>
          <a:schemeClr val="accent5">
            <a:tint val="50000"/>
            <a:hueOff val="-6676479"/>
            <a:satOff val="29761"/>
            <a:lumOff val="2629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CDBCC6-03C3-4A3C-A4AF-47B1017A6A31}">
      <dsp:nvSpPr>
        <dsp:cNvPr id="0" name=""/>
        <dsp:cNvSpPr/>
      </dsp:nvSpPr>
      <dsp:spPr>
        <a:xfrm rot="10800000">
          <a:off x="1156436" y="3764368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rPr>
            <a:t>Stages in Social Audit</a:t>
          </a:r>
          <a:endParaRPr lang="en-US" sz="2000" b="1" kern="1200" dirty="0">
            <a:solidFill>
              <a:schemeClr val="accent6">
                <a:lumMod val="50000"/>
              </a:schemeClr>
            </a:solidFill>
            <a:latin typeface="Arial Rounded MT Bold" pitchFamily="34" charset="0"/>
          </a:endParaRPr>
        </a:p>
      </dsp:txBody>
      <dsp:txXfrm rot="10800000">
        <a:off x="1310857" y="3764368"/>
        <a:ext cx="4406149" cy="617686"/>
      </dsp:txXfrm>
    </dsp:sp>
    <dsp:sp modelId="{0AE3878F-3EE4-49F2-B57E-C615A149AB22}">
      <dsp:nvSpPr>
        <dsp:cNvPr id="0" name=""/>
        <dsp:cNvSpPr/>
      </dsp:nvSpPr>
      <dsp:spPr>
        <a:xfrm>
          <a:off x="1140993" y="4057769"/>
          <a:ext cx="30884" cy="30884"/>
        </a:xfrm>
        <a:prstGeom prst="ellipse">
          <a:avLst/>
        </a:prstGeom>
        <a:solidFill>
          <a:schemeClr val="accent5">
            <a:tint val="50000"/>
            <a:hueOff val="-8011774"/>
            <a:satOff val="35713"/>
            <a:lumOff val="3155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5FD3F2B-5FB4-4A43-9E20-D1892A8E914C}">
      <dsp:nvSpPr>
        <dsp:cNvPr id="0" name=""/>
        <dsp:cNvSpPr/>
      </dsp:nvSpPr>
      <dsp:spPr>
        <a:xfrm rot="10800000">
          <a:off x="1156436" y="4391274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latin typeface="Arial Rounded MT Bold" pitchFamily="34" charset="0"/>
            </a:rPr>
            <a:t>Case studies </a:t>
          </a:r>
          <a:endParaRPr lang="en-US" sz="2000" b="1" kern="1200" dirty="0">
            <a:solidFill>
              <a:srgbClr val="002060"/>
            </a:solidFill>
            <a:latin typeface="Arial Rounded MT Bold" pitchFamily="34" charset="0"/>
          </a:endParaRPr>
        </a:p>
      </dsp:txBody>
      <dsp:txXfrm rot="10800000">
        <a:off x="1310857" y="4391274"/>
        <a:ext cx="4406149" cy="617686"/>
      </dsp:txXfrm>
    </dsp:sp>
    <dsp:sp modelId="{AC614F34-BC1B-4058-A0B3-A9DA81BFD399}">
      <dsp:nvSpPr>
        <dsp:cNvPr id="0" name=""/>
        <dsp:cNvSpPr/>
      </dsp:nvSpPr>
      <dsp:spPr>
        <a:xfrm>
          <a:off x="1140993" y="4684675"/>
          <a:ext cx="30884" cy="30884"/>
        </a:xfrm>
        <a:prstGeom prst="ellipse">
          <a:avLst/>
        </a:prstGeom>
        <a:solidFill>
          <a:schemeClr val="accent5">
            <a:tint val="50000"/>
            <a:hueOff val="-9347070"/>
            <a:satOff val="41665"/>
            <a:lumOff val="3681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AFD818F-4E06-422A-9AFA-DECE0ADB97EE}">
      <dsp:nvSpPr>
        <dsp:cNvPr id="0" name=""/>
        <dsp:cNvSpPr/>
      </dsp:nvSpPr>
      <dsp:spPr>
        <a:xfrm rot="10800000">
          <a:off x="1156436" y="5018180"/>
          <a:ext cx="4560570" cy="617686"/>
        </a:xfrm>
        <a:prstGeom prst="homePlate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619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>
              <a:solidFill>
                <a:schemeClr val="accent6">
                  <a:lumMod val="50000"/>
                </a:schemeClr>
              </a:solidFill>
              <a:latin typeface="Arial Rounded MT Bold" pitchFamily="34" charset="0"/>
            </a:rPr>
            <a:t>Conclusion </a:t>
          </a:r>
          <a:endParaRPr lang="en-US" sz="2000" b="1" kern="1200" dirty="0">
            <a:solidFill>
              <a:schemeClr val="accent6">
                <a:lumMod val="50000"/>
              </a:schemeClr>
            </a:solidFill>
            <a:latin typeface="Arial Rounded MT Bold" pitchFamily="34" charset="0"/>
          </a:endParaRPr>
        </a:p>
      </dsp:txBody>
      <dsp:txXfrm rot="10800000">
        <a:off x="1310857" y="5018180"/>
        <a:ext cx="4406149" cy="617686"/>
      </dsp:txXfrm>
    </dsp:sp>
    <dsp:sp modelId="{AC374EC1-C3B1-4ADD-8EE4-D9EE2971DFE1}">
      <dsp:nvSpPr>
        <dsp:cNvPr id="0" name=""/>
        <dsp:cNvSpPr/>
      </dsp:nvSpPr>
      <dsp:spPr>
        <a:xfrm>
          <a:off x="1140993" y="5311581"/>
          <a:ext cx="30884" cy="30884"/>
        </a:xfrm>
        <a:prstGeom prst="ellipse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C9A67-71BB-4068-8769-2DD459FBF416}">
      <dsp:nvSpPr>
        <dsp:cNvPr id="0" name=""/>
        <dsp:cNvSpPr/>
      </dsp:nvSpPr>
      <dsp:spPr>
        <a:xfrm>
          <a:off x="0" y="0"/>
          <a:ext cx="4267200" cy="79150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i="0" kern="1200" baseline="0" dirty="0" smtClean="0">
              <a:latin typeface="Times New Roman" pitchFamily="18" charset="0"/>
              <a:cs typeface="Times New Roman" pitchFamily="18" charset="0"/>
            </a:rPr>
            <a:t>Objectives of seminar</a:t>
          </a:r>
          <a:r>
            <a:rPr lang="en-US" sz="3300" b="0" i="0" kern="1200" baseline="0" dirty="0" smtClean="0"/>
            <a:t> </a:t>
          </a:r>
          <a:endParaRPr lang="en-IN" sz="3300" b="0" i="0" kern="1200" baseline="0" dirty="0"/>
        </a:p>
      </dsp:txBody>
      <dsp:txXfrm>
        <a:off x="38638" y="38638"/>
        <a:ext cx="4189924" cy="7142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74CD9-99AD-4308-A206-121EA8F91DBF}">
      <dsp:nvSpPr>
        <dsp:cNvPr id="0" name=""/>
        <dsp:cNvSpPr/>
      </dsp:nvSpPr>
      <dsp:spPr>
        <a:xfrm>
          <a:off x="0" y="0"/>
          <a:ext cx="8077200" cy="166811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>
              <a:solidFill>
                <a:schemeClr val="tx1"/>
              </a:solidFill>
            </a:rPr>
            <a:t>To understand the concept and principles of social audit</a:t>
          </a:r>
          <a:endParaRPr lang="en-IN" sz="2800" kern="1200" dirty="0">
            <a:solidFill>
              <a:schemeClr val="tx1"/>
            </a:solidFill>
          </a:endParaRPr>
        </a:p>
      </dsp:txBody>
      <dsp:txXfrm>
        <a:off x="1845807" y="0"/>
        <a:ext cx="6231392" cy="1668112"/>
      </dsp:txXfrm>
    </dsp:sp>
    <dsp:sp modelId="{23985B88-2996-4DDC-964A-DC2A74D475F5}">
      <dsp:nvSpPr>
        <dsp:cNvPr id="0" name=""/>
        <dsp:cNvSpPr/>
      </dsp:nvSpPr>
      <dsp:spPr>
        <a:xfrm>
          <a:off x="937760" y="585259"/>
          <a:ext cx="200653" cy="49759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EF2A5-7B12-40A0-83B6-5CCAC141183B}">
      <dsp:nvSpPr>
        <dsp:cNvPr id="0" name=""/>
        <dsp:cNvSpPr/>
      </dsp:nvSpPr>
      <dsp:spPr>
        <a:xfrm>
          <a:off x="0" y="1898480"/>
          <a:ext cx="8077200" cy="1516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kern="1200" dirty="0" smtClean="0">
              <a:solidFill>
                <a:schemeClr val="tx1"/>
              </a:solidFill>
            </a:rPr>
            <a:t>To know the scope and models of social audit</a:t>
          </a:r>
          <a:endParaRPr lang="en-IN" sz="2800" kern="1200" dirty="0">
            <a:solidFill>
              <a:schemeClr val="tx1"/>
            </a:solidFill>
          </a:endParaRPr>
        </a:p>
      </dsp:txBody>
      <dsp:txXfrm>
        <a:off x="1845807" y="1898480"/>
        <a:ext cx="6231392" cy="1516208"/>
      </dsp:txXfrm>
    </dsp:sp>
    <dsp:sp modelId="{5DB48E06-0F16-46A9-ABC6-E310C9128608}">
      <dsp:nvSpPr>
        <dsp:cNvPr id="0" name=""/>
        <dsp:cNvSpPr/>
      </dsp:nvSpPr>
      <dsp:spPr>
        <a:xfrm>
          <a:off x="937752" y="2287996"/>
          <a:ext cx="200669" cy="73717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14A76A-2872-4987-B5B1-4D0F768A94EB}">
      <dsp:nvSpPr>
        <dsp:cNvPr id="0" name=""/>
        <dsp:cNvSpPr/>
      </dsp:nvSpPr>
      <dsp:spPr>
        <a:xfrm>
          <a:off x="0" y="3645056"/>
          <a:ext cx="8077200" cy="150740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kern="1200" dirty="0" smtClean="0">
              <a:solidFill>
                <a:schemeClr val="tx1"/>
              </a:solidFill>
            </a:rPr>
            <a:t>To review the selected case studies</a:t>
          </a:r>
          <a:endParaRPr lang="en-IN" sz="3200" kern="1200" dirty="0">
            <a:solidFill>
              <a:schemeClr val="tx1"/>
            </a:solidFill>
          </a:endParaRPr>
        </a:p>
      </dsp:txBody>
      <dsp:txXfrm>
        <a:off x="1845807" y="3645056"/>
        <a:ext cx="6231392" cy="1507408"/>
      </dsp:txXfrm>
    </dsp:sp>
    <dsp:sp modelId="{03253F4B-14A1-4253-BF2E-3577C847DE1E}">
      <dsp:nvSpPr>
        <dsp:cNvPr id="0" name=""/>
        <dsp:cNvSpPr/>
      </dsp:nvSpPr>
      <dsp:spPr>
        <a:xfrm>
          <a:off x="937752" y="4113105"/>
          <a:ext cx="200669" cy="57131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C9A67-71BB-4068-8769-2DD459FBF416}">
      <dsp:nvSpPr>
        <dsp:cNvPr id="0" name=""/>
        <dsp:cNvSpPr/>
      </dsp:nvSpPr>
      <dsp:spPr>
        <a:xfrm>
          <a:off x="0" y="7852"/>
          <a:ext cx="4267200" cy="112729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i="0" kern="1200" baseline="0" dirty="0" smtClean="0">
              <a:latin typeface="Times New Roman" pitchFamily="18" charset="0"/>
              <a:cs typeface="Times New Roman" pitchFamily="18" charset="0"/>
            </a:rPr>
            <a:t>Concept</a:t>
          </a:r>
          <a:r>
            <a:rPr lang="en-US" sz="4700" b="0" i="0" kern="1200" baseline="0" dirty="0" smtClean="0"/>
            <a:t> </a:t>
          </a:r>
          <a:endParaRPr lang="en-IN" sz="4700" b="0" i="0" kern="1200" baseline="0" dirty="0"/>
        </a:p>
      </dsp:txBody>
      <dsp:txXfrm>
        <a:off x="55030" y="62882"/>
        <a:ext cx="41571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B8982-EC49-46B9-BD4F-1D0FD500678A}">
      <dsp:nvSpPr>
        <dsp:cNvPr id="0" name=""/>
        <dsp:cNvSpPr/>
      </dsp:nvSpPr>
      <dsp:spPr>
        <a:xfrm>
          <a:off x="0" y="417"/>
          <a:ext cx="3429000" cy="608765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i="0" kern="1200" baseline="0" dirty="0" smtClean="0">
              <a:latin typeface="Times New Roman" pitchFamily="18" charset="0"/>
              <a:cs typeface="Times New Roman" pitchFamily="18" charset="0"/>
            </a:rPr>
            <a:t>Social audit </a:t>
          </a:r>
          <a:endParaRPr lang="en-IN" sz="40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29717" y="30134"/>
        <a:ext cx="3369566" cy="5493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BCE3-3EF7-4E5B-9924-20AAAB8411F4}">
      <dsp:nvSpPr>
        <dsp:cNvPr id="0" name=""/>
        <dsp:cNvSpPr/>
      </dsp:nvSpPr>
      <dsp:spPr>
        <a:xfrm>
          <a:off x="0" y="0"/>
          <a:ext cx="4005262" cy="93678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History of Social Audit</a:t>
          </a:r>
          <a:endParaRPr lang="en-IN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730" y="45730"/>
        <a:ext cx="3913802" cy="8453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C39F61-42C2-44BE-8F37-0F5A4FBD14D6}">
      <dsp:nvSpPr>
        <dsp:cNvPr id="0" name=""/>
        <dsp:cNvSpPr/>
      </dsp:nvSpPr>
      <dsp:spPr>
        <a:xfrm>
          <a:off x="4114800" y="933978"/>
          <a:ext cx="2303474" cy="399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888"/>
              </a:lnTo>
              <a:lnTo>
                <a:pt x="2303474" y="199888"/>
              </a:lnTo>
              <a:lnTo>
                <a:pt x="2303474" y="3997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797B6-F7E1-46BF-9BC1-1D72B05C9ABB}">
      <dsp:nvSpPr>
        <dsp:cNvPr id="0" name=""/>
        <dsp:cNvSpPr/>
      </dsp:nvSpPr>
      <dsp:spPr>
        <a:xfrm>
          <a:off x="4069080" y="933978"/>
          <a:ext cx="91440" cy="3997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97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EA4762-AA79-45DA-ACEB-9336BDB03D66}">
      <dsp:nvSpPr>
        <dsp:cNvPr id="0" name=""/>
        <dsp:cNvSpPr/>
      </dsp:nvSpPr>
      <dsp:spPr>
        <a:xfrm>
          <a:off x="1811325" y="933978"/>
          <a:ext cx="2303474" cy="399776"/>
        </a:xfrm>
        <a:custGeom>
          <a:avLst/>
          <a:gdLst/>
          <a:ahLst/>
          <a:cxnLst/>
          <a:rect l="0" t="0" r="0" b="0"/>
          <a:pathLst>
            <a:path>
              <a:moveTo>
                <a:pt x="2303474" y="0"/>
              </a:moveTo>
              <a:lnTo>
                <a:pt x="2303474" y="199888"/>
              </a:lnTo>
              <a:lnTo>
                <a:pt x="0" y="199888"/>
              </a:lnTo>
              <a:lnTo>
                <a:pt x="0" y="3997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3ED08-CCFC-4561-B883-3817A6988DFB}">
      <dsp:nvSpPr>
        <dsp:cNvPr id="0" name=""/>
        <dsp:cNvSpPr/>
      </dsp:nvSpPr>
      <dsp:spPr>
        <a:xfrm>
          <a:off x="1887368" y="395"/>
          <a:ext cx="4454862" cy="9335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600" b="1" kern="1200" dirty="0" smtClean="0">
              <a:latin typeface="Times New Roman" pitchFamily="18" charset="0"/>
              <a:cs typeface="Times New Roman" pitchFamily="18" charset="0"/>
            </a:rPr>
            <a:t>Social Audit System </a:t>
          </a:r>
          <a:endParaRPr lang="en-IN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87368" y="395"/>
        <a:ext cx="4454862" cy="933582"/>
      </dsp:txXfrm>
    </dsp:sp>
    <dsp:sp modelId="{20C15627-898D-468A-9A06-3ABEAB42B250}">
      <dsp:nvSpPr>
        <dsp:cNvPr id="0" name=""/>
        <dsp:cNvSpPr/>
      </dsp:nvSpPr>
      <dsp:spPr>
        <a:xfrm>
          <a:off x="859476" y="1333755"/>
          <a:ext cx="1903697" cy="9518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800" b="1" kern="1200" dirty="0" smtClean="0">
              <a:latin typeface="Times New Roman" pitchFamily="18" charset="0"/>
              <a:cs typeface="Times New Roman" pitchFamily="18" charset="0"/>
            </a:rPr>
            <a:t>Inputs</a:t>
          </a:r>
          <a:endParaRPr lang="en-IN" sz="4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59476" y="1333755"/>
        <a:ext cx="1903697" cy="951848"/>
      </dsp:txXfrm>
    </dsp:sp>
    <dsp:sp modelId="{F3F62B59-340D-435C-A52F-D69988076831}">
      <dsp:nvSpPr>
        <dsp:cNvPr id="0" name=""/>
        <dsp:cNvSpPr/>
      </dsp:nvSpPr>
      <dsp:spPr>
        <a:xfrm>
          <a:off x="3162951" y="1333755"/>
          <a:ext cx="1903697" cy="9518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400" b="1" kern="1200" dirty="0" smtClean="0">
              <a:latin typeface="Times New Roman" pitchFamily="18" charset="0"/>
              <a:cs typeface="Times New Roman" pitchFamily="18" charset="0"/>
            </a:rPr>
            <a:t>Process</a:t>
          </a:r>
          <a:endParaRPr lang="en-IN" sz="4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62951" y="1333755"/>
        <a:ext cx="1903697" cy="951848"/>
      </dsp:txXfrm>
    </dsp:sp>
    <dsp:sp modelId="{B72CE5D7-9CDC-4F53-859C-4D1F12C5B764}">
      <dsp:nvSpPr>
        <dsp:cNvPr id="0" name=""/>
        <dsp:cNvSpPr/>
      </dsp:nvSpPr>
      <dsp:spPr>
        <a:xfrm>
          <a:off x="5466425" y="1333755"/>
          <a:ext cx="1903697" cy="9518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400" b="1" kern="1200" dirty="0" smtClean="0">
              <a:latin typeface="Times New Roman" pitchFamily="18" charset="0"/>
              <a:cs typeface="Times New Roman" pitchFamily="18" charset="0"/>
            </a:rPr>
            <a:t>Output</a:t>
          </a:r>
          <a:endParaRPr lang="en-IN" sz="4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66425" y="1333755"/>
        <a:ext cx="1903697" cy="9518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859A0-3C41-4257-AB4B-3ABAC4F5AD3E}">
      <dsp:nvSpPr>
        <dsp:cNvPr id="0" name=""/>
        <dsp:cNvSpPr/>
      </dsp:nvSpPr>
      <dsp:spPr>
        <a:xfrm>
          <a:off x="0" y="380994"/>
          <a:ext cx="7772400" cy="8550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400" kern="1200" dirty="0" smtClean="0">
              <a:solidFill>
                <a:schemeClr val="bg1"/>
              </a:solidFill>
            </a:rPr>
            <a:t>Community of stakeholders</a:t>
          </a:r>
          <a:endParaRPr lang="en-IN" sz="4400" kern="1200" dirty="0"/>
        </a:p>
      </dsp:txBody>
      <dsp:txXfrm>
        <a:off x="41738" y="422732"/>
        <a:ext cx="7688924" cy="7715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3AC9F-B7F2-428B-88A9-0192E6B20AA6}">
      <dsp:nvSpPr>
        <dsp:cNvPr id="0" name=""/>
        <dsp:cNvSpPr/>
      </dsp:nvSpPr>
      <dsp:spPr>
        <a:xfrm rot="16200000">
          <a:off x="-1388078" y="1388548"/>
          <a:ext cx="4800600" cy="2023502"/>
        </a:xfrm>
        <a:prstGeom prst="flowChartManualOperation">
          <a:avLst/>
        </a:prstGeom>
        <a:solidFill>
          <a:srgbClr val="15C53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latin typeface="Times New Roman" pitchFamily="18" charset="0"/>
              <a:cs typeface="Times New Roman" pitchFamily="18" charset="0"/>
            </a:rPr>
            <a:t>Beneficiaries or Participants.</a:t>
          </a:r>
          <a:endParaRPr lang="en-IN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71" y="960119"/>
        <a:ext cx="2023502" cy="2880360"/>
      </dsp:txXfrm>
    </dsp:sp>
    <dsp:sp modelId="{D761DB45-9B12-42C2-BE4A-D26449701241}">
      <dsp:nvSpPr>
        <dsp:cNvPr id="0" name=""/>
        <dsp:cNvSpPr/>
      </dsp:nvSpPr>
      <dsp:spPr>
        <a:xfrm rot="16200000">
          <a:off x="1338293" y="1230060"/>
          <a:ext cx="4800600" cy="2340478"/>
        </a:xfrm>
        <a:prstGeom prst="flowChartManualOperation">
          <a:avLst/>
        </a:prstGeom>
        <a:solidFill>
          <a:srgbClr val="CA942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latin typeface="Times New Roman" pitchFamily="18" charset="0"/>
              <a:cs typeface="Times New Roman" pitchFamily="18" charset="0"/>
            </a:rPr>
            <a:t>Implementing agency</a:t>
          </a:r>
          <a:endParaRPr lang="en-IN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2568354" y="960119"/>
        <a:ext cx="2340478" cy="2880360"/>
      </dsp:txXfrm>
    </dsp:sp>
    <dsp:sp modelId="{AF5A5781-6EE3-48BF-B250-EE886F026F1A}">
      <dsp:nvSpPr>
        <dsp:cNvPr id="0" name=""/>
        <dsp:cNvSpPr/>
      </dsp:nvSpPr>
      <dsp:spPr>
        <a:xfrm rot="16200000">
          <a:off x="4478976" y="1202841"/>
          <a:ext cx="4343390" cy="2394916"/>
        </a:xfrm>
        <a:prstGeom prst="flowChartManualOperation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>
              <a:latin typeface="Times New Roman" pitchFamily="18" charset="0"/>
              <a:cs typeface="Times New Roman" pitchFamily="18" charset="0"/>
            </a:rPr>
            <a:t>Gram </a:t>
          </a:r>
          <a:r>
            <a:rPr lang="en-IN" sz="2400" kern="1200" dirty="0" err="1" smtClean="0">
              <a:latin typeface="Times New Roman" pitchFamily="18" charset="0"/>
              <a:cs typeface="Times New Roman" pitchFamily="18" charset="0"/>
            </a:rPr>
            <a:t>panchayat</a:t>
          </a:r>
          <a:r>
            <a:rPr lang="en-IN" sz="2400" kern="1200" dirty="0" smtClean="0">
              <a:latin typeface="Times New Roman" pitchFamily="18" charset="0"/>
              <a:cs typeface="Times New Roman" pitchFamily="18" charset="0"/>
            </a:rPr>
            <a:t> Representatives</a:t>
          </a:r>
          <a:endParaRPr lang="en-IN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5453213" y="1097282"/>
        <a:ext cx="2394916" cy="26060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5C112-A59D-4BF9-8B02-E7EA9E820ACE}">
      <dsp:nvSpPr>
        <dsp:cNvPr id="0" name=""/>
        <dsp:cNvSpPr/>
      </dsp:nvSpPr>
      <dsp:spPr>
        <a:xfrm>
          <a:off x="0" y="45000"/>
          <a:ext cx="6096000" cy="10530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500" b="1" i="0" kern="12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Models of Social Audit</a:t>
          </a:r>
          <a:endParaRPr lang="en-IN" sz="4500" b="1" i="0" kern="120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403" y="96403"/>
        <a:ext cx="5993194" cy="9501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11654"/>
          <a:ext cx="7315200" cy="111969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900" b="1" i="0" kern="1200" baseline="0" dirty="0" smtClean="0">
              <a:latin typeface="Times New Roman" pitchFamily="18" charset="0"/>
              <a:cs typeface="Times New Roman" pitchFamily="18" charset="0"/>
            </a:rPr>
            <a:t>Vigilance and Monitoring Committee (VMC)</a:t>
          </a:r>
          <a:endParaRPr lang="en-IN" sz="29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4659" y="66313"/>
        <a:ext cx="7205882" cy="101037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06900-F0D5-4195-BFF4-B4B61A78BA5C}">
      <dsp:nvSpPr>
        <dsp:cNvPr id="0" name=""/>
        <dsp:cNvSpPr/>
      </dsp:nvSpPr>
      <dsp:spPr>
        <a:xfrm>
          <a:off x="0" y="4280"/>
          <a:ext cx="6096000" cy="93600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i="0" kern="12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Scope of a Social Audit</a:t>
          </a:r>
          <a:endParaRPr lang="en-IN" sz="4000" b="1" i="0" kern="120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692" y="49972"/>
        <a:ext cx="6004616" cy="84461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232199"/>
          <a:ext cx="6934200" cy="67860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When Should Social Audit be Conducted?</a:t>
          </a:r>
          <a:endParaRPr lang="en-IN" sz="2900" b="1" i="0" kern="120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127" y="265326"/>
        <a:ext cx="6867946" cy="61234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292"/>
          <a:ext cx="2286000" cy="76141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i="0" kern="1200" baseline="0" dirty="0" smtClean="0">
              <a:latin typeface="Times New Roman" pitchFamily="18" charset="0"/>
              <a:cs typeface="Times New Roman" pitchFamily="18" charset="0"/>
            </a:rPr>
            <a:t>Cont....</a:t>
          </a:r>
          <a:endParaRPr lang="en-IN" sz="40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7169" y="37461"/>
        <a:ext cx="2211662" cy="68707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23309"/>
          <a:ext cx="6324600" cy="1119690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How does one conduct a social audit of a scheme or programme</a:t>
          </a:r>
          <a:endParaRPr lang="en-IN" sz="2900" b="1" i="0" kern="1200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659" y="77968"/>
        <a:ext cx="6215282" cy="101037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126"/>
          <a:ext cx="2286000" cy="685546"/>
        </a:xfrm>
        <a:prstGeom prst="roundRect">
          <a:avLst/>
        </a:prstGeom>
        <a:solidFill>
          <a:schemeClr val="lt1"/>
        </a:solidFill>
        <a:ln w="381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i="0" kern="1200" baseline="0" dirty="0" smtClean="0">
              <a:latin typeface="Times New Roman" pitchFamily="18" charset="0"/>
              <a:cs typeface="Times New Roman" pitchFamily="18" charset="0"/>
            </a:rPr>
            <a:t>Cont....</a:t>
          </a:r>
          <a:endParaRPr lang="en-IN" sz="40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3466" y="33592"/>
        <a:ext cx="2219068" cy="61861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126"/>
          <a:ext cx="2286000" cy="685546"/>
        </a:xfrm>
        <a:prstGeom prst="roundRect">
          <a:avLst/>
        </a:prstGeom>
        <a:solidFill>
          <a:schemeClr val="lt1"/>
        </a:solidFill>
        <a:ln w="381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i="0" kern="1200" baseline="0" dirty="0" smtClean="0">
              <a:latin typeface="Times New Roman" pitchFamily="18" charset="0"/>
              <a:cs typeface="Times New Roman" pitchFamily="18" charset="0"/>
            </a:rPr>
            <a:t>Cont....</a:t>
          </a:r>
          <a:endParaRPr lang="en-IN" sz="40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3466" y="33592"/>
        <a:ext cx="2219068" cy="61861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27000"/>
          <a:ext cx="8229600" cy="63180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700" b="1" kern="1200" dirty="0" smtClean="0">
              <a:latin typeface="Times New Roman" pitchFamily="18" charset="0"/>
              <a:cs typeface="Times New Roman" pitchFamily="18" charset="0"/>
            </a:rPr>
            <a:t>Benefits of Social Audit  for Government departments </a:t>
          </a:r>
          <a:endParaRPr lang="en-IN" sz="27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0842" y="57842"/>
        <a:ext cx="8167916" cy="57011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539"/>
          <a:ext cx="8305800" cy="1141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61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5744" y="56283"/>
        <a:ext cx="8194312" cy="103043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7919"/>
          <a:ext cx="8153400" cy="8985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48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43864" y="51783"/>
        <a:ext cx="8065672" cy="81083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7259"/>
          <a:ext cx="8305800" cy="8236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44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40209" y="47468"/>
        <a:ext cx="8225382" cy="74326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EE521-3456-4334-8C2D-7B839D8C4A7D}">
      <dsp:nvSpPr>
        <dsp:cNvPr id="0" name=""/>
        <dsp:cNvSpPr/>
      </dsp:nvSpPr>
      <dsp:spPr>
        <a:xfrm>
          <a:off x="0" y="1079"/>
          <a:ext cx="7772400" cy="1141920"/>
        </a:xfrm>
        <a:prstGeom prst="roundRect">
          <a:avLst/>
        </a:prstGeom>
        <a:solidFill>
          <a:srgbClr val="C00000">
            <a:alpha val="67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6100" b="1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55744" y="56823"/>
        <a:ext cx="7660912" cy="1030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391AE-0DE8-4B00-BF12-F0442A227A95}" type="datetimeFigureOut">
              <a:rPr lang="en-US" smtClean="0"/>
              <a:pPr/>
              <a:t>6/20/2016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FCBEC-76D7-4C41-91D1-E828F40E163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2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9.jpeg"/><Relationship Id="rId4" Type="http://schemas.openxmlformats.org/officeDocument/2006/relationships/diagramData" Target="../diagrams/data4.xml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C:\Users\ADMIN\Pictures\1559945_6348530210439501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9144000" cy="680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elcomenewneighborinc.com/blog/wp-content/uploads/2014/06/Blue-welcom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150"/>
            <a:ext cx="9154480" cy="686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0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Social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udit-A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ool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Transparency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Accountability </a:t>
            </a:r>
            <a:r>
              <a:rPr lang="en-IN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IN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IN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371230" y="5562600"/>
            <a:ext cx="2743200" cy="1295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N" sz="2400" dirty="0" smtClean="0">
                <a:solidFill>
                  <a:schemeClr val="tx1"/>
                </a:solidFill>
              </a:rPr>
              <a:t>   Chaithra.G.J.</a:t>
            </a:r>
          </a:p>
          <a:p>
            <a:r>
              <a:rPr lang="en-IN" sz="2400" dirty="0" smtClean="0">
                <a:solidFill>
                  <a:schemeClr val="tx1"/>
                </a:solidFill>
              </a:rPr>
              <a:t>PALB-4018</a:t>
            </a:r>
          </a:p>
          <a:p>
            <a:r>
              <a:rPr lang="en-IN" sz="2400" dirty="0" smtClean="0">
                <a:solidFill>
                  <a:schemeClr val="tx1"/>
                </a:solidFill>
              </a:rPr>
              <a:t>II Ph.D.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D:\slides\Flower-simple-outdoor-free-ppt-background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24C4CC"/>
            </a:solidFill>
          </a:ln>
        </p:spPr>
      </p:pic>
      <p:sp>
        <p:nvSpPr>
          <p:cNvPr id="8" name="Bevel 7"/>
          <p:cNvSpPr/>
          <p:nvPr/>
        </p:nvSpPr>
        <p:spPr>
          <a:xfrm>
            <a:off x="762000" y="76200"/>
            <a:ext cx="7162800" cy="838200"/>
          </a:xfrm>
          <a:prstGeom prst="bevel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Bookman Old Style" pitchFamily="18" charset="0"/>
              </a:rPr>
              <a:t>Flow of Presentation</a:t>
            </a:r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125073848"/>
              </p:ext>
            </p:extLst>
          </p:nvPr>
        </p:nvGraphicFramePr>
        <p:xfrm>
          <a:off x="914400" y="914400"/>
          <a:ext cx="6858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886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IN" dirty="0" smtClean="0"/>
              <a:t>Introduction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Governments are facing an ever growing demand to be more accountable and socially responsible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people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are becoming more assertive about their rights to be informed and to influence government’s decision making processes.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Faced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with these vociferous demands, the executive and the legislature are looking for new ways to evaluate their performance.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4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Civil society organizations are also undertaking social audits to monitor and verify the social performance claims of the organizations and institutions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Increasing awareness of public towards their rights to be served by the government services and their stake in influencing the decision making process necessitates exhibition of greater transparency and accountability. </a:t>
            </a:r>
          </a:p>
          <a:p>
            <a:endParaRPr lang="en-IN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29000"/>
            <a:ext cx="3581400" cy="311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8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3732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96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8" name="Diagram 7"/>
          <p:cNvGraphicFramePr/>
          <p:nvPr/>
        </p:nvGraphicFramePr>
        <p:xfrm>
          <a:off x="2133600" y="427038"/>
          <a:ext cx="4267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685800" y="1397000"/>
          <a:ext cx="8077200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3732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8" name="Diagram 7"/>
          <p:cNvGraphicFramePr/>
          <p:nvPr/>
        </p:nvGraphicFramePr>
        <p:xfrm>
          <a:off x="2133600" y="427038"/>
          <a:ext cx="4267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838200" y="2209800"/>
            <a:ext cx="8001000" cy="1905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The concept of “Social Audit” has been derived from the concept of “Corporate Social Responsibility”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rshiya Banu\Desktop\case_study_im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4495800"/>
            <a:ext cx="2895600" cy="1885950"/>
          </a:xfrm>
          <a:prstGeom prst="rect">
            <a:avLst/>
          </a:prstGeom>
          <a:noFill/>
        </p:spPr>
      </p:pic>
      <p:pic>
        <p:nvPicPr>
          <p:cNvPr id="2051" name="Picture 3" descr="C:\Users\Arshiya Banu\Desktop\checklist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81600" y="4495800"/>
            <a:ext cx="3082925" cy="1924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865834555"/>
              </p:ext>
            </p:extLst>
          </p:nvPr>
        </p:nvGraphicFramePr>
        <p:xfrm>
          <a:off x="2667000" y="304800"/>
          <a:ext cx="34290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143000"/>
            <a:ext cx="861060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  Social Audit 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“a way of measuring, understanding,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reporting and  ultimately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improving an organization’s social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ethical performance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” as per the National Institute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Rural Development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NIRD)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IN" sz="24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Social Audit is a process in which, details of the resource, both financial and non-financial, used by public agencies for development initiatives are shared with the people, often through a public platform.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IN" sz="24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4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95800"/>
            <a:ext cx="3733800" cy="2347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Broadly, this process of Social Audit involves, three components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just">
              <a:buFont typeface="+mj-lt"/>
              <a:buAutoNum type="arabicPeriod"/>
              <a:defRPr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Availability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of information or  details of the resource, financial and non-financial, used by public agencies for development initiatives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lvl="0" indent="-514350" algn="just">
              <a:buFont typeface="+mj-lt"/>
              <a:buAutoNum type="arabicPeriod"/>
              <a:defRPr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Font typeface="+mj-lt"/>
              <a:buAutoNum type="arabicPeriod"/>
              <a:defRPr/>
            </a:pP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Organising the ultimate users or  beneficiaries or people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lvl="0" indent="-514350" algn="just">
              <a:buFont typeface="+mj-lt"/>
              <a:buAutoNum type="arabicPeriod"/>
              <a:defRPr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Font typeface="+mj-lt"/>
              <a:buAutoNum type="arabicPeriod"/>
              <a:defRPr/>
            </a:pP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Scrutiny of the information by the end users.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543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410200"/>
          </a:xfrm>
        </p:spPr>
        <p:txBody>
          <a:bodyPr>
            <a:noAutofit/>
          </a:bodyPr>
          <a:lstStyle/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word 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udit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derived from Latin that means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‘to hear’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ancient times, emperors used to recruit special auditors.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Charles Medawar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1972 in medicine policy, drug safety issues, governmental and professional accountability.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mid 1970’s in UK and Europe: NGOs started using social audit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fair trade retail and wholesale company in UK) and New Economic Foundation (NEF- a London-based NGO))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1997, the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Social Enterprise Partnership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The first European Social Audit programme involving groups from Ireland, Spain, Finland, Sweden, Denmark, England </a:t>
            </a:r>
          </a:p>
          <a:p>
            <a:endParaRPr lang="en-IN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70404847"/>
              </p:ext>
            </p:extLst>
          </p:nvPr>
        </p:nvGraphicFramePr>
        <p:xfrm>
          <a:off x="2667000" y="152400"/>
          <a:ext cx="4005262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421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610600" cy="5638800"/>
          </a:xfrm>
        </p:spPr>
        <p:txBody>
          <a:bodyPr>
            <a:no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 NICDA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 Social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Economy Promotion Agency) in North Ireland started running accredited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training courses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Social Audit in 1998.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6.  In India,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TISCO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Jamshedpur implemented Social Audit in 1979.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7. 73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Amendment of the Constitution relating to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Panchayat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Raj institutions-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formal recognition.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8. The approach paper to the Ninth Five Year Plan (1997-2002) emphasized social audit.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9. In Kerala, the state government has taken a decision to introduce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social audit for local bodies </a:t>
            </a:r>
            <a:endParaRPr lang="en-I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47209"/>
            <a:ext cx="335280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Cont…..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9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 smtClean="0"/>
              <a:t>Need for social Audit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0" y="1470476"/>
            <a:ext cx="9169020" cy="538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27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dirty="0" smtClean="0"/>
              <a:t>Principles of Social Audit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9600" y="2158621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Multi‐Perspective</a:t>
            </a:r>
            <a:r>
              <a:rPr kumimoji="0" lang="en-IN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Comprehensive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Participatory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Regular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Comparative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Verification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I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Disclosure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rshiya Banu\Desktop\case_study_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743200"/>
            <a:ext cx="3657600" cy="2724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Upholding Universal values through Social Audit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5" y="1219200"/>
            <a:ext cx="885853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0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133600" y="152400"/>
            <a:ext cx="5334000" cy="1143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Objectives of Social Audit</a:t>
            </a:r>
            <a:endParaRPr lang="en-IN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198" y="1752600"/>
            <a:ext cx="848720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Assessing the physical and financial gaps.</a:t>
            </a:r>
          </a:p>
          <a:p>
            <a:pPr lvl="0" algn="just">
              <a:buFont typeface="Wingdings" pitchFamily="2" charset="2"/>
              <a:buChar char="Ø"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Creating awareness among beneficiaries.</a:t>
            </a:r>
          </a:p>
          <a:p>
            <a:pPr lvl="0" algn="just">
              <a:buFont typeface="Wingdings" pitchFamily="2" charset="2"/>
              <a:buChar char="Ø"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Increasing efficacy and effectiveness of local         development programmes.</a:t>
            </a:r>
          </a:p>
          <a:p>
            <a:pPr lvl="0" algn="just">
              <a:buFont typeface="Wingdings" pitchFamily="2" charset="2"/>
              <a:buChar char="Ø"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Scrutiny of various policy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71600" y="309895"/>
            <a:ext cx="6248400" cy="7159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Advantages of social audit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02609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Trains the community on participatory local planning.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7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Encourages local democracy.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7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Encourages community participation.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7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Benefits disadvantaged groups.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7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Promotes</a:t>
            </a:r>
            <a:r>
              <a:rPr kumimoji="0" lang="en-IN" sz="7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collective decision making</a:t>
            </a:r>
            <a:r>
              <a:rPr kumimoji="0" lang="en-IN" sz="7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and </a:t>
            </a: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sharing   responsibilities.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7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Develops human resources and social capital.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Level of information shared with and involvement of stakeholders, particularly of the rural poor, women, and other marginalized sections.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Commitment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, seriousness and clear responsibilities for follow up actions by elected members of the Gram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Panchayat</a:t>
            </a:r>
          </a:p>
          <a:p>
            <a:pPr marL="0" indent="0" algn="just">
              <a:buNone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Involvement of key facilitators in the process.</a:t>
            </a:r>
            <a:br>
              <a:rPr lang="en-IN" sz="2400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Key </a:t>
            </a:r>
            <a:r>
              <a:rPr lang="en-IN" dirty="0"/>
              <a:t>Factors for Successful Social Audit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910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How </a:t>
            </a:r>
            <a:r>
              <a:rPr lang="en-IN" dirty="0"/>
              <a:t>to Enhance Local Capacities for Social Audit?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Organization of a mass campaign to increase public awareness about the meaning, scope, purpose and objectives of social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audit.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Establishment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a team of social audit experts in each district who are responsible for training social audit committee members (stakeholders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Implementation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training programmes on social auditing methods conducting and preparing social audit reports, and presentation at Gram Sabha</a:t>
            </a:r>
            <a:br>
              <a:rPr lang="en-IN" sz="2400" dirty="0">
                <a:latin typeface="Times New Roman" pitchFamily="18" charset="0"/>
                <a:cs typeface="Times New Roman" pitchFamily="18" charset="0"/>
              </a:rPr>
            </a:b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8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28600"/>
          <a:ext cx="8229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 l="1790" t="29871" r="1571" b="3896"/>
          <a:stretch>
            <a:fillRect/>
          </a:stretch>
        </p:blipFill>
        <p:spPr bwMode="auto">
          <a:xfrm>
            <a:off x="609600" y="2743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CCB2-7EF4-46D1-8ACE-69B19BFBEB82}" type="slidenum">
              <a:rPr lang="en-IN" smtClean="0"/>
              <a:pPr/>
              <a:t>20</a:t>
            </a:fld>
            <a:endParaRPr lang="en-IN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 rot="20287484">
            <a:off x="2240239" y="917209"/>
            <a:ext cx="2762100" cy="15152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IN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Who will carry out  Social Audit</a:t>
            </a:r>
            <a:r>
              <a:rPr lang="en-IN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???</a:t>
            </a:r>
            <a:endPara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ghtning Bolt 7"/>
          <p:cNvSpPr/>
          <p:nvPr/>
        </p:nvSpPr>
        <p:spPr>
          <a:xfrm flipH="1" flipV="1">
            <a:off x="4572000" y="2133600"/>
            <a:ext cx="864096" cy="1224136"/>
          </a:xfrm>
          <a:prstGeom prst="lightningBolt">
            <a:avLst/>
          </a:prstGeom>
          <a:solidFill>
            <a:srgbClr val="FF0000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609600" y="609600"/>
          <a:ext cx="7772400" cy="1417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057400"/>
          <a:ext cx="7848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0" y="152400"/>
            <a:ext cx="5222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Who will carry out Social Audit?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1447800" y="228600"/>
          <a:ext cx="6096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609600" y="1752600"/>
            <a:ext cx="83058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Village Social Auditors (VSA)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 Andhra Pradesh government has permitted appointment of two Village Social Auditors (VSA) for each Gram Panchayat under the NREGS.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VSAs also help the Gram Sabha to form a social audit team comprising educated youth, members from community based organisations, representatives of the beneficiaries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or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workers etc.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340997407"/>
              </p:ext>
            </p:extLst>
          </p:nvPr>
        </p:nvGraphicFramePr>
        <p:xfrm>
          <a:off x="609600" y="304800"/>
          <a:ext cx="7315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495300" y="18668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This model is being adopted in Rajasthan.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VMCs are constituted with the beneficiaries, social workers, retired civil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or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defence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or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private sector officials, other retired employees like teachers, representatives from SC/ST/Women.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These VMCs with proper training and orientation can also be a Social Audit team and their findings are placed and discussed in Gram Sabha.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403375665"/>
              </p:ext>
            </p:extLst>
          </p:nvPr>
        </p:nvGraphicFramePr>
        <p:xfrm>
          <a:off x="1600200" y="381000"/>
          <a:ext cx="6096000" cy="94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2667000" y="1748135"/>
            <a:ext cx="4373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A. Acts as  Monitoring Tool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95400" y="4953000"/>
            <a:ext cx="7467600" cy="1384995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Review, Inspection, Supervision, Verification and Control mechanism of the progress of project or scheme implementation.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rshiya Banu\Desktop\2011090210565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2209800"/>
            <a:ext cx="3162300" cy="25908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1143000" y="3048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0" y="304800"/>
            <a:ext cx="47575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B. Acts as Evaluation Tool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1371600"/>
            <a:ext cx="8458200" cy="4449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Evaluation is defined as an assessment either after the completion of a scheme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or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project or on an on-going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or 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continuing basis, of the processes and end results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or 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impact of a project</a:t>
            </a:r>
            <a:r>
              <a:rPr kumimoji="0" lang="en-I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or</a:t>
            </a: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scheme.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Usually, evaluation is taken up by an external agency to ensure unbiased and objective assessment of processes and results.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A social audit carried out with external facilitators along with local communities could be termed as participatory evaluation.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258447126"/>
              </p:ext>
            </p:extLst>
          </p:nvPr>
        </p:nvGraphicFramePr>
        <p:xfrm>
          <a:off x="1143000" y="304800"/>
          <a:ext cx="6934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283191" y="18668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en-IN" sz="2800" b="1" dirty="0" smtClean="0">
                <a:cs typeface="Times New Roman" pitchFamily="18" charset="0"/>
              </a:rPr>
              <a:t>Planning stage</a:t>
            </a:r>
            <a:r>
              <a:rPr lang="en-IN" sz="2800" dirty="0" smtClean="0">
                <a:cs typeface="Times New Roman" pitchFamily="18" charset="0"/>
              </a:rPr>
              <a:t>: To ensure that the Plan is need-based covering productive investments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</a:pPr>
            <a:endParaRPr lang="en-IN" sz="2800" dirty="0" smtClean="0"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en-IN" sz="2800" b="1" dirty="0" smtClean="0">
                <a:cs typeface="Times New Roman" pitchFamily="18" charset="0"/>
              </a:rPr>
              <a:t>Preparation stage</a:t>
            </a:r>
            <a:r>
              <a:rPr lang="en-IN" sz="2800" dirty="0" smtClean="0">
                <a:cs typeface="Times New Roman" pitchFamily="18" charset="0"/>
              </a:rPr>
              <a:t>: to ensure that estimates are proper and are in tune with the approved quantum of work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</a:pPr>
            <a:endParaRPr lang="en-IN" sz="2400" dirty="0" smtClean="0"/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1143000" y="457200"/>
          <a:ext cx="2286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92373" y="2133600"/>
            <a:ext cx="853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dirty="0" smtClean="0">
                <a:cs typeface="Times New Roman" pitchFamily="18" charset="0"/>
              </a:rPr>
              <a:t>Implementation stage</a:t>
            </a:r>
            <a:r>
              <a:rPr lang="en-IN" sz="2800" dirty="0" smtClean="0">
                <a:cs typeface="Times New Roman" pitchFamily="18" charset="0"/>
              </a:rPr>
              <a:t>: To ensure that wages are     paid rightly, properly and to right people.</a:t>
            </a:r>
          </a:p>
          <a:p>
            <a:pPr>
              <a:buFont typeface="Wingdings" pitchFamily="2" charset="2"/>
              <a:buChar char="v"/>
            </a:pPr>
            <a:endParaRPr lang="en-IN" sz="2800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IN" sz="2800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800" dirty="0" smtClean="0">
                <a:cs typeface="Times New Roman" pitchFamily="18" charset="0"/>
              </a:rPr>
              <a:t> </a:t>
            </a:r>
            <a:r>
              <a:rPr lang="en-IN" sz="2800" b="1" dirty="0" smtClean="0">
                <a:cs typeface="Times New Roman" pitchFamily="18" charset="0"/>
              </a:rPr>
              <a:t>After the completion of work</a:t>
            </a:r>
            <a:r>
              <a:rPr lang="en-IN" sz="2800" dirty="0" smtClean="0">
                <a:cs typeface="Times New Roman" pitchFamily="18" charset="0"/>
              </a:rPr>
              <a:t>: To ensure that quality of work is in tune with quantity and estimated cost.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 smtClean="0"/>
              <a:t>Stages in Social Audit</a:t>
            </a:r>
            <a:endParaRPr lang="en-IN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686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0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698517320"/>
              </p:ext>
            </p:extLst>
          </p:nvPr>
        </p:nvGraphicFramePr>
        <p:xfrm>
          <a:off x="1600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40057" y="18668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1: </a:t>
            </a:r>
            <a:r>
              <a:rPr lang="en-IN" sz="2400" dirty="0" smtClean="0">
                <a:cs typeface="Times New Roman" pitchFamily="18" charset="0"/>
              </a:rPr>
              <a:t>Study the details of the scheme and the Right to Information Act.</a:t>
            </a:r>
          </a:p>
          <a:p>
            <a:pPr algn="just">
              <a:buNone/>
            </a:pPr>
            <a:endParaRPr lang="en-IN" sz="2400" dirty="0" smtClean="0">
              <a:cs typeface="Times New Roman" pitchFamily="18" charset="0"/>
            </a:endParaRPr>
          </a:p>
          <a:p>
            <a:pPr algn="just">
              <a:buNone/>
            </a:pPr>
            <a:endParaRPr lang="en-IN" sz="2400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2</a:t>
            </a:r>
            <a:r>
              <a:rPr lang="en-IN" sz="2400" dirty="0" smtClean="0">
                <a:cs typeface="Times New Roman" pitchFamily="18" charset="0"/>
              </a:rPr>
              <a:t>: Identify the various stages of the scheme, especially those where decisions have to be made, beneficiaries identified, sites selected, strategies determined, details specified, etc.</a:t>
            </a:r>
          </a:p>
          <a:p>
            <a:pPr algn="just">
              <a:buNone/>
            </a:pPr>
            <a:endParaRPr lang="en-IN" sz="2400" dirty="0" smtClean="0">
              <a:cs typeface="Times New Roman" pitchFamily="18" charset="0"/>
            </a:endParaRPr>
          </a:p>
          <a:p>
            <a:pPr algn="just">
              <a:buNone/>
            </a:pPr>
            <a:endParaRPr lang="en-IN" sz="2400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3: </a:t>
            </a:r>
            <a:r>
              <a:rPr lang="en-IN" sz="2400" dirty="0" smtClean="0">
                <a:cs typeface="Times New Roman" pitchFamily="18" charset="0"/>
              </a:rPr>
              <a:t>For each of these stages, identify the vulnerabilities, in terms of what can go wrong, what can be corrupted, what distortions can occur.</a:t>
            </a:r>
            <a:endParaRPr lang="en-IN" sz="2400" dirty="0">
              <a:cs typeface="Times New Roman" pitchFamily="18" charset="0"/>
            </a:endParaRPr>
          </a:p>
        </p:txBody>
      </p:sp>
      <p:pic>
        <p:nvPicPr>
          <p:cNvPr id="10" name="Picture 9" descr="MCj0237869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" y="0"/>
            <a:ext cx="1554587" cy="1524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1143000" y="304800"/>
          <a:ext cx="2286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04800" y="1743501"/>
            <a:ext cx="8382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en-IN" sz="2400" b="1" dirty="0" smtClean="0">
                <a:cs typeface="Times New Roman" pitchFamily="18" charset="0"/>
              </a:rPr>
              <a:t>Step 4: </a:t>
            </a:r>
            <a:r>
              <a:rPr lang="en-IN" sz="2400" dirty="0" smtClean="0">
                <a:cs typeface="Times New Roman" pitchFamily="18" charset="0"/>
              </a:rPr>
              <a:t>Identify for each stage, the appropriate measures to be taken to ensure that the identified vulnerabilities are addressed through the relevant social audit mechanisms.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5: </a:t>
            </a:r>
            <a:r>
              <a:rPr lang="en-IN" sz="2400" dirty="0" smtClean="0">
                <a:cs typeface="Times New Roman" pitchFamily="18" charset="0"/>
              </a:rPr>
              <a:t>Identify the functionaries and institutions that would be responsible for ensuring that the social audit is conducted, and conducted properly.</a:t>
            </a:r>
          </a:p>
          <a:p>
            <a:pPr algn="just">
              <a:buNone/>
            </a:pPr>
            <a:endParaRPr lang="en-IN" sz="2400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6: </a:t>
            </a:r>
            <a:r>
              <a:rPr lang="en-IN" sz="2400" dirty="0" smtClean="0">
                <a:cs typeface="Times New Roman" pitchFamily="18" charset="0"/>
              </a:rPr>
              <a:t>Call a meeting of the village or community and discuss the principles and method of social auditing in detail with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81000" y="1752600"/>
            <a:ext cx="82296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7: </a:t>
            </a:r>
            <a:r>
              <a:rPr lang="en-IN" sz="2400" dirty="0" smtClean="0">
                <a:cs typeface="Times New Roman" pitchFamily="18" charset="0"/>
              </a:rPr>
              <a:t>Ensure that the identified institution and functionary complies with all the requirements of a social audit.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  <a:p>
            <a:pPr algn="just">
              <a:buNone/>
            </a:pPr>
            <a:r>
              <a:rPr lang="en-IN" sz="2400" b="1" dirty="0" smtClean="0">
                <a:cs typeface="Times New Roman" pitchFamily="18" charset="0"/>
              </a:rPr>
              <a:t>Step 8</a:t>
            </a:r>
            <a:r>
              <a:rPr lang="en-IN" sz="2400" dirty="0" smtClean="0">
                <a:cs typeface="Times New Roman" pitchFamily="18" charset="0"/>
              </a:rPr>
              <a:t>: Every six months, prepare for a public hearing. In this , hearing the affected persons collectively review the process of social audit. Also reviewed the progress of the scheme.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I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914400" y="609600"/>
          <a:ext cx="2286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 descr="MCj0237869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5257800"/>
            <a:ext cx="2209800" cy="1344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543800" cy="56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Benefit of Social audit in Case of NGREGS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915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016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446021510"/>
              </p:ext>
            </p:extLst>
          </p:nvPr>
        </p:nvGraphicFramePr>
        <p:xfrm>
          <a:off x="329252" y="152400"/>
          <a:ext cx="82296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228600" y="914401"/>
            <a:ext cx="8686800" cy="261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Enhance reputation 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Alerts policymakers to stakeholder trends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Increases accountability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Assist in re-orienting and re-focusing priorities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Provides increased confidence in social areas</a:t>
            </a:r>
          </a:p>
          <a:p>
            <a:pPr marL="514350" indent="-514350">
              <a:buFont typeface="+mj-lt"/>
              <a:buAutoNum type="arabicPeriod"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3530600"/>
            <a:ext cx="4610100" cy="312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Financial Audit</a:t>
            </a:r>
          </a:p>
          <a:p>
            <a:pPr algn="just">
              <a:buFont typeface="Wingdings" pitchFamily="2" charset="2"/>
              <a:buChar char="§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Operational Audit</a:t>
            </a:r>
          </a:p>
          <a:p>
            <a:pPr algn="just">
              <a:buFont typeface="Wingdings" pitchFamily="2" charset="2"/>
              <a:buChar char="§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Social Audit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4000" dirty="0" smtClean="0">
                <a:latin typeface="Times New Roman" pitchFamily="18" charset="0"/>
                <a:cs typeface="Times New Roman" pitchFamily="18" charset="0"/>
              </a:rPr>
              <a:t>Social Audit v/s other Audits</a:t>
            </a:r>
            <a:endParaRPr lang="en-IN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352799"/>
            <a:ext cx="3962400" cy="348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74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868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54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3732" name="Picture 32" descr="300011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295400" y="152400"/>
            <a:ext cx="6400800" cy="990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b="1" dirty="0" smtClean="0"/>
              <a:t>Social (SA) and Financial Audit (FA)</a:t>
            </a:r>
            <a:endParaRPr lang="en-IN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447800"/>
            <a:ext cx="7391400" cy="31085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FA = Was the money spent correctly?</a:t>
            </a:r>
          </a:p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SA = Did the spending make a difference?</a:t>
            </a:r>
          </a:p>
          <a:p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Social Audit:</a:t>
            </a:r>
          </a:p>
          <a:p>
            <a:pPr>
              <a:buFont typeface="Arial" pitchFamily="34" charset="0"/>
              <a:buChar char="•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Assesses performance and unpacks decisions</a:t>
            </a:r>
          </a:p>
          <a:p>
            <a:pPr>
              <a:buFont typeface="Arial" pitchFamily="34" charset="0"/>
              <a:buChar char="•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Complements financial audit</a:t>
            </a:r>
          </a:p>
          <a:p>
            <a:pPr>
              <a:buNone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                 SA + FA = True Picture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rshiya Banu\Desktop\control-finance4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648200"/>
            <a:ext cx="2990850" cy="2209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40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shiya Banu\Desktop\cs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5257800"/>
            <a:ext cx="8229600" cy="1143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Case studies related to Social audit</a:t>
            </a:r>
            <a: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en-I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733447900"/>
              </p:ext>
            </p:extLst>
          </p:nvPr>
        </p:nvGraphicFramePr>
        <p:xfrm>
          <a:off x="457200" y="304800"/>
          <a:ext cx="83058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04800" y="1866899"/>
            <a:ext cx="8153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IN" sz="2400" dirty="0" smtClean="0">
                <a:cs typeface="Times New Roman" pitchFamily="18" charset="0"/>
              </a:rPr>
              <a:t>In October 2001, the gram </a:t>
            </a:r>
            <a:r>
              <a:rPr lang="en-IN" sz="2400" dirty="0" err="1" smtClean="0">
                <a:cs typeface="Times New Roman" pitchFamily="18" charset="0"/>
              </a:rPr>
              <a:t>sabha</a:t>
            </a:r>
            <a:r>
              <a:rPr lang="en-IN" sz="2400" dirty="0" smtClean="0">
                <a:cs typeface="Times New Roman" pitchFamily="18" charset="0"/>
              </a:rPr>
              <a:t> members of </a:t>
            </a:r>
            <a:r>
              <a:rPr lang="en-IN" sz="2400" dirty="0" err="1" smtClean="0">
                <a:cs typeface="Times New Roman" pitchFamily="18" charset="0"/>
              </a:rPr>
              <a:t>Jharnipalli</a:t>
            </a:r>
            <a:r>
              <a:rPr lang="en-IN" sz="2400" dirty="0" smtClean="0">
                <a:cs typeface="Times New Roman" pitchFamily="18" charset="0"/>
              </a:rPr>
              <a:t> Panchayat conducted a one day social audit of development works.</a:t>
            </a:r>
          </a:p>
          <a:p>
            <a:endParaRPr lang="en-IN" sz="2400" dirty="0" smtClean="0">
              <a:cs typeface="Times New Roman" pitchFamily="18" charset="0"/>
            </a:endParaRPr>
          </a:p>
          <a:p>
            <a:pPr algn="just"/>
            <a:r>
              <a:rPr lang="en-IN" sz="2400" dirty="0" smtClean="0">
                <a:cs typeface="Times New Roman" pitchFamily="18" charset="0"/>
              </a:rPr>
              <a:t>This audit took place with the active participation of many individuals and agencies, including block and district administration officials, MKSS [Mazdoor </a:t>
            </a:r>
            <a:r>
              <a:rPr lang="en-IN" sz="2400" dirty="0" err="1" smtClean="0">
                <a:cs typeface="Times New Roman" pitchFamily="18" charset="0"/>
              </a:rPr>
              <a:t>Kisan</a:t>
            </a:r>
            <a:r>
              <a:rPr lang="en-IN" sz="2400" dirty="0" smtClean="0">
                <a:cs typeface="Times New Roman" pitchFamily="18" charset="0"/>
              </a:rPr>
              <a:t> </a:t>
            </a:r>
            <a:r>
              <a:rPr lang="en-IN" sz="2400" dirty="0" err="1" smtClean="0">
                <a:cs typeface="Times New Roman" pitchFamily="18" charset="0"/>
              </a:rPr>
              <a:t>shakti</a:t>
            </a:r>
            <a:r>
              <a:rPr lang="en-IN" sz="2400" dirty="0" smtClean="0">
                <a:cs typeface="Times New Roman" pitchFamily="18" charset="0"/>
              </a:rPr>
              <a:t> </a:t>
            </a:r>
            <a:r>
              <a:rPr lang="en-IN" sz="2400" dirty="0" err="1" smtClean="0">
                <a:cs typeface="Times New Roman" pitchFamily="18" charset="0"/>
              </a:rPr>
              <a:t>Sanghatan</a:t>
            </a:r>
            <a:r>
              <a:rPr lang="en-IN" sz="2400" dirty="0" smtClean="0">
                <a:cs typeface="Times New Roman" pitchFamily="18" charset="0"/>
              </a:rPr>
              <a:t>], NCPRI (National Campaign for People’s Right to Information) and Action Aid India.</a:t>
            </a:r>
            <a:endParaRPr lang="en-IN" sz="2400" dirty="0"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457200"/>
            <a:ext cx="800100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Social audit in 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Jharnipalli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Panchayat, 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Agaipur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block, 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Bolangir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district, Orissa.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33400" y="1219200"/>
            <a:ext cx="8382000" cy="4068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None/>
            </a:pP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audit found that</a:t>
            </a:r>
          </a:p>
          <a:p>
            <a:pPr>
              <a:buNone/>
            </a:pPr>
            <a:endParaRPr lang="en-IN" sz="2400" dirty="0" smtClean="0"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IN" sz="2400" dirty="0" smtClean="0">
                <a:cs typeface="Times New Roman" pitchFamily="18" charset="0"/>
              </a:rPr>
              <a:t>Although the works were not carried out, the sanctioned funds were shown in the records as having been utilized.</a:t>
            </a: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IN" sz="2400" dirty="0" smtClean="0">
                <a:cs typeface="Times New Roman" pitchFamily="18" charset="0"/>
              </a:rPr>
              <a:t>Contractors were banned under government guidelines, but 31 contractors were working on the project.</a:t>
            </a: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IN" sz="2400" dirty="0" smtClean="0">
                <a:cs typeface="Times New Roman" pitchFamily="18" charset="0"/>
              </a:rPr>
              <a:t>Muster rolls were not maintained by the contractors.</a:t>
            </a: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43636" y="1295400"/>
            <a:ext cx="83820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Font typeface="Wingdings" pitchFamily="2" charset="2"/>
              <a:buChar char="§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Instead of the target of 100 man-days of employment for families below the poverty line (BPL), only 12 half days of work were generated.</a:t>
            </a:r>
          </a:p>
          <a:p>
            <a:pPr lvl="0"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BPL families could not buy subsidized food from the public distribution system (PDS) shops as partial wages because they did not possess the needed ration cards.</a:t>
            </a:r>
          </a:p>
          <a:p>
            <a:pPr lvl="0">
              <a:buFont typeface="Wingdings" pitchFamily="2" charset="2"/>
              <a:buChar char="§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405748607"/>
              </p:ext>
            </p:extLst>
          </p:nvPr>
        </p:nvGraphicFramePr>
        <p:xfrm>
          <a:off x="533400" y="304800"/>
          <a:ext cx="81534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533400" y="1600201"/>
            <a:ext cx="8153400" cy="4792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IN" sz="2400" dirty="0" smtClean="0">
                <a:cs typeface="Times New Roman" pitchFamily="18" charset="0"/>
              </a:rPr>
              <a:t> A voluntary development organization </a:t>
            </a:r>
            <a:r>
              <a:rPr lang="en-IN" sz="2400" b="1" dirty="0" smtClean="0">
                <a:solidFill>
                  <a:srgbClr val="0070C0"/>
                </a:solidFill>
                <a:cs typeface="Times New Roman" pitchFamily="18" charset="0"/>
              </a:rPr>
              <a:t>Samarthan and PRIA</a:t>
            </a:r>
          </a:p>
          <a:p>
            <a:pPr algn="just"/>
            <a:r>
              <a:rPr lang="en-IN" sz="2400" dirty="0" smtClean="0">
                <a:cs typeface="Times New Roman" pitchFamily="18" charset="0"/>
              </a:rPr>
              <a:t>collaborated in a participatory micro-planning exercise with local officials, </a:t>
            </a:r>
            <a:r>
              <a:rPr lang="en-IN" sz="2400" dirty="0">
                <a:cs typeface="Times New Roman" pitchFamily="18" charset="0"/>
              </a:rPr>
              <a:t>P</a:t>
            </a:r>
            <a:r>
              <a:rPr lang="en-IN" sz="2400" dirty="0" smtClean="0">
                <a:cs typeface="Times New Roman" pitchFamily="18" charset="0"/>
              </a:rPr>
              <a:t>anchayat members, members of different castes</a:t>
            </a:r>
          </a:p>
          <a:p>
            <a:pPr algn="just"/>
            <a:r>
              <a:rPr lang="en-IN" sz="2400" dirty="0" smtClean="0">
                <a:cs typeface="Times New Roman" pitchFamily="18" charset="0"/>
              </a:rPr>
              <a:t>This led to the identification of several goals.</a:t>
            </a:r>
          </a:p>
          <a:p>
            <a:pPr algn="just"/>
            <a:endParaRPr lang="en-IN" sz="2400" dirty="0" smtClean="0"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cs typeface="Times New Roman" pitchFamily="18" charset="0"/>
              </a:rPr>
              <a:t> Every member of the Gram Sabha developed a sense of ownership of the project. The Gram Sabha monitors the work. Gram Panchayat representatives also hold regular ward-level meetings.</a:t>
            </a: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45720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Micro-development planning as part of social audit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292322901"/>
              </p:ext>
            </p:extLst>
          </p:nvPr>
        </p:nvGraphicFramePr>
        <p:xfrm>
          <a:off x="457200" y="304800"/>
          <a:ext cx="83058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228600" y="1752600"/>
            <a:ext cx="8534400" cy="4449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457200" algn="just">
              <a:buFont typeface="Courier New" pitchFamily="49" charset="0"/>
              <a:buChar char="o"/>
            </a:pPr>
            <a:r>
              <a:rPr lang="en-IN" sz="2400" dirty="0" smtClean="0">
                <a:cs typeface="Times New Roman" pitchFamily="18" charset="0"/>
              </a:rPr>
              <a:t>A social audit was conducted by Parivartan, a citizen's initiative, along with the local residents of two resettlement colonies of North East Delhi.</a:t>
            </a:r>
          </a:p>
          <a:p>
            <a:pPr marL="457200" indent="-457200" algn="just">
              <a:buFont typeface="+mj-lt"/>
              <a:buAutoNum type="arabicPeriod"/>
            </a:pPr>
            <a:endParaRPr lang="en-IN" sz="2400" dirty="0" smtClean="0">
              <a:cs typeface="Times New Roman" pitchFamily="18" charset="0"/>
            </a:endParaRPr>
          </a:p>
          <a:p>
            <a:pPr marL="457200" indent="-457200" algn="just">
              <a:buFont typeface="Courier New" pitchFamily="49" charset="0"/>
              <a:buChar char="o"/>
            </a:pPr>
            <a:r>
              <a:rPr lang="en-IN" sz="2400" dirty="0" smtClean="0">
                <a:cs typeface="Times New Roman" pitchFamily="18" charset="0"/>
              </a:rPr>
              <a:t>A social audit of the Corporation of Delhi showed that public money is routinely redirected away from the purposes it is intended.</a:t>
            </a:r>
          </a:p>
          <a:p>
            <a:pPr marL="457200" indent="-457200" algn="just">
              <a:buFont typeface="+mj-lt"/>
              <a:buAutoNum type="arabicPeriod"/>
            </a:pPr>
            <a:endParaRPr lang="en-IN" sz="2400" dirty="0" smtClean="0"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IN" sz="2400" dirty="0" smtClean="0">
              <a:cs typeface="Times New Roman" pitchFamily="18" charset="0"/>
            </a:endParaRPr>
          </a:p>
          <a:p>
            <a:pPr marL="457200" indent="-457200" algn="just">
              <a:buFont typeface="Courier New" pitchFamily="49" charset="0"/>
              <a:buChar char="o"/>
            </a:pPr>
            <a:r>
              <a:rPr lang="en-IN" sz="2400" dirty="0" smtClean="0">
                <a:cs typeface="Times New Roman" pitchFamily="18" charset="0"/>
              </a:rPr>
              <a:t>After the initiatives of Parivartan, a number of people from different parts of Delhi have filed applications under the Delhi Right to Information Act and sought the records of their ration shopkeepers.</a:t>
            </a:r>
          </a:p>
          <a:p>
            <a:pPr algn="just"/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457200"/>
            <a:ext cx="8001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Social Audit in Delhi initiated by Parivartan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555562923"/>
              </p:ext>
            </p:extLst>
          </p:nvPr>
        </p:nvGraphicFramePr>
        <p:xfrm>
          <a:off x="685800" y="304800"/>
          <a:ext cx="7772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>
          <a:xfrm>
            <a:off x="304800" y="1752600"/>
            <a:ext cx="853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cs typeface="Times New Roman" pitchFamily="18" charset="0"/>
              </a:rPr>
              <a:t>The </a:t>
            </a:r>
            <a:r>
              <a:rPr lang="en-IN" sz="2400" dirty="0" smtClean="0">
                <a:cs typeface="Times New Roman" pitchFamily="18" charset="0"/>
              </a:rPr>
              <a:t>MKSS- 1990</a:t>
            </a:r>
            <a:r>
              <a:rPr lang="en-IN" sz="2400" dirty="0" smtClean="0">
                <a:cs typeface="Times New Roman" pitchFamily="18" charset="0"/>
              </a:rPr>
              <a:t>, is a big grassroots organisation</a:t>
            </a:r>
          </a:p>
          <a:p>
            <a:pPr algn="just"/>
            <a:r>
              <a:rPr lang="en-IN" sz="2400" dirty="0" smtClean="0">
                <a:cs typeface="Times New Roman" pitchFamily="18" charset="0"/>
              </a:rPr>
              <a:t>People in Rajasthan have always had difficulty getting paid the minimum wages.</a:t>
            </a:r>
          </a:p>
          <a:p>
            <a:endParaRPr lang="en-IN" sz="2400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cs typeface="Times New Roman" pitchFamily="18" charset="0"/>
              </a:rPr>
              <a:t>The campaign of Mazdoor Kisaan </a:t>
            </a:r>
            <a:r>
              <a:rPr lang="fi-FI" sz="2400" dirty="0" smtClean="0">
                <a:cs typeface="Times New Roman" pitchFamily="18" charset="0"/>
              </a:rPr>
              <a:t>Shakti Sangathan in Rajasthan is known as Hamara Paisa, Hamara </a:t>
            </a:r>
            <a:r>
              <a:rPr lang="en-IN" sz="2400" dirty="0" smtClean="0">
                <a:cs typeface="Times New Roman" pitchFamily="18" charset="0"/>
              </a:rPr>
              <a:t>Hisaab.</a:t>
            </a:r>
          </a:p>
          <a:p>
            <a:endParaRPr lang="en-IN" sz="2400" dirty="0" smtClean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cs typeface="Times New Roman" pitchFamily="18" charset="0"/>
              </a:rPr>
              <a:t>Initially, demands to see the muster rolls were met with refusal on the grounds that these were ‘secret documents’.</a:t>
            </a:r>
          </a:p>
          <a:p>
            <a:endParaRPr lang="en-IN" sz="24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762000" y="457200"/>
            <a:ext cx="75438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HAMARA PAISA, HAMARA HISAAB:</a:t>
            </a:r>
            <a:br>
              <a:rPr lang="en-IN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initiated by Mazdoor Kisaan Shakti Sangathan (MKSS), Rajasthan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ahatab\Desktop\images 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0" y="5105400"/>
            <a:ext cx="5067300" cy="16097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5A8FF-0BC4-4091-BAAE-6FCE64C5BA44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600200"/>
            <a:ext cx="8610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en-IN" sz="32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71600" y="1752600"/>
            <a:ext cx="5867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IN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04800" y="1905000"/>
            <a:ext cx="85344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2400" dirty="0" smtClean="0">
                <a:cs typeface="Times New Roman" pitchFamily="18" charset="0"/>
              </a:rPr>
              <a:t>The MKSS brought people together and simply read out official documents.</a:t>
            </a:r>
          </a:p>
          <a:p>
            <a:pPr>
              <a:buFont typeface="Wingdings" pitchFamily="2" charset="2"/>
              <a:buChar char="Ø"/>
            </a:pPr>
            <a:endParaRPr lang="en-IN" sz="2400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cs typeface="Times New Roman" pitchFamily="18" charset="0"/>
              </a:rPr>
              <a:t>People who would have been intimidated on their own now had a platform where they could speak out.</a:t>
            </a:r>
          </a:p>
          <a:p>
            <a:pPr>
              <a:buFont typeface="Wingdings" pitchFamily="2" charset="2"/>
              <a:buChar char="Ø"/>
            </a:pPr>
            <a:endParaRPr lang="en-IN" sz="2400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cs typeface="Times New Roman" pitchFamily="18" charset="0"/>
              </a:rPr>
              <a:t>MKSS in Rajasthan demanded and got information on minimum wages and government infrastructure programmes,</a:t>
            </a:r>
          </a:p>
          <a:p>
            <a:pPr>
              <a:buFont typeface="Wingdings" pitchFamily="2" charset="2"/>
              <a:buChar char="Ø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533400"/>
            <a:ext cx="2286000" cy="58477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Cont...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4502624" y="3886200"/>
            <a:ext cx="4042012" cy="1752600"/>
          </a:xfrm>
          <a:prstGeom prst="cloudCallout">
            <a:avLst>
              <a:gd name="adj1" fmla="val -21171"/>
              <a:gd name="adj2" fmla="val -62874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Rajasekhar, salim lakha and Manjula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04800" y="696036"/>
            <a:ext cx="7924800" cy="22860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990600"/>
            <a:ext cx="7467600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 How effective are social audits under MGNREGS ? LESSON FROM KARNATAKA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38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320040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IN" dirty="0"/>
              <a:t>This case study on social audits under MGNREGS in Karnataka aims to provide suggestions </a:t>
            </a:r>
            <a:r>
              <a:rPr lang="en-IN" dirty="0" smtClean="0"/>
              <a:t>on how </a:t>
            </a:r>
            <a:r>
              <a:rPr lang="en-IN" dirty="0"/>
              <a:t>to improve the design and implementation of social audits in the state. With the help of </a:t>
            </a:r>
            <a:r>
              <a:rPr lang="en-IN" dirty="0" smtClean="0"/>
              <a:t>the primary </a:t>
            </a:r>
            <a:r>
              <a:rPr lang="en-IN" dirty="0"/>
              <a:t>data collected from five </a:t>
            </a:r>
            <a:r>
              <a:rPr lang="en-IN" dirty="0" smtClean="0"/>
              <a:t>Gram </a:t>
            </a:r>
            <a:r>
              <a:rPr lang="en-IN" dirty="0"/>
              <a:t>panchayats in Chitradurga </a:t>
            </a:r>
            <a:r>
              <a:rPr lang="en-IN" dirty="0" smtClean="0"/>
              <a:t>district.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967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Lack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participation 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women</a:t>
            </a:r>
          </a:p>
          <a:p>
            <a:pPr marL="514350" indent="-514350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Relative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ineffectiveness of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VMCs</a:t>
            </a:r>
          </a:p>
          <a:p>
            <a:pPr marL="514350" indent="-514350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Lack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independent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auditors</a:t>
            </a:r>
          </a:p>
          <a:p>
            <a:pPr marL="514350" indent="-514350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Inadequate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training provided to villagers for conducting social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audits</a:t>
            </a:r>
          </a:p>
          <a:p>
            <a:pPr marL="514350" indent="-514350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Insufficient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scrutiny of the possession and distribution of job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cards</a:t>
            </a:r>
          </a:p>
          <a:p>
            <a:pPr marL="514350" indent="-514350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Complaints by labourers that not enough work was available under MGNREGS</a:t>
            </a:r>
          </a:p>
        </p:txBody>
      </p:sp>
    </p:spTree>
    <p:extLst>
      <p:ext uri="{BB962C8B-B14F-4D97-AF65-F5344CB8AC3E}">
        <p14:creationId xmlns:p14="http://schemas.microsoft.com/office/powerpoint/2010/main" val="26092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dirty="0" smtClean="0"/>
              <a:t>Social Audits in India</a:t>
            </a:r>
            <a:br>
              <a:rPr lang="en-IN" dirty="0" smtClean="0"/>
            </a:br>
            <a:r>
              <a:rPr lang="en-IN" dirty="0" smtClean="0"/>
              <a:t>                           - </a:t>
            </a:r>
            <a:r>
              <a:rPr lang="en-IN" sz="3600" dirty="0" smtClean="0"/>
              <a:t>Gahlot Sushmita (</a:t>
            </a:r>
            <a:r>
              <a:rPr lang="en-IN" sz="3100" dirty="0" smtClean="0"/>
              <a:t>2013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 example of Andhra Pradesh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Rajasthan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and the North Eastern states, it discusses the evolution problems faced while conducting social audits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also </a:t>
            </a: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suggests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measures to improve upon social audits of the various government schemes.</a:t>
            </a:r>
          </a:p>
        </p:txBody>
      </p:sp>
    </p:spTree>
    <p:extLst>
      <p:ext uri="{BB962C8B-B14F-4D97-AF65-F5344CB8AC3E}">
        <p14:creationId xmlns:p14="http://schemas.microsoft.com/office/powerpoint/2010/main" val="32792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N" sz="3600" b="1" dirty="0" smtClean="0"/>
              <a:t>Suggestions 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conducting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 social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audit, it is required that the purpose is clearly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defined.</a:t>
            </a:r>
          </a:p>
          <a:p>
            <a:pPr marL="514350" indent="-514350" algn="just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stakeholders should be properly identified.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auditor must obtain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information from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reliable sources.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performance indicators adopted by the society at large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should be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taken as standards in order to judge the performance</a:t>
            </a:r>
          </a:p>
        </p:txBody>
      </p:sp>
    </p:spTree>
    <p:extLst>
      <p:ext uri="{BB962C8B-B14F-4D97-AF65-F5344CB8AC3E}">
        <p14:creationId xmlns:p14="http://schemas.microsoft.com/office/powerpoint/2010/main" val="399345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Contd..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5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Regular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meetings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follow ups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must take place in order to ensure the continuity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and effectiveness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audits.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5"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5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Proper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mechanisms must be set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up in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order to recover the swindled money from 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corrupt officials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5"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5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Hierarchy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needs to be defined for conducting social audits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>
              <a:buAutoNum type="arabicPeriod" startAt="5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5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External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Parties such as NGOs should be involved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conducting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audits.</a:t>
            </a:r>
          </a:p>
        </p:txBody>
      </p:sp>
    </p:spTree>
    <p:extLst>
      <p:ext uri="{BB962C8B-B14F-4D97-AF65-F5344CB8AC3E}">
        <p14:creationId xmlns:p14="http://schemas.microsoft.com/office/powerpoint/2010/main" val="2804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8233"/>
            <a:ext cx="8686800" cy="6414967"/>
          </a:xfrm>
        </p:spPr>
      </p:pic>
    </p:spTree>
    <p:extLst>
      <p:ext uri="{BB962C8B-B14F-4D97-AF65-F5344CB8AC3E}">
        <p14:creationId xmlns:p14="http://schemas.microsoft.com/office/powerpoint/2010/main" val="239495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5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3564</TotalTime>
  <Words>2184</Words>
  <Application>Microsoft Office PowerPoint</Application>
  <PresentationFormat>On-screen Show (4:3)</PresentationFormat>
  <Paragraphs>311</Paragraphs>
  <Slides>52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PowerPoint Presentation</vt:lpstr>
      <vt:lpstr> Social Audit-A Tool for Transparency and Accountability  </vt:lpstr>
      <vt:lpstr>PowerPoint Presentation</vt:lpstr>
      <vt:lpstr>Introduction </vt:lpstr>
      <vt:lpstr>PowerPoint Presentation</vt:lpstr>
      <vt:lpstr>PowerPoint Presentation</vt:lpstr>
      <vt:lpstr>PowerPoint Presentation</vt:lpstr>
      <vt:lpstr>PowerPoint Presentation</vt:lpstr>
      <vt:lpstr>Broadly, this process of Social Audit involves, three components</vt:lpstr>
      <vt:lpstr>PowerPoint Presentation</vt:lpstr>
      <vt:lpstr>Cont…..</vt:lpstr>
      <vt:lpstr>Need for social Audit</vt:lpstr>
      <vt:lpstr>Principles of Social Audit</vt:lpstr>
      <vt:lpstr>Upholding Universal values through Social Audit</vt:lpstr>
      <vt:lpstr>PowerPoint Presentation</vt:lpstr>
      <vt:lpstr>PowerPoint Presentation</vt:lpstr>
      <vt:lpstr> Key Factors for Successful Social Audit </vt:lpstr>
      <vt:lpstr> How to Enhance Local Capacities for Social Audit?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Stages in Social Audit</vt:lpstr>
      <vt:lpstr>PowerPoint Presentation</vt:lpstr>
      <vt:lpstr>PowerPoint Presentation</vt:lpstr>
      <vt:lpstr>PowerPoint Presentation</vt:lpstr>
      <vt:lpstr>Benefit of Social audit in Case of NGREGS</vt:lpstr>
      <vt:lpstr>PowerPoint Presentation</vt:lpstr>
      <vt:lpstr>Social Audit v/s other Audits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Audits in India                            - Gahlot Sushmita (2013)</vt:lpstr>
      <vt:lpstr>Suggestions </vt:lpstr>
      <vt:lpstr>Contd..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Mahatab</dc:creator>
  <cp:lastModifiedBy>ADMIN</cp:lastModifiedBy>
  <cp:revision>168</cp:revision>
  <dcterms:created xsi:type="dcterms:W3CDTF">2006-08-16T00:00:00Z</dcterms:created>
  <dcterms:modified xsi:type="dcterms:W3CDTF">2016-06-20T05:14:10Z</dcterms:modified>
</cp:coreProperties>
</file>