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3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60"/>
  </p:notesMasterIdLst>
  <p:sldIdLst>
    <p:sldId id="352" r:id="rId3"/>
    <p:sldId id="351" r:id="rId4"/>
    <p:sldId id="257" r:id="rId5"/>
    <p:sldId id="288" r:id="rId6"/>
    <p:sldId id="258" r:id="rId7"/>
    <p:sldId id="353" r:id="rId8"/>
    <p:sldId id="354" r:id="rId9"/>
    <p:sldId id="289" r:id="rId10"/>
    <p:sldId id="287" r:id="rId11"/>
    <p:sldId id="290" r:id="rId12"/>
    <p:sldId id="291" r:id="rId13"/>
    <p:sldId id="292" r:id="rId14"/>
    <p:sldId id="294" r:id="rId15"/>
    <p:sldId id="368" r:id="rId16"/>
    <p:sldId id="297" r:id="rId17"/>
    <p:sldId id="298" r:id="rId18"/>
    <p:sldId id="296" r:id="rId19"/>
    <p:sldId id="299" r:id="rId20"/>
    <p:sldId id="300" r:id="rId21"/>
    <p:sldId id="301" r:id="rId22"/>
    <p:sldId id="302" r:id="rId23"/>
    <p:sldId id="303" r:id="rId24"/>
    <p:sldId id="304" r:id="rId25"/>
    <p:sldId id="305" r:id="rId26"/>
    <p:sldId id="306" r:id="rId27"/>
    <p:sldId id="307" r:id="rId28"/>
    <p:sldId id="308" r:id="rId29"/>
    <p:sldId id="309" r:id="rId30"/>
    <p:sldId id="310" r:id="rId31"/>
    <p:sldId id="311" r:id="rId32"/>
    <p:sldId id="312" r:id="rId33"/>
    <p:sldId id="314" r:id="rId34"/>
    <p:sldId id="315" r:id="rId35"/>
    <p:sldId id="317" r:id="rId36"/>
    <p:sldId id="268" r:id="rId37"/>
    <p:sldId id="319" r:id="rId38"/>
    <p:sldId id="369" r:id="rId39"/>
    <p:sldId id="358" r:id="rId40"/>
    <p:sldId id="367" r:id="rId41"/>
    <p:sldId id="322" r:id="rId42"/>
    <p:sldId id="323" r:id="rId43"/>
    <p:sldId id="324" r:id="rId44"/>
    <p:sldId id="325" r:id="rId45"/>
    <p:sldId id="342" r:id="rId46"/>
    <p:sldId id="326" r:id="rId47"/>
    <p:sldId id="341" r:id="rId48"/>
    <p:sldId id="327" r:id="rId49"/>
    <p:sldId id="328" r:id="rId50"/>
    <p:sldId id="364" r:id="rId51"/>
    <p:sldId id="365" r:id="rId52"/>
    <p:sldId id="331" r:id="rId53"/>
    <p:sldId id="363" r:id="rId54"/>
    <p:sldId id="360" r:id="rId55"/>
    <p:sldId id="362" r:id="rId56"/>
    <p:sldId id="347" r:id="rId57"/>
    <p:sldId id="348" r:id="rId58"/>
    <p:sldId id="350" r:id="rId59"/>
  </p:sldIdLst>
  <p:sldSz cx="9144000" cy="5143500" type="screen16x9"/>
  <p:notesSz cx="6858000" cy="9144000"/>
  <p:defaultTextStyle>
    <a:defPPr marR="0" algn="l" rtl="0">
      <a:lnSpc>
        <a:spcPct val="100000"/>
      </a:lnSpc>
      <a:spcBef>
        <a:spcPts val="0"/>
      </a:spcBef>
      <a:spcAft>
        <a:spcPts val="0"/>
      </a:spcAft>
    </a:defPPr>
    <a:lvl1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 baseline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108DE0E-14BC-4AC9-8191-236144A56653}">
  <a:tblStyle styleId="{6108DE0E-14BC-4AC9-8191-236144A56653}" styleName="Table_0">
    <a:wholeTbl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a:insideV>
        </a:tcBdr>
      </a:tcStyle>
    </a:wholeTb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118" autoAdjust="0"/>
    <p:restoredTop sz="94624" autoAdjust="0"/>
  </p:normalViewPr>
  <p:slideViewPr>
    <p:cSldViewPr snapToGrid="0">
      <p:cViewPr varScale="1">
        <p:scale>
          <a:sx n="93" d="100"/>
          <a:sy n="93" d="100"/>
        </p:scale>
        <p:origin x="990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dLbl>
              <c:idx val="0"/>
              <c:layout>
                <c:manualLayout>
                  <c:x val="-6.3024278215223092E-2"/>
                  <c:y val="0.17520570866141735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9.4346292650918637E-2"/>
                  <c:y val="0.15378321850393703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0.12278789370078738"/>
                  <c:y val="6.951451771653546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Sheet1!$A$2:$A$16</c:f>
              <c:strCache>
                <c:ptCount val="15"/>
                <c:pt idx="0">
                  <c:v>Agriculture and Rural Development</c:v>
                </c:pt>
                <c:pt idx="1">
                  <c:v>Economic Policy</c:v>
                </c:pt>
                <c:pt idx="2">
                  <c:v>Education</c:v>
                </c:pt>
                <c:pt idx="3">
                  <c:v>Energy</c:v>
                </c:pt>
                <c:pt idx="4">
                  <c:v>Environment</c:v>
                </c:pt>
                <c:pt idx="5">
                  <c:v>Finance</c:v>
                </c:pt>
                <c:pt idx="6">
                  <c:v>Health Nutrition and Policy</c:v>
                </c:pt>
                <c:pt idx="7">
                  <c:v>HIV/AIDS</c:v>
                </c:pt>
                <c:pt idx="8">
                  <c:v>Law &amp; Justice</c:v>
                </c:pt>
                <c:pt idx="9">
                  <c:v>Multisector</c:v>
                </c:pt>
                <c:pt idx="10">
                  <c:v>Public Administration</c:v>
                </c:pt>
                <c:pt idx="11">
                  <c:v>Social Protection</c:v>
                </c:pt>
                <c:pt idx="12">
                  <c:v>Transport</c:v>
                </c:pt>
                <c:pt idx="13">
                  <c:v>Water supply and Sanitation</c:v>
                </c:pt>
                <c:pt idx="14">
                  <c:v>Others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8</c:v>
                </c:pt>
                <c:pt idx="1">
                  <c:v>2</c:v>
                </c:pt>
                <c:pt idx="2">
                  <c:v>3</c:v>
                </c:pt>
                <c:pt idx="3">
                  <c:v>9</c:v>
                </c:pt>
                <c:pt idx="4">
                  <c:v>20</c:v>
                </c:pt>
                <c:pt idx="5">
                  <c:v>1</c:v>
                </c:pt>
                <c:pt idx="6">
                  <c:v>7</c:v>
                </c:pt>
                <c:pt idx="7">
                  <c:v>9</c:v>
                </c:pt>
                <c:pt idx="8">
                  <c:v>5</c:v>
                </c:pt>
                <c:pt idx="9">
                  <c:v>8</c:v>
                </c:pt>
                <c:pt idx="10">
                  <c:v>7</c:v>
                </c:pt>
                <c:pt idx="11">
                  <c:v>1</c:v>
                </c:pt>
                <c:pt idx="12">
                  <c:v>1</c:v>
                </c:pt>
                <c:pt idx="13">
                  <c:v>18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</c:dPt>
          <c:dLbls>
            <c:spPr>
              <a:pattFill prst="pct75">
                <a:fgClr>
                  <a:srgbClr val="000000">
                    <a:lumMod val="75000"/>
                    <a:lumOff val="25000"/>
                  </a:srgbClr>
                </a:fgClr>
                <a:bgClr>
                  <a:srgbClr val="000000">
                    <a:lumMod val="65000"/>
                    <a:lumOff val="35000"/>
                  </a:srgb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Sheet1!$A$2:$A$23</c:f>
              <c:strCache>
                <c:ptCount val="22"/>
                <c:pt idx="0">
                  <c:v>Agriculture and Rural Development</c:v>
                </c:pt>
                <c:pt idx="1">
                  <c:v>Economic Policy &amp; Debt</c:v>
                </c:pt>
                <c:pt idx="2">
                  <c:v>Education</c:v>
                </c:pt>
                <c:pt idx="3">
                  <c:v>Energy &amp; Mining</c:v>
                </c:pt>
                <c:pt idx="4">
                  <c:v>Environment</c:v>
                </c:pt>
                <c:pt idx="5">
                  <c:v>Poverty Reduction</c:v>
                </c:pt>
                <c:pt idx="6">
                  <c:v>Health Nutrition and Policy</c:v>
                </c:pt>
                <c:pt idx="7">
                  <c:v>HIV/AIDS</c:v>
                </c:pt>
                <c:pt idx="8">
                  <c:v>Law &amp; Justice</c:v>
                </c:pt>
                <c:pt idx="9">
                  <c:v>Multisector</c:v>
                </c:pt>
                <c:pt idx="10">
                  <c:v>Public Sector Governance</c:v>
                </c:pt>
                <c:pt idx="11">
                  <c:v>Social Development</c:v>
                </c:pt>
                <c:pt idx="12">
                  <c:v>Transport</c:v>
                </c:pt>
                <c:pt idx="13">
                  <c:v>Water supply and Sanitation</c:v>
                </c:pt>
                <c:pt idx="14">
                  <c:v>Multisector</c:v>
                </c:pt>
                <c:pt idx="15">
                  <c:v>Urban Development</c:v>
                </c:pt>
                <c:pt idx="16">
                  <c:v>Infrastructure</c:v>
                </c:pt>
                <c:pt idx="17">
                  <c:v>Social Protection</c:v>
                </c:pt>
                <c:pt idx="18">
                  <c:v>Trade</c:v>
                </c:pt>
                <c:pt idx="19">
                  <c:v>PSD</c:v>
                </c:pt>
                <c:pt idx="20">
                  <c:v>FSE</c:v>
                </c:pt>
                <c:pt idx="21">
                  <c:v>CSR</c:v>
                </c:pt>
              </c:strCache>
            </c:strRef>
          </c:cat>
          <c:val>
            <c:numRef>
              <c:f>Sheet1!$B$2:$B$23</c:f>
              <c:numCache>
                <c:formatCode>General</c:formatCode>
                <c:ptCount val="22"/>
                <c:pt idx="0">
                  <c:v>14</c:v>
                </c:pt>
                <c:pt idx="1">
                  <c:v>1</c:v>
                </c:pt>
                <c:pt idx="2">
                  <c:v>3</c:v>
                </c:pt>
                <c:pt idx="3">
                  <c:v>6</c:v>
                </c:pt>
                <c:pt idx="4">
                  <c:v>9</c:v>
                </c:pt>
                <c:pt idx="5">
                  <c:v>1</c:v>
                </c:pt>
                <c:pt idx="6">
                  <c:v>13</c:v>
                </c:pt>
                <c:pt idx="7">
                  <c:v>9</c:v>
                </c:pt>
                <c:pt idx="8">
                  <c:v>5</c:v>
                </c:pt>
                <c:pt idx="9">
                  <c:v>8</c:v>
                </c:pt>
                <c:pt idx="10">
                  <c:v>6</c:v>
                </c:pt>
                <c:pt idx="11">
                  <c:v>1</c:v>
                </c:pt>
                <c:pt idx="12">
                  <c:v>2</c:v>
                </c:pt>
                <c:pt idx="13">
                  <c:v>16</c:v>
                </c:pt>
                <c:pt idx="14">
                  <c:v>6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1</c:v>
                </c:pt>
                <c:pt idx="19">
                  <c:v>4</c:v>
                </c:pt>
                <c:pt idx="20">
                  <c:v>2</c:v>
                </c:pt>
                <c:pt idx="21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698884514435695"/>
          <c:y val="4.8570039856129101E-2"/>
          <c:w val="0.33426115485564312"/>
          <c:h val="0.89298337707786513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1000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#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2B1F459-211E-4D65-8A30-7177C4CD424A}" type="doc">
      <dgm:prSet loTypeId="urn:microsoft.com/office/officeart/2005/8/layout/radial4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D34FBC9F-F115-44F6-BBDE-88E1D6239E7B}">
      <dgm:prSet phldrT="[Text]" custT="1"/>
      <dgm:spPr/>
      <dgm:t>
        <a:bodyPr/>
        <a:lstStyle/>
        <a:p>
          <a:r>
            <a:rPr lang="en-US" sz="1050" dirty="0" smtClean="0">
              <a:latin typeface="Arial Black" panose="020B0A04020102020204" pitchFamily="34" charset="0"/>
            </a:rPr>
            <a:t>Participatory paradigm</a:t>
          </a:r>
          <a:endParaRPr lang="en-US" sz="1050" dirty="0">
            <a:latin typeface="Arial Black" panose="020B0A04020102020204" pitchFamily="34" charset="0"/>
          </a:endParaRPr>
        </a:p>
      </dgm:t>
    </dgm:pt>
    <dgm:pt modelId="{3013923F-0DCD-45AB-A86F-F99383A84E9F}" type="parTrans" cxnId="{4FAF37DE-4026-48F8-80D0-5077C4FA923E}">
      <dgm:prSet/>
      <dgm:spPr/>
      <dgm:t>
        <a:bodyPr/>
        <a:lstStyle/>
        <a:p>
          <a:endParaRPr lang="en-US"/>
        </a:p>
      </dgm:t>
    </dgm:pt>
    <dgm:pt modelId="{FB8BF33D-658B-4614-B1F5-1BA17408FC49}" type="sibTrans" cxnId="{4FAF37DE-4026-48F8-80D0-5077C4FA923E}">
      <dgm:prSet/>
      <dgm:spPr/>
      <dgm:t>
        <a:bodyPr/>
        <a:lstStyle/>
        <a:p>
          <a:endParaRPr lang="en-US"/>
        </a:p>
      </dgm:t>
    </dgm:pt>
    <dgm:pt modelId="{CFFD72F2-6B9F-48EA-B6E5-693F8EFB5244}">
      <dgm:prSet phldrT="[Text]" custT="1"/>
      <dgm:spPr/>
      <dgm:t>
        <a:bodyPr/>
        <a:lstStyle/>
        <a:p>
          <a:r>
            <a:rPr lang="en-US" sz="1800" dirty="0" smtClean="0"/>
            <a:t>Emphasis on people</a:t>
          </a:r>
          <a:endParaRPr lang="en-US" sz="1800" dirty="0"/>
        </a:p>
      </dgm:t>
    </dgm:pt>
    <dgm:pt modelId="{34EC5C7D-D22B-46F7-AFB7-0D3E89311C47}" type="parTrans" cxnId="{DD055931-8C3B-4CAD-B347-30AC8A1BFFDE}">
      <dgm:prSet/>
      <dgm:spPr/>
      <dgm:t>
        <a:bodyPr/>
        <a:lstStyle/>
        <a:p>
          <a:endParaRPr lang="en-US"/>
        </a:p>
      </dgm:t>
    </dgm:pt>
    <dgm:pt modelId="{E74545DE-27A9-476E-B4CC-DC949A0D3C79}" type="sibTrans" cxnId="{DD055931-8C3B-4CAD-B347-30AC8A1BFFDE}">
      <dgm:prSet/>
      <dgm:spPr/>
      <dgm:t>
        <a:bodyPr/>
        <a:lstStyle/>
        <a:p>
          <a:endParaRPr lang="en-US"/>
        </a:p>
      </dgm:t>
    </dgm:pt>
    <dgm:pt modelId="{C28C8B23-5079-4B2B-BA62-2D7DC9D3DBBE}">
      <dgm:prSet phldrT="[Text]"/>
      <dgm:spPr/>
      <dgm:t>
        <a:bodyPr/>
        <a:lstStyle/>
        <a:p>
          <a:r>
            <a:rPr lang="en-US" dirty="0" smtClean="0"/>
            <a:t>Endogenous vision of development</a:t>
          </a:r>
          <a:endParaRPr lang="en-US" dirty="0"/>
        </a:p>
      </dgm:t>
    </dgm:pt>
    <dgm:pt modelId="{D694BEA0-7FAF-4410-816B-466FE03695BF}" type="parTrans" cxnId="{26003826-898B-4099-8E2D-C6B1607C5A69}">
      <dgm:prSet/>
      <dgm:spPr/>
      <dgm:t>
        <a:bodyPr/>
        <a:lstStyle/>
        <a:p>
          <a:endParaRPr lang="en-US"/>
        </a:p>
      </dgm:t>
    </dgm:pt>
    <dgm:pt modelId="{DCB46E06-5586-43A9-AA98-A828990E5E4A}" type="sibTrans" cxnId="{26003826-898B-4099-8E2D-C6B1607C5A69}">
      <dgm:prSet/>
      <dgm:spPr/>
      <dgm:t>
        <a:bodyPr/>
        <a:lstStyle/>
        <a:p>
          <a:endParaRPr lang="en-US"/>
        </a:p>
      </dgm:t>
    </dgm:pt>
    <dgm:pt modelId="{3B2AB9BE-8EFB-4B16-878E-3F6F20ADB1EF}">
      <dgm:prSet phldrT="[Text]" custT="1"/>
      <dgm:spPr/>
      <dgm:t>
        <a:bodyPr/>
        <a:lstStyle/>
        <a:p>
          <a:r>
            <a:rPr lang="en-US" sz="1800" dirty="0" smtClean="0"/>
            <a:t>Attention to power and rights issues</a:t>
          </a:r>
          <a:endParaRPr lang="en-US" sz="1800" dirty="0"/>
        </a:p>
      </dgm:t>
    </dgm:pt>
    <dgm:pt modelId="{0BB57F13-FBA9-4B21-A523-1287E978DE03}" type="parTrans" cxnId="{79529505-71D5-4DC9-897E-92C96DCC1929}">
      <dgm:prSet/>
      <dgm:spPr/>
      <dgm:t>
        <a:bodyPr/>
        <a:lstStyle/>
        <a:p>
          <a:endParaRPr lang="en-US"/>
        </a:p>
      </dgm:t>
    </dgm:pt>
    <dgm:pt modelId="{125FF2AE-25E0-4E34-B216-02DAE95A604C}" type="sibTrans" cxnId="{79529505-71D5-4DC9-897E-92C96DCC1929}">
      <dgm:prSet/>
      <dgm:spPr/>
      <dgm:t>
        <a:bodyPr/>
        <a:lstStyle/>
        <a:p>
          <a:endParaRPr lang="en-US"/>
        </a:p>
      </dgm:t>
    </dgm:pt>
    <dgm:pt modelId="{F37CB14C-E42F-4889-BCF0-9B553B36FD57}" type="pres">
      <dgm:prSet presAssocID="{E2B1F459-211E-4D65-8A30-7177C4CD424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948EEF2-1350-4093-8F00-D207382F5F11}" type="pres">
      <dgm:prSet presAssocID="{D34FBC9F-F115-44F6-BBDE-88E1D6239E7B}" presName="centerShape" presStyleLbl="node0" presStyleIdx="0" presStyleCnt="1" custScaleX="116269"/>
      <dgm:spPr/>
      <dgm:t>
        <a:bodyPr/>
        <a:lstStyle/>
        <a:p>
          <a:endParaRPr lang="en-US"/>
        </a:p>
      </dgm:t>
    </dgm:pt>
    <dgm:pt modelId="{33D9B60A-7B1C-44AF-A408-5AB30A25BE18}" type="pres">
      <dgm:prSet presAssocID="{34EC5C7D-D22B-46F7-AFB7-0D3E89311C47}" presName="parTrans" presStyleLbl="bgSibTrans2D1" presStyleIdx="0" presStyleCnt="3"/>
      <dgm:spPr/>
      <dgm:t>
        <a:bodyPr/>
        <a:lstStyle/>
        <a:p>
          <a:endParaRPr lang="en-US"/>
        </a:p>
      </dgm:t>
    </dgm:pt>
    <dgm:pt modelId="{F3FE99F8-215D-4699-A7B6-38930886DB63}" type="pres">
      <dgm:prSet presAssocID="{CFFD72F2-6B9F-48EA-B6E5-693F8EFB5244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E5CA052-5B81-45A4-8376-1F4538E378B3}" type="pres">
      <dgm:prSet presAssocID="{D694BEA0-7FAF-4410-816B-466FE03695BF}" presName="parTrans" presStyleLbl="bgSibTrans2D1" presStyleIdx="1" presStyleCnt="3"/>
      <dgm:spPr/>
      <dgm:t>
        <a:bodyPr/>
        <a:lstStyle/>
        <a:p>
          <a:endParaRPr lang="en-US"/>
        </a:p>
      </dgm:t>
    </dgm:pt>
    <dgm:pt modelId="{7F2B8098-7EC2-4426-9792-F8300CD8D1A0}" type="pres">
      <dgm:prSet presAssocID="{C28C8B23-5079-4B2B-BA62-2D7DC9D3DBBE}" presName="node" presStyleLbl="node1" presStyleIdx="1" presStyleCnt="3" custRadScaleRad="101076" custRadScaleInc="5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7926C7-C345-4926-BB32-54280C5103F6}" type="pres">
      <dgm:prSet presAssocID="{0BB57F13-FBA9-4B21-A523-1287E978DE03}" presName="parTrans" presStyleLbl="bgSibTrans2D1" presStyleIdx="2" presStyleCnt="3"/>
      <dgm:spPr/>
      <dgm:t>
        <a:bodyPr/>
        <a:lstStyle/>
        <a:p>
          <a:endParaRPr lang="en-US"/>
        </a:p>
      </dgm:t>
    </dgm:pt>
    <dgm:pt modelId="{73FBDA4D-472F-49DE-B69F-D55B285E5CD5}" type="pres">
      <dgm:prSet presAssocID="{3B2AB9BE-8EFB-4B16-878E-3F6F20ADB1EF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D055931-8C3B-4CAD-B347-30AC8A1BFFDE}" srcId="{D34FBC9F-F115-44F6-BBDE-88E1D6239E7B}" destId="{CFFD72F2-6B9F-48EA-B6E5-693F8EFB5244}" srcOrd="0" destOrd="0" parTransId="{34EC5C7D-D22B-46F7-AFB7-0D3E89311C47}" sibTransId="{E74545DE-27A9-476E-B4CC-DC949A0D3C79}"/>
    <dgm:cxn modelId="{69904C50-9B55-4DD5-A2C3-4087151F3561}" type="presOf" srcId="{E2B1F459-211E-4D65-8A30-7177C4CD424A}" destId="{F37CB14C-E42F-4889-BCF0-9B553B36FD57}" srcOrd="0" destOrd="0" presId="urn:microsoft.com/office/officeart/2005/8/layout/radial4"/>
    <dgm:cxn modelId="{A78AE3B4-0DF8-4959-AA50-830C1EECFCDC}" type="presOf" srcId="{C28C8B23-5079-4B2B-BA62-2D7DC9D3DBBE}" destId="{7F2B8098-7EC2-4426-9792-F8300CD8D1A0}" srcOrd="0" destOrd="0" presId="urn:microsoft.com/office/officeart/2005/8/layout/radial4"/>
    <dgm:cxn modelId="{D59B8414-6A0D-4D37-89D1-1387D66C6B35}" type="presOf" srcId="{D34FBC9F-F115-44F6-BBDE-88E1D6239E7B}" destId="{6948EEF2-1350-4093-8F00-D207382F5F11}" srcOrd="0" destOrd="0" presId="urn:microsoft.com/office/officeart/2005/8/layout/radial4"/>
    <dgm:cxn modelId="{5B81B1AF-DBDD-4D4F-8C42-E3250273C8DB}" type="presOf" srcId="{34EC5C7D-D22B-46F7-AFB7-0D3E89311C47}" destId="{33D9B60A-7B1C-44AF-A408-5AB30A25BE18}" srcOrd="0" destOrd="0" presId="urn:microsoft.com/office/officeart/2005/8/layout/radial4"/>
    <dgm:cxn modelId="{560480FF-E489-4E60-BE82-04C06A158ED3}" type="presOf" srcId="{3B2AB9BE-8EFB-4B16-878E-3F6F20ADB1EF}" destId="{73FBDA4D-472F-49DE-B69F-D55B285E5CD5}" srcOrd="0" destOrd="0" presId="urn:microsoft.com/office/officeart/2005/8/layout/radial4"/>
    <dgm:cxn modelId="{4FAF37DE-4026-48F8-80D0-5077C4FA923E}" srcId="{E2B1F459-211E-4D65-8A30-7177C4CD424A}" destId="{D34FBC9F-F115-44F6-BBDE-88E1D6239E7B}" srcOrd="0" destOrd="0" parTransId="{3013923F-0DCD-45AB-A86F-F99383A84E9F}" sibTransId="{FB8BF33D-658B-4614-B1F5-1BA17408FC49}"/>
    <dgm:cxn modelId="{79529505-71D5-4DC9-897E-92C96DCC1929}" srcId="{D34FBC9F-F115-44F6-BBDE-88E1D6239E7B}" destId="{3B2AB9BE-8EFB-4B16-878E-3F6F20ADB1EF}" srcOrd="2" destOrd="0" parTransId="{0BB57F13-FBA9-4B21-A523-1287E978DE03}" sibTransId="{125FF2AE-25E0-4E34-B216-02DAE95A604C}"/>
    <dgm:cxn modelId="{7C38FCF7-CF6A-4B07-8A43-CDA7F7FF5988}" type="presOf" srcId="{D694BEA0-7FAF-4410-816B-466FE03695BF}" destId="{9E5CA052-5B81-45A4-8376-1F4538E378B3}" srcOrd="0" destOrd="0" presId="urn:microsoft.com/office/officeart/2005/8/layout/radial4"/>
    <dgm:cxn modelId="{26003826-898B-4099-8E2D-C6B1607C5A69}" srcId="{D34FBC9F-F115-44F6-BBDE-88E1D6239E7B}" destId="{C28C8B23-5079-4B2B-BA62-2D7DC9D3DBBE}" srcOrd="1" destOrd="0" parTransId="{D694BEA0-7FAF-4410-816B-466FE03695BF}" sibTransId="{DCB46E06-5586-43A9-AA98-A828990E5E4A}"/>
    <dgm:cxn modelId="{F1B8A170-46D7-40D7-9520-9478A8DB934F}" type="presOf" srcId="{0BB57F13-FBA9-4B21-A523-1287E978DE03}" destId="{277926C7-C345-4926-BB32-54280C5103F6}" srcOrd="0" destOrd="0" presId="urn:microsoft.com/office/officeart/2005/8/layout/radial4"/>
    <dgm:cxn modelId="{EBFB99C8-1D43-4138-8B7E-3471557BB2EF}" type="presOf" srcId="{CFFD72F2-6B9F-48EA-B6E5-693F8EFB5244}" destId="{F3FE99F8-215D-4699-A7B6-38930886DB63}" srcOrd="0" destOrd="0" presId="urn:microsoft.com/office/officeart/2005/8/layout/radial4"/>
    <dgm:cxn modelId="{45B4C0C7-6D8D-4019-8974-BDD181FDD69E}" type="presParOf" srcId="{F37CB14C-E42F-4889-BCF0-9B553B36FD57}" destId="{6948EEF2-1350-4093-8F00-D207382F5F11}" srcOrd="0" destOrd="0" presId="urn:microsoft.com/office/officeart/2005/8/layout/radial4"/>
    <dgm:cxn modelId="{8037325D-A435-46E5-8D0B-B078F62720CC}" type="presParOf" srcId="{F37CB14C-E42F-4889-BCF0-9B553B36FD57}" destId="{33D9B60A-7B1C-44AF-A408-5AB30A25BE18}" srcOrd="1" destOrd="0" presId="urn:microsoft.com/office/officeart/2005/8/layout/radial4"/>
    <dgm:cxn modelId="{F87DD5F1-AAD8-44E0-A051-B1E98BDFE49B}" type="presParOf" srcId="{F37CB14C-E42F-4889-BCF0-9B553B36FD57}" destId="{F3FE99F8-215D-4699-A7B6-38930886DB63}" srcOrd="2" destOrd="0" presId="urn:microsoft.com/office/officeart/2005/8/layout/radial4"/>
    <dgm:cxn modelId="{6E23A366-96C6-4BB3-8379-BE924E53127A}" type="presParOf" srcId="{F37CB14C-E42F-4889-BCF0-9B553B36FD57}" destId="{9E5CA052-5B81-45A4-8376-1F4538E378B3}" srcOrd="3" destOrd="0" presId="urn:microsoft.com/office/officeart/2005/8/layout/radial4"/>
    <dgm:cxn modelId="{8C41A817-BC6A-4407-8F88-F4C675BE4BD3}" type="presParOf" srcId="{F37CB14C-E42F-4889-BCF0-9B553B36FD57}" destId="{7F2B8098-7EC2-4426-9792-F8300CD8D1A0}" srcOrd="4" destOrd="0" presId="urn:microsoft.com/office/officeart/2005/8/layout/radial4"/>
    <dgm:cxn modelId="{B38534D6-E689-4CA7-BC23-2B79A88C5000}" type="presParOf" srcId="{F37CB14C-E42F-4889-BCF0-9B553B36FD57}" destId="{277926C7-C345-4926-BB32-54280C5103F6}" srcOrd="5" destOrd="0" presId="urn:microsoft.com/office/officeart/2005/8/layout/radial4"/>
    <dgm:cxn modelId="{7C3E859D-7F2C-47DE-8CCA-DAADD105F95F}" type="presParOf" srcId="{F37CB14C-E42F-4889-BCF0-9B553B36FD57}" destId="{73FBDA4D-472F-49DE-B69F-D55B285E5CD5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31EC8A7-2016-42D3-8532-7568CA8D282D}" type="doc">
      <dgm:prSet loTypeId="urn:microsoft.com/office/officeart/2005/8/layout/chevron2" loCatId="list" qsTypeId="urn:microsoft.com/office/officeart/2005/8/quickstyle/simple1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5AD17534-8BAD-4C4B-B8F7-8E2BBFFDFE0D}">
      <dgm:prSet phldrT="[Text]"/>
      <dgm:spPr/>
      <dgm:t>
        <a:bodyPr/>
        <a:lstStyle/>
        <a:p>
          <a:r>
            <a:rPr lang="en-US" dirty="0" smtClean="0"/>
            <a:t>1.</a:t>
          </a:r>
          <a:endParaRPr lang="en-US" dirty="0"/>
        </a:p>
      </dgm:t>
    </dgm:pt>
    <dgm:pt modelId="{3191CE88-262F-407D-8DD5-E78F59594689}" type="parTrans" cxnId="{A9ED06AA-9D05-4F58-A109-4FF9157A14B8}">
      <dgm:prSet/>
      <dgm:spPr/>
      <dgm:t>
        <a:bodyPr/>
        <a:lstStyle/>
        <a:p>
          <a:endParaRPr lang="en-US"/>
        </a:p>
      </dgm:t>
    </dgm:pt>
    <dgm:pt modelId="{7C4BBDA1-AEFA-4B43-8711-BB129F2E214D}" type="sibTrans" cxnId="{A9ED06AA-9D05-4F58-A109-4FF9157A14B8}">
      <dgm:prSet/>
      <dgm:spPr/>
      <dgm:t>
        <a:bodyPr/>
        <a:lstStyle/>
        <a:p>
          <a:endParaRPr lang="en-US"/>
        </a:p>
      </dgm:t>
    </dgm:pt>
    <dgm:pt modelId="{AF65B1D0-C696-43A5-8557-CECA35D69DA2}">
      <dgm:prSet phldrT="[Text]" custT="1"/>
      <dgm:spPr/>
      <dgm:t>
        <a:bodyPr/>
        <a:lstStyle/>
        <a:p>
          <a:r>
            <a:rPr lang="en-US" sz="2000" dirty="0" smtClean="0">
              <a:latin typeface="Arial Black" panose="020B0A04020102020204" pitchFamily="34" charset="0"/>
            </a:rPr>
            <a:t>PASSIVE PARTICIPATION</a:t>
          </a:r>
          <a:endParaRPr lang="en-US" sz="2000" dirty="0">
            <a:latin typeface="Arial Black" panose="020B0A04020102020204" pitchFamily="34" charset="0"/>
          </a:endParaRPr>
        </a:p>
      </dgm:t>
    </dgm:pt>
    <dgm:pt modelId="{B89808AD-8649-4E7B-B816-2F6660D60E4E}" type="parTrans" cxnId="{14372D6D-2FFB-4BAE-BE8C-223C55790B35}">
      <dgm:prSet/>
      <dgm:spPr/>
      <dgm:t>
        <a:bodyPr/>
        <a:lstStyle/>
        <a:p>
          <a:endParaRPr lang="en-US"/>
        </a:p>
      </dgm:t>
    </dgm:pt>
    <dgm:pt modelId="{C5AAE6BA-DC2E-4515-A440-7F0DF014CACA}" type="sibTrans" cxnId="{14372D6D-2FFB-4BAE-BE8C-223C55790B35}">
      <dgm:prSet/>
      <dgm:spPr/>
      <dgm:t>
        <a:bodyPr/>
        <a:lstStyle/>
        <a:p>
          <a:endParaRPr lang="en-US"/>
        </a:p>
      </dgm:t>
    </dgm:pt>
    <dgm:pt modelId="{8C6379CE-EB0E-426B-BE28-D48670A1DBE0}">
      <dgm:prSet phldrT="[Text]" custT="1"/>
      <dgm:spPr/>
      <dgm:t>
        <a:bodyPr/>
        <a:lstStyle/>
        <a:p>
          <a:r>
            <a:rPr lang="en-US" sz="2000" dirty="0" smtClean="0">
              <a:latin typeface="Calibri" panose="020F0502020204030204" pitchFamily="34" charset="0"/>
            </a:rPr>
            <a:t>Attend meetings to be informed</a:t>
          </a:r>
          <a:endParaRPr lang="en-US" sz="2000" dirty="0">
            <a:latin typeface="Calibri" panose="020F0502020204030204" pitchFamily="34" charset="0"/>
          </a:endParaRPr>
        </a:p>
      </dgm:t>
    </dgm:pt>
    <dgm:pt modelId="{4DC8DF62-2D36-4CD9-9976-3376DBCADE9B}" type="parTrans" cxnId="{93AFF914-DC94-4C32-AB97-218602D8CEE4}">
      <dgm:prSet/>
      <dgm:spPr/>
      <dgm:t>
        <a:bodyPr/>
        <a:lstStyle/>
        <a:p>
          <a:endParaRPr lang="en-US"/>
        </a:p>
      </dgm:t>
    </dgm:pt>
    <dgm:pt modelId="{A2DBA2B0-E633-4434-A538-04B72B554EF9}" type="sibTrans" cxnId="{93AFF914-DC94-4C32-AB97-218602D8CEE4}">
      <dgm:prSet/>
      <dgm:spPr/>
      <dgm:t>
        <a:bodyPr/>
        <a:lstStyle/>
        <a:p>
          <a:endParaRPr lang="en-US"/>
        </a:p>
      </dgm:t>
    </dgm:pt>
    <dgm:pt modelId="{1E29F83E-692E-479E-A1CA-9AF959BB7864}">
      <dgm:prSet phldrT="[Text]"/>
      <dgm:spPr/>
      <dgm:t>
        <a:bodyPr/>
        <a:lstStyle/>
        <a:p>
          <a:r>
            <a:rPr lang="en-US" dirty="0" smtClean="0"/>
            <a:t>2.</a:t>
          </a:r>
          <a:endParaRPr lang="en-US" dirty="0"/>
        </a:p>
      </dgm:t>
    </dgm:pt>
    <dgm:pt modelId="{0832DFFA-D907-4F3F-94E1-A720DDA74008}" type="parTrans" cxnId="{A1DAD525-4F1C-402E-9FFD-829EB493C71A}">
      <dgm:prSet/>
      <dgm:spPr/>
      <dgm:t>
        <a:bodyPr/>
        <a:lstStyle/>
        <a:p>
          <a:endParaRPr lang="en-US"/>
        </a:p>
      </dgm:t>
    </dgm:pt>
    <dgm:pt modelId="{588DCBA5-1254-4C85-B16D-831BDDFF3C0D}" type="sibTrans" cxnId="{A1DAD525-4F1C-402E-9FFD-829EB493C71A}">
      <dgm:prSet/>
      <dgm:spPr/>
      <dgm:t>
        <a:bodyPr/>
        <a:lstStyle/>
        <a:p>
          <a:endParaRPr lang="en-US"/>
        </a:p>
      </dgm:t>
    </dgm:pt>
    <dgm:pt modelId="{8BB5E505-9316-490C-99EA-77B355E04DC5}">
      <dgm:prSet phldrT="[Text]" custT="1"/>
      <dgm:spPr/>
      <dgm:t>
        <a:bodyPr/>
        <a:lstStyle/>
        <a:p>
          <a:r>
            <a:rPr lang="en-US" sz="1800" dirty="0" smtClean="0">
              <a:latin typeface="Arial Black" panose="020B0A04020102020204" pitchFamily="34" charset="0"/>
            </a:rPr>
            <a:t>PARTICIPATION BY CONSULTATION</a:t>
          </a:r>
          <a:endParaRPr lang="en-US" sz="1800" dirty="0">
            <a:latin typeface="Arial Black" panose="020B0A04020102020204" pitchFamily="34" charset="0"/>
          </a:endParaRPr>
        </a:p>
      </dgm:t>
    </dgm:pt>
    <dgm:pt modelId="{22E034E3-889F-4838-BA10-08A29E606663}" type="parTrans" cxnId="{5D05DBAF-44EC-48F1-8750-ABCDE3B90210}">
      <dgm:prSet/>
      <dgm:spPr/>
      <dgm:t>
        <a:bodyPr/>
        <a:lstStyle/>
        <a:p>
          <a:endParaRPr lang="en-US"/>
        </a:p>
      </dgm:t>
    </dgm:pt>
    <dgm:pt modelId="{42F0A42C-5A22-462C-AF05-0D98EAFD6AF7}" type="sibTrans" cxnId="{5D05DBAF-44EC-48F1-8750-ABCDE3B90210}">
      <dgm:prSet/>
      <dgm:spPr/>
      <dgm:t>
        <a:bodyPr/>
        <a:lstStyle/>
        <a:p>
          <a:endParaRPr lang="en-US"/>
        </a:p>
      </dgm:t>
    </dgm:pt>
    <dgm:pt modelId="{07AB8048-BAE1-4799-889C-9BE0A6D75AF0}">
      <dgm:prSet phldrT="[Text]" custT="1"/>
      <dgm:spPr/>
      <dgm:t>
        <a:bodyPr/>
        <a:lstStyle/>
        <a:p>
          <a:r>
            <a:rPr lang="en-US" sz="1800" dirty="0" smtClean="0">
              <a:latin typeface="Calibri" panose="020F0502020204030204" pitchFamily="34" charset="0"/>
            </a:rPr>
            <a:t>Stakeholders are consulted but decision made by experts</a:t>
          </a:r>
          <a:endParaRPr lang="en-US" sz="1800" dirty="0">
            <a:latin typeface="Calibri" panose="020F0502020204030204" pitchFamily="34" charset="0"/>
          </a:endParaRPr>
        </a:p>
      </dgm:t>
    </dgm:pt>
    <dgm:pt modelId="{9832C55D-96A8-4271-87D6-E4ED1EDFD92A}" type="parTrans" cxnId="{9FF255A0-25D1-4561-A73F-3C634A741FD7}">
      <dgm:prSet/>
      <dgm:spPr/>
      <dgm:t>
        <a:bodyPr/>
        <a:lstStyle/>
        <a:p>
          <a:endParaRPr lang="en-US"/>
        </a:p>
      </dgm:t>
    </dgm:pt>
    <dgm:pt modelId="{986E638B-F4D1-4D7B-AF5E-3FC0AE9F4DC5}" type="sibTrans" cxnId="{9FF255A0-25D1-4561-A73F-3C634A741FD7}">
      <dgm:prSet/>
      <dgm:spPr/>
      <dgm:t>
        <a:bodyPr/>
        <a:lstStyle/>
        <a:p>
          <a:endParaRPr lang="en-US"/>
        </a:p>
      </dgm:t>
    </dgm:pt>
    <dgm:pt modelId="{36E24382-A60C-433B-B35D-CFCDC02FBE87}">
      <dgm:prSet phldrT="[Text]"/>
      <dgm:spPr/>
      <dgm:t>
        <a:bodyPr/>
        <a:lstStyle/>
        <a:p>
          <a:r>
            <a:rPr lang="en-US" dirty="0" smtClean="0"/>
            <a:t>3.</a:t>
          </a:r>
          <a:endParaRPr lang="en-US" dirty="0"/>
        </a:p>
      </dgm:t>
    </dgm:pt>
    <dgm:pt modelId="{3FA5F5CA-72A1-41E4-8A16-FEEDE1A284A3}" type="parTrans" cxnId="{8F51ABA4-64DD-4555-BBA1-184DF675E504}">
      <dgm:prSet/>
      <dgm:spPr/>
      <dgm:t>
        <a:bodyPr/>
        <a:lstStyle/>
        <a:p>
          <a:endParaRPr lang="en-US"/>
        </a:p>
      </dgm:t>
    </dgm:pt>
    <dgm:pt modelId="{B5B7C979-2A15-4F40-9D62-6FB772F40F66}" type="sibTrans" cxnId="{8F51ABA4-64DD-4555-BBA1-184DF675E504}">
      <dgm:prSet/>
      <dgm:spPr/>
      <dgm:t>
        <a:bodyPr/>
        <a:lstStyle/>
        <a:p>
          <a:endParaRPr lang="en-US"/>
        </a:p>
      </dgm:t>
    </dgm:pt>
    <dgm:pt modelId="{5DBE3C1F-98E0-4199-9388-A6E518981CB8}">
      <dgm:prSet phldrT="[Text]" custT="1"/>
      <dgm:spPr/>
      <dgm:t>
        <a:bodyPr/>
        <a:lstStyle/>
        <a:p>
          <a:r>
            <a:rPr lang="en-US" sz="2000" dirty="0" smtClean="0">
              <a:latin typeface="Arial Black" panose="020B0A04020102020204" pitchFamily="34" charset="0"/>
            </a:rPr>
            <a:t>FUNCTIONAL PARTICIPATION</a:t>
          </a:r>
          <a:endParaRPr lang="en-US" sz="2000" dirty="0">
            <a:latin typeface="Arial Black" panose="020B0A04020102020204" pitchFamily="34" charset="0"/>
          </a:endParaRPr>
        </a:p>
      </dgm:t>
    </dgm:pt>
    <dgm:pt modelId="{873C8DE2-F3BA-49ED-BD20-E4CE0C3AFF96}" type="parTrans" cxnId="{E72722AB-6152-4D68-A21D-FBEA51BF4466}">
      <dgm:prSet/>
      <dgm:spPr/>
      <dgm:t>
        <a:bodyPr/>
        <a:lstStyle/>
        <a:p>
          <a:endParaRPr lang="en-US"/>
        </a:p>
      </dgm:t>
    </dgm:pt>
    <dgm:pt modelId="{A3D8DB51-3D7B-4E44-B683-42B7E47FC6E0}" type="sibTrans" cxnId="{E72722AB-6152-4D68-A21D-FBEA51BF4466}">
      <dgm:prSet/>
      <dgm:spPr/>
      <dgm:t>
        <a:bodyPr/>
        <a:lstStyle/>
        <a:p>
          <a:endParaRPr lang="en-US"/>
        </a:p>
      </dgm:t>
    </dgm:pt>
    <dgm:pt modelId="{F4151147-300D-4EF3-B179-BC54B2ED980B}">
      <dgm:prSet phldrT="[Text]" custT="1"/>
      <dgm:spPr/>
      <dgm:t>
        <a:bodyPr/>
        <a:lstStyle/>
        <a:p>
          <a:r>
            <a:rPr lang="en-US" sz="2000" dirty="0" smtClean="0">
              <a:latin typeface="Calibri" panose="020F0502020204030204" pitchFamily="34" charset="0"/>
            </a:rPr>
            <a:t>Stakeholders put some input</a:t>
          </a:r>
          <a:endParaRPr lang="en-US" sz="2000" dirty="0">
            <a:latin typeface="Calibri" panose="020F0502020204030204" pitchFamily="34" charset="0"/>
          </a:endParaRPr>
        </a:p>
      </dgm:t>
    </dgm:pt>
    <dgm:pt modelId="{400F539C-9996-42B1-8B97-79781C5E4B89}" type="parTrans" cxnId="{23691B4B-F06A-44D4-8FFF-151CE2114864}">
      <dgm:prSet/>
      <dgm:spPr/>
      <dgm:t>
        <a:bodyPr/>
        <a:lstStyle/>
        <a:p>
          <a:endParaRPr lang="en-US"/>
        </a:p>
      </dgm:t>
    </dgm:pt>
    <dgm:pt modelId="{6CB345D0-075E-48F6-8F3D-FF0F2D193BC6}" type="sibTrans" cxnId="{23691B4B-F06A-44D4-8FFF-151CE2114864}">
      <dgm:prSet/>
      <dgm:spPr/>
      <dgm:t>
        <a:bodyPr/>
        <a:lstStyle/>
        <a:p>
          <a:endParaRPr lang="en-US"/>
        </a:p>
      </dgm:t>
    </dgm:pt>
    <dgm:pt modelId="{C3356C50-046C-4F06-95BA-A910954AC3DC}">
      <dgm:prSet phldrT="[Text]"/>
      <dgm:spPr/>
      <dgm:t>
        <a:bodyPr/>
        <a:lstStyle/>
        <a:p>
          <a:r>
            <a:rPr lang="en-US" dirty="0" smtClean="0"/>
            <a:t>4.</a:t>
          </a:r>
          <a:endParaRPr lang="en-US" dirty="0"/>
        </a:p>
      </dgm:t>
    </dgm:pt>
    <dgm:pt modelId="{0CF3EF4D-2AA8-4A63-A53E-4D0BDA108362}" type="parTrans" cxnId="{117EA910-D531-4E4F-85DA-D456ADCD869B}">
      <dgm:prSet/>
      <dgm:spPr/>
      <dgm:t>
        <a:bodyPr/>
        <a:lstStyle/>
        <a:p>
          <a:endParaRPr lang="en-US"/>
        </a:p>
      </dgm:t>
    </dgm:pt>
    <dgm:pt modelId="{C3C0A4FD-DFF1-450E-BE83-7745768D3A44}" type="sibTrans" cxnId="{117EA910-D531-4E4F-85DA-D456ADCD869B}">
      <dgm:prSet/>
      <dgm:spPr/>
      <dgm:t>
        <a:bodyPr/>
        <a:lstStyle/>
        <a:p>
          <a:endParaRPr lang="en-US"/>
        </a:p>
      </dgm:t>
    </dgm:pt>
    <dgm:pt modelId="{A79A753D-D958-45D7-B6E5-1E5AEACAA0EF}" type="pres">
      <dgm:prSet presAssocID="{A31EC8A7-2016-42D3-8532-7568CA8D282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874CB33-E5E7-47F1-B14D-CCF9A7A46E2C}" type="pres">
      <dgm:prSet presAssocID="{5AD17534-8BAD-4C4B-B8F7-8E2BBFFDFE0D}" presName="composite" presStyleCnt="0"/>
      <dgm:spPr/>
    </dgm:pt>
    <dgm:pt modelId="{2FA66FC3-A092-4BE1-8D4A-AD45A8C34E62}" type="pres">
      <dgm:prSet presAssocID="{5AD17534-8BAD-4C4B-B8F7-8E2BBFFDFE0D}" presName="parentText" presStyleLbl="alignNode1" presStyleIdx="0" presStyleCnt="4" custLinFactNeighborY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AB3424A-38DE-4A60-B4D7-A679468664D2}" type="pres">
      <dgm:prSet presAssocID="{5AD17534-8BAD-4C4B-B8F7-8E2BBFFDFE0D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41C6662-C66D-497D-881B-6CDA51951679}" type="pres">
      <dgm:prSet presAssocID="{7C4BBDA1-AEFA-4B43-8711-BB129F2E214D}" presName="sp" presStyleCnt="0"/>
      <dgm:spPr/>
    </dgm:pt>
    <dgm:pt modelId="{5D87B996-B38F-4870-9A40-5DCAFDBBFE3E}" type="pres">
      <dgm:prSet presAssocID="{1E29F83E-692E-479E-A1CA-9AF959BB7864}" presName="composite" presStyleCnt="0"/>
      <dgm:spPr/>
    </dgm:pt>
    <dgm:pt modelId="{9BF1E1EA-A8BD-4CCE-98D9-A458A44FCD3B}" type="pres">
      <dgm:prSet presAssocID="{1E29F83E-692E-479E-A1CA-9AF959BB7864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11C4B41-4277-442A-A1DA-831D8FAB7741}" type="pres">
      <dgm:prSet presAssocID="{1E29F83E-692E-479E-A1CA-9AF959BB7864}" presName="descendantText" presStyleLbl="alignAcc1" presStyleIdx="1" presStyleCnt="4" custLinFactNeighborX="-188" custLinFactNeighborY="53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DC19F85-FD91-465C-AD39-6C439E12BF41}" type="pres">
      <dgm:prSet presAssocID="{588DCBA5-1254-4C85-B16D-831BDDFF3C0D}" presName="sp" presStyleCnt="0"/>
      <dgm:spPr/>
    </dgm:pt>
    <dgm:pt modelId="{0A007B43-FB74-46E6-842A-44DEB7875B65}" type="pres">
      <dgm:prSet presAssocID="{36E24382-A60C-433B-B35D-CFCDC02FBE87}" presName="composite" presStyleCnt="0"/>
      <dgm:spPr/>
    </dgm:pt>
    <dgm:pt modelId="{ACE0844D-6490-4C4B-B22A-353AB28F8812}" type="pres">
      <dgm:prSet presAssocID="{36E24382-A60C-433B-B35D-CFCDC02FBE87}" presName="parentText" presStyleLbl="align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2A53AE-17DB-4C7F-8FD6-27E7AFCF98F4}" type="pres">
      <dgm:prSet presAssocID="{36E24382-A60C-433B-B35D-CFCDC02FBE87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7040D3-4EED-4414-A8BC-BCDB89793FF6}" type="pres">
      <dgm:prSet presAssocID="{B5B7C979-2A15-4F40-9D62-6FB772F40F66}" presName="sp" presStyleCnt="0"/>
      <dgm:spPr/>
    </dgm:pt>
    <dgm:pt modelId="{64E7A9DB-2EF1-466F-B070-483A50D66C35}" type="pres">
      <dgm:prSet presAssocID="{C3356C50-046C-4F06-95BA-A910954AC3DC}" presName="composite" presStyleCnt="0"/>
      <dgm:spPr/>
    </dgm:pt>
    <dgm:pt modelId="{3096B706-8024-4F86-B393-0D072658D59C}" type="pres">
      <dgm:prSet presAssocID="{C3356C50-046C-4F06-95BA-A910954AC3DC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C46EDD-F4F6-4D0E-A1DC-293778B94CFD}" type="pres">
      <dgm:prSet presAssocID="{C3356C50-046C-4F06-95BA-A910954AC3DC}" presName="descendantText" presStyleLbl="alignAcc1" presStyleIdx="3" presStyleCnt="4">
        <dgm:presLayoutVars>
          <dgm:bulletEnabled val="1"/>
        </dgm:presLayoutVars>
      </dgm:prSet>
      <dgm:spPr/>
    </dgm:pt>
  </dgm:ptLst>
  <dgm:cxnLst>
    <dgm:cxn modelId="{5D05DBAF-44EC-48F1-8750-ABCDE3B90210}" srcId="{1E29F83E-692E-479E-A1CA-9AF959BB7864}" destId="{8BB5E505-9316-490C-99EA-77B355E04DC5}" srcOrd="0" destOrd="0" parTransId="{22E034E3-889F-4838-BA10-08A29E606663}" sibTransId="{42F0A42C-5A22-462C-AF05-0D98EAFD6AF7}"/>
    <dgm:cxn modelId="{E72722AB-6152-4D68-A21D-FBEA51BF4466}" srcId="{36E24382-A60C-433B-B35D-CFCDC02FBE87}" destId="{5DBE3C1F-98E0-4199-9388-A6E518981CB8}" srcOrd="0" destOrd="0" parTransId="{873C8DE2-F3BA-49ED-BD20-E4CE0C3AFF96}" sibTransId="{A3D8DB51-3D7B-4E44-B683-42B7E47FC6E0}"/>
    <dgm:cxn modelId="{117EA910-D531-4E4F-85DA-D456ADCD869B}" srcId="{A31EC8A7-2016-42D3-8532-7568CA8D282D}" destId="{C3356C50-046C-4F06-95BA-A910954AC3DC}" srcOrd="3" destOrd="0" parTransId="{0CF3EF4D-2AA8-4A63-A53E-4D0BDA108362}" sibTransId="{C3C0A4FD-DFF1-450E-BE83-7745768D3A44}"/>
    <dgm:cxn modelId="{CEDA51A8-1B2B-419E-9A46-38C75122A430}" type="presOf" srcId="{5DBE3C1F-98E0-4199-9388-A6E518981CB8}" destId="{C12A53AE-17DB-4C7F-8FD6-27E7AFCF98F4}" srcOrd="0" destOrd="0" presId="urn:microsoft.com/office/officeart/2005/8/layout/chevron2"/>
    <dgm:cxn modelId="{24FC7D0A-9D1E-4B45-A86C-0D266FC2D93D}" type="presOf" srcId="{C3356C50-046C-4F06-95BA-A910954AC3DC}" destId="{3096B706-8024-4F86-B393-0D072658D59C}" srcOrd="0" destOrd="0" presId="urn:microsoft.com/office/officeart/2005/8/layout/chevron2"/>
    <dgm:cxn modelId="{347A7DB9-7C22-4E3F-AC76-3B8B62E42D03}" type="presOf" srcId="{8C6379CE-EB0E-426B-BE28-D48670A1DBE0}" destId="{CAB3424A-38DE-4A60-B4D7-A679468664D2}" srcOrd="0" destOrd="1" presId="urn:microsoft.com/office/officeart/2005/8/layout/chevron2"/>
    <dgm:cxn modelId="{F470428F-3588-4EDD-B857-5AAAC3D22B03}" type="presOf" srcId="{36E24382-A60C-433B-B35D-CFCDC02FBE87}" destId="{ACE0844D-6490-4C4B-B22A-353AB28F8812}" srcOrd="0" destOrd="0" presId="urn:microsoft.com/office/officeart/2005/8/layout/chevron2"/>
    <dgm:cxn modelId="{A9ED06AA-9D05-4F58-A109-4FF9157A14B8}" srcId="{A31EC8A7-2016-42D3-8532-7568CA8D282D}" destId="{5AD17534-8BAD-4C4B-B8F7-8E2BBFFDFE0D}" srcOrd="0" destOrd="0" parTransId="{3191CE88-262F-407D-8DD5-E78F59594689}" sibTransId="{7C4BBDA1-AEFA-4B43-8711-BB129F2E214D}"/>
    <dgm:cxn modelId="{A1DAD525-4F1C-402E-9FFD-829EB493C71A}" srcId="{A31EC8A7-2016-42D3-8532-7568CA8D282D}" destId="{1E29F83E-692E-479E-A1CA-9AF959BB7864}" srcOrd="1" destOrd="0" parTransId="{0832DFFA-D907-4F3F-94E1-A720DDA74008}" sibTransId="{588DCBA5-1254-4C85-B16D-831BDDFF3C0D}"/>
    <dgm:cxn modelId="{CB35D150-9C97-4F79-90C2-BB472E4BBAFA}" type="presOf" srcId="{F4151147-300D-4EF3-B179-BC54B2ED980B}" destId="{C12A53AE-17DB-4C7F-8FD6-27E7AFCF98F4}" srcOrd="0" destOrd="1" presId="urn:microsoft.com/office/officeart/2005/8/layout/chevron2"/>
    <dgm:cxn modelId="{3776F5D5-144E-4057-9D88-5D1CD3495845}" type="presOf" srcId="{AF65B1D0-C696-43A5-8557-CECA35D69DA2}" destId="{CAB3424A-38DE-4A60-B4D7-A679468664D2}" srcOrd="0" destOrd="0" presId="urn:microsoft.com/office/officeart/2005/8/layout/chevron2"/>
    <dgm:cxn modelId="{1884D599-2826-4CE2-BD39-899502B849A9}" type="presOf" srcId="{5AD17534-8BAD-4C4B-B8F7-8E2BBFFDFE0D}" destId="{2FA66FC3-A092-4BE1-8D4A-AD45A8C34E62}" srcOrd="0" destOrd="0" presId="urn:microsoft.com/office/officeart/2005/8/layout/chevron2"/>
    <dgm:cxn modelId="{44EF5F92-F0CE-45CB-99BA-8E51D0233572}" type="presOf" srcId="{07AB8048-BAE1-4799-889C-9BE0A6D75AF0}" destId="{411C4B41-4277-442A-A1DA-831D8FAB7741}" srcOrd="0" destOrd="1" presId="urn:microsoft.com/office/officeart/2005/8/layout/chevron2"/>
    <dgm:cxn modelId="{9FF255A0-25D1-4561-A73F-3C634A741FD7}" srcId="{1E29F83E-692E-479E-A1CA-9AF959BB7864}" destId="{07AB8048-BAE1-4799-889C-9BE0A6D75AF0}" srcOrd="1" destOrd="0" parTransId="{9832C55D-96A8-4271-87D6-E4ED1EDFD92A}" sibTransId="{986E638B-F4D1-4D7B-AF5E-3FC0AE9F4DC5}"/>
    <dgm:cxn modelId="{23691B4B-F06A-44D4-8FFF-151CE2114864}" srcId="{36E24382-A60C-433B-B35D-CFCDC02FBE87}" destId="{F4151147-300D-4EF3-B179-BC54B2ED980B}" srcOrd="1" destOrd="0" parTransId="{400F539C-9996-42B1-8B97-79781C5E4B89}" sibTransId="{6CB345D0-075E-48F6-8F3D-FF0F2D193BC6}"/>
    <dgm:cxn modelId="{8F51ABA4-64DD-4555-BBA1-184DF675E504}" srcId="{A31EC8A7-2016-42D3-8532-7568CA8D282D}" destId="{36E24382-A60C-433B-B35D-CFCDC02FBE87}" srcOrd="2" destOrd="0" parTransId="{3FA5F5CA-72A1-41E4-8A16-FEEDE1A284A3}" sibTransId="{B5B7C979-2A15-4F40-9D62-6FB772F40F66}"/>
    <dgm:cxn modelId="{5120DF8C-72D1-4405-B3BF-A2C2BEF9B132}" type="presOf" srcId="{1E29F83E-692E-479E-A1CA-9AF959BB7864}" destId="{9BF1E1EA-A8BD-4CCE-98D9-A458A44FCD3B}" srcOrd="0" destOrd="0" presId="urn:microsoft.com/office/officeart/2005/8/layout/chevron2"/>
    <dgm:cxn modelId="{93AFF914-DC94-4C32-AB97-218602D8CEE4}" srcId="{5AD17534-8BAD-4C4B-B8F7-8E2BBFFDFE0D}" destId="{8C6379CE-EB0E-426B-BE28-D48670A1DBE0}" srcOrd="1" destOrd="0" parTransId="{4DC8DF62-2D36-4CD9-9976-3376DBCADE9B}" sibTransId="{A2DBA2B0-E633-4434-A538-04B72B554EF9}"/>
    <dgm:cxn modelId="{14372D6D-2FFB-4BAE-BE8C-223C55790B35}" srcId="{5AD17534-8BAD-4C4B-B8F7-8E2BBFFDFE0D}" destId="{AF65B1D0-C696-43A5-8557-CECA35D69DA2}" srcOrd="0" destOrd="0" parTransId="{B89808AD-8649-4E7B-B816-2F6660D60E4E}" sibTransId="{C5AAE6BA-DC2E-4515-A440-7F0DF014CACA}"/>
    <dgm:cxn modelId="{903917E9-8630-4517-B7D4-A4ED55F7B3D2}" type="presOf" srcId="{8BB5E505-9316-490C-99EA-77B355E04DC5}" destId="{411C4B41-4277-442A-A1DA-831D8FAB7741}" srcOrd="0" destOrd="0" presId="urn:microsoft.com/office/officeart/2005/8/layout/chevron2"/>
    <dgm:cxn modelId="{1C0748CE-18AE-4E62-A0E1-D944DC3C2DF3}" type="presOf" srcId="{A31EC8A7-2016-42D3-8532-7568CA8D282D}" destId="{A79A753D-D958-45D7-B6E5-1E5AEACAA0EF}" srcOrd="0" destOrd="0" presId="urn:microsoft.com/office/officeart/2005/8/layout/chevron2"/>
    <dgm:cxn modelId="{00B16B27-994E-4808-B22A-1E76AA977437}" type="presParOf" srcId="{A79A753D-D958-45D7-B6E5-1E5AEACAA0EF}" destId="{3874CB33-E5E7-47F1-B14D-CCF9A7A46E2C}" srcOrd="0" destOrd="0" presId="urn:microsoft.com/office/officeart/2005/8/layout/chevron2"/>
    <dgm:cxn modelId="{742F44B3-F70E-490B-A530-333FD1B7C7F6}" type="presParOf" srcId="{3874CB33-E5E7-47F1-B14D-CCF9A7A46E2C}" destId="{2FA66FC3-A092-4BE1-8D4A-AD45A8C34E62}" srcOrd="0" destOrd="0" presId="urn:microsoft.com/office/officeart/2005/8/layout/chevron2"/>
    <dgm:cxn modelId="{C543B153-3525-4002-ADB2-7019D6B7B1DD}" type="presParOf" srcId="{3874CB33-E5E7-47F1-B14D-CCF9A7A46E2C}" destId="{CAB3424A-38DE-4A60-B4D7-A679468664D2}" srcOrd="1" destOrd="0" presId="urn:microsoft.com/office/officeart/2005/8/layout/chevron2"/>
    <dgm:cxn modelId="{0234BF28-3000-45B6-A6F7-8F8C1C7E6BEF}" type="presParOf" srcId="{A79A753D-D958-45D7-B6E5-1E5AEACAA0EF}" destId="{E41C6662-C66D-497D-881B-6CDA51951679}" srcOrd="1" destOrd="0" presId="urn:microsoft.com/office/officeart/2005/8/layout/chevron2"/>
    <dgm:cxn modelId="{93682FB6-B061-46C8-887C-2A3A129F9682}" type="presParOf" srcId="{A79A753D-D958-45D7-B6E5-1E5AEACAA0EF}" destId="{5D87B996-B38F-4870-9A40-5DCAFDBBFE3E}" srcOrd="2" destOrd="0" presId="urn:microsoft.com/office/officeart/2005/8/layout/chevron2"/>
    <dgm:cxn modelId="{854BD1AD-5C27-4E4C-99BF-85F198320702}" type="presParOf" srcId="{5D87B996-B38F-4870-9A40-5DCAFDBBFE3E}" destId="{9BF1E1EA-A8BD-4CCE-98D9-A458A44FCD3B}" srcOrd="0" destOrd="0" presId="urn:microsoft.com/office/officeart/2005/8/layout/chevron2"/>
    <dgm:cxn modelId="{1DE641BB-3A5C-44AE-B0EC-32D75AA9276A}" type="presParOf" srcId="{5D87B996-B38F-4870-9A40-5DCAFDBBFE3E}" destId="{411C4B41-4277-442A-A1DA-831D8FAB7741}" srcOrd="1" destOrd="0" presId="urn:microsoft.com/office/officeart/2005/8/layout/chevron2"/>
    <dgm:cxn modelId="{94503EA3-E59A-45E3-8EC8-8D6EB1446859}" type="presParOf" srcId="{A79A753D-D958-45D7-B6E5-1E5AEACAA0EF}" destId="{8DC19F85-FD91-465C-AD39-6C439E12BF41}" srcOrd="3" destOrd="0" presId="urn:microsoft.com/office/officeart/2005/8/layout/chevron2"/>
    <dgm:cxn modelId="{71D6F429-259D-4EBB-BE67-033C82394450}" type="presParOf" srcId="{A79A753D-D958-45D7-B6E5-1E5AEACAA0EF}" destId="{0A007B43-FB74-46E6-842A-44DEB7875B65}" srcOrd="4" destOrd="0" presId="urn:microsoft.com/office/officeart/2005/8/layout/chevron2"/>
    <dgm:cxn modelId="{CB879B48-A371-4397-A113-C7A3D75C814B}" type="presParOf" srcId="{0A007B43-FB74-46E6-842A-44DEB7875B65}" destId="{ACE0844D-6490-4C4B-B22A-353AB28F8812}" srcOrd="0" destOrd="0" presId="urn:microsoft.com/office/officeart/2005/8/layout/chevron2"/>
    <dgm:cxn modelId="{9553CB33-4752-4617-80D0-6E30175FB68C}" type="presParOf" srcId="{0A007B43-FB74-46E6-842A-44DEB7875B65}" destId="{C12A53AE-17DB-4C7F-8FD6-27E7AFCF98F4}" srcOrd="1" destOrd="0" presId="urn:microsoft.com/office/officeart/2005/8/layout/chevron2"/>
    <dgm:cxn modelId="{16FD22DB-CCF7-4B3B-B73B-CDBEA65C9750}" type="presParOf" srcId="{A79A753D-D958-45D7-B6E5-1E5AEACAA0EF}" destId="{137040D3-4EED-4414-A8BC-BCDB89793FF6}" srcOrd="5" destOrd="0" presId="urn:microsoft.com/office/officeart/2005/8/layout/chevron2"/>
    <dgm:cxn modelId="{19CAA0AD-18A9-4C3D-B06F-9F66B0B725C5}" type="presParOf" srcId="{A79A753D-D958-45D7-B6E5-1E5AEACAA0EF}" destId="{64E7A9DB-2EF1-466F-B070-483A50D66C35}" srcOrd="6" destOrd="0" presId="urn:microsoft.com/office/officeart/2005/8/layout/chevron2"/>
    <dgm:cxn modelId="{83DAB236-46B4-4217-ACA8-7AAB18EC3390}" type="presParOf" srcId="{64E7A9DB-2EF1-466F-B070-483A50D66C35}" destId="{3096B706-8024-4F86-B393-0D072658D59C}" srcOrd="0" destOrd="0" presId="urn:microsoft.com/office/officeart/2005/8/layout/chevron2"/>
    <dgm:cxn modelId="{56E3E060-694F-4B02-BC3D-20552460A383}" type="presParOf" srcId="{64E7A9DB-2EF1-466F-B070-483A50D66C35}" destId="{1DC46EDD-F4F6-4D0E-A1DC-293778B94CF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1508BD2-FECB-4E11-9302-1E0C8A7A027E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D65E7DDE-24CA-4E14-B309-4DDEC4DCF9A6}">
      <dgm:prSet phldrT="[Text]"/>
      <dgm:spPr/>
      <dgm:t>
        <a:bodyPr/>
        <a:lstStyle/>
        <a:p>
          <a:r>
            <a:rPr lang="en-US" b="1" dirty="0" smtClean="0"/>
            <a:t>1. Dialogic</a:t>
          </a:r>
          <a:endParaRPr lang="en-US" b="1" dirty="0"/>
        </a:p>
      </dgm:t>
    </dgm:pt>
    <dgm:pt modelId="{FF536CC0-ED2D-43C8-BCA6-D12B94628F57}" type="parTrans" cxnId="{8300C6B8-A119-4350-9031-A3313991B6E8}">
      <dgm:prSet/>
      <dgm:spPr/>
      <dgm:t>
        <a:bodyPr/>
        <a:lstStyle/>
        <a:p>
          <a:endParaRPr lang="en-US"/>
        </a:p>
      </dgm:t>
    </dgm:pt>
    <dgm:pt modelId="{8E03190B-4C58-4E84-966E-5F81EBC8E491}" type="sibTrans" cxnId="{8300C6B8-A119-4350-9031-A3313991B6E8}">
      <dgm:prSet/>
      <dgm:spPr/>
      <dgm:t>
        <a:bodyPr/>
        <a:lstStyle/>
        <a:p>
          <a:endParaRPr lang="en-US"/>
        </a:p>
      </dgm:t>
    </dgm:pt>
    <dgm:pt modelId="{43840116-E302-4E49-BF91-94A76D644DF8}">
      <dgm:prSet phldrT="[Text]" custT="1"/>
      <dgm:spPr/>
      <dgm:t>
        <a:bodyPr/>
        <a:lstStyle/>
        <a:p>
          <a:pPr algn="just"/>
          <a:r>
            <a:rPr lang="en-US" sz="1800" dirty="0" smtClean="0">
              <a:latin typeface="Calibri" panose="020F0502020204030204" pitchFamily="34" charset="0"/>
            </a:rPr>
            <a:t>relevant stakeholders have their voices heard and that project priorities are aligned with people priorities.</a:t>
          </a:r>
          <a:endParaRPr lang="en-US" sz="1800" dirty="0">
            <a:latin typeface="Calibri" panose="020F0502020204030204" pitchFamily="34" charset="0"/>
          </a:endParaRPr>
        </a:p>
      </dgm:t>
    </dgm:pt>
    <dgm:pt modelId="{AFC1C256-83C0-4AD5-AE75-76B063E0E1E1}" type="parTrans" cxnId="{8CE6B77C-6450-4872-8489-1995FB83482B}">
      <dgm:prSet/>
      <dgm:spPr/>
      <dgm:t>
        <a:bodyPr/>
        <a:lstStyle/>
        <a:p>
          <a:endParaRPr lang="en-US"/>
        </a:p>
      </dgm:t>
    </dgm:pt>
    <dgm:pt modelId="{23ACB914-CE96-40DA-92FD-5E29A10F03EC}" type="sibTrans" cxnId="{8CE6B77C-6450-4872-8489-1995FB83482B}">
      <dgm:prSet/>
      <dgm:spPr/>
      <dgm:t>
        <a:bodyPr/>
        <a:lstStyle/>
        <a:p>
          <a:endParaRPr lang="en-US"/>
        </a:p>
      </dgm:t>
    </dgm:pt>
    <dgm:pt modelId="{1C47A766-A4BE-4DEA-B47A-069E014ED940}">
      <dgm:prSet phldrT="[Text]"/>
      <dgm:spPr/>
      <dgm:t>
        <a:bodyPr/>
        <a:lstStyle/>
        <a:p>
          <a:r>
            <a:rPr lang="en-US" b="1" dirty="0" smtClean="0"/>
            <a:t>2. Inclusive</a:t>
          </a:r>
          <a:endParaRPr lang="en-US" b="1" dirty="0"/>
        </a:p>
      </dgm:t>
    </dgm:pt>
    <dgm:pt modelId="{8C416F24-327E-4336-AA00-4E40CC08FF4A}" type="parTrans" cxnId="{835F862E-EC8A-4876-8684-5ACD5A2972D0}">
      <dgm:prSet/>
      <dgm:spPr/>
      <dgm:t>
        <a:bodyPr/>
        <a:lstStyle/>
        <a:p>
          <a:endParaRPr lang="en-US"/>
        </a:p>
      </dgm:t>
    </dgm:pt>
    <dgm:pt modelId="{C6D79B91-929E-4FCF-A8E8-66060A4CB908}" type="sibTrans" cxnId="{835F862E-EC8A-4876-8684-5ACD5A2972D0}">
      <dgm:prSet/>
      <dgm:spPr/>
      <dgm:t>
        <a:bodyPr/>
        <a:lstStyle/>
        <a:p>
          <a:endParaRPr lang="en-US"/>
        </a:p>
      </dgm:t>
    </dgm:pt>
    <dgm:pt modelId="{545BC468-07BF-46E2-8521-10059E14D16F}">
      <dgm:prSet phldrT="[Text]"/>
      <dgm:spPr/>
      <dgm:t>
        <a:bodyPr/>
        <a:lstStyle/>
        <a:p>
          <a:r>
            <a:rPr lang="en-US" dirty="0" smtClean="0">
              <a:latin typeface="Calibri" panose="020F0502020204030204" pitchFamily="34" charset="0"/>
            </a:rPr>
            <a:t>identifies, defines, hears, and understands relevant stakeholders</a:t>
          </a:r>
          <a:endParaRPr lang="en-US" dirty="0">
            <a:latin typeface="Calibri" panose="020F0502020204030204" pitchFamily="34" charset="0"/>
          </a:endParaRPr>
        </a:p>
      </dgm:t>
    </dgm:pt>
    <dgm:pt modelId="{5BBF8A04-4C48-4090-AB4A-47AA400142C5}" type="parTrans" cxnId="{62EEE8EA-343D-4625-83AA-5A5D3807AF8A}">
      <dgm:prSet/>
      <dgm:spPr/>
      <dgm:t>
        <a:bodyPr/>
        <a:lstStyle/>
        <a:p>
          <a:endParaRPr lang="en-US"/>
        </a:p>
      </dgm:t>
    </dgm:pt>
    <dgm:pt modelId="{E5E10B4E-476F-4172-94DB-B780FDF79354}" type="sibTrans" cxnId="{62EEE8EA-343D-4625-83AA-5A5D3807AF8A}">
      <dgm:prSet/>
      <dgm:spPr/>
      <dgm:t>
        <a:bodyPr/>
        <a:lstStyle/>
        <a:p>
          <a:endParaRPr lang="en-US"/>
        </a:p>
      </dgm:t>
    </dgm:pt>
    <dgm:pt modelId="{94996132-3A17-4209-8C7B-C0E1858FD702}">
      <dgm:prSet phldrT="[Text]"/>
      <dgm:spPr/>
      <dgm:t>
        <a:bodyPr/>
        <a:lstStyle/>
        <a:p>
          <a:r>
            <a:rPr lang="en-US" b="1" dirty="0" smtClean="0"/>
            <a:t>3. Heuristic</a:t>
          </a:r>
          <a:endParaRPr lang="en-US" b="1" dirty="0"/>
        </a:p>
      </dgm:t>
    </dgm:pt>
    <dgm:pt modelId="{03EE40AA-852B-4587-A768-B86677E3C0A1}" type="parTrans" cxnId="{B06FB21C-3177-4AC5-AFE5-1D5E0EB933E1}">
      <dgm:prSet/>
      <dgm:spPr/>
      <dgm:t>
        <a:bodyPr/>
        <a:lstStyle/>
        <a:p>
          <a:endParaRPr lang="en-US"/>
        </a:p>
      </dgm:t>
    </dgm:pt>
    <dgm:pt modelId="{863C92A4-A13D-4D2A-AD45-043E356437F8}" type="sibTrans" cxnId="{B06FB21C-3177-4AC5-AFE5-1D5E0EB933E1}">
      <dgm:prSet/>
      <dgm:spPr/>
      <dgm:t>
        <a:bodyPr/>
        <a:lstStyle/>
        <a:p>
          <a:endParaRPr lang="en-US"/>
        </a:p>
      </dgm:t>
    </dgm:pt>
    <dgm:pt modelId="{600352B4-C56A-48A0-8A63-2781FA371AB2}">
      <dgm:prSet phldrT="[Text]"/>
      <dgm:spPr/>
      <dgm:t>
        <a:bodyPr/>
        <a:lstStyle/>
        <a:p>
          <a:r>
            <a:rPr lang="en-US" dirty="0" smtClean="0">
              <a:latin typeface="Calibri" panose="020F0502020204030204" pitchFamily="34" charset="0"/>
            </a:rPr>
            <a:t>solving problems during the initial phases of a development initiative is essential.</a:t>
          </a:r>
          <a:endParaRPr lang="en-US" dirty="0">
            <a:latin typeface="Calibri" panose="020F0502020204030204" pitchFamily="34" charset="0"/>
          </a:endParaRPr>
        </a:p>
      </dgm:t>
    </dgm:pt>
    <dgm:pt modelId="{E4C358DD-CD8B-473A-9B2A-63087C2016CC}" type="parTrans" cxnId="{2487513B-F184-4B54-BFF3-BCFFA7DC80E6}">
      <dgm:prSet/>
      <dgm:spPr/>
      <dgm:t>
        <a:bodyPr/>
        <a:lstStyle/>
        <a:p>
          <a:endParaRPr lang="en-US"/>
        </a:p>
      </dgm:t>
    </dgm:pt>
    <dgm:pt modelId="{B825410B-9FE0-492C-83B9-1300A7493D9D}" type="sibTrans" cxnId="{2487513B-F184-4B54-BFF3-BCFFA7DC80E6}">
      <dgm:prSet/>
      <dgm:spPr/>
      <dgm:t>
        <a:bodyPr/>
        <a:lstStyle/>
        <a:p>
          <a:endParaRPr lang="en-US"/>
        </a:p>
      </dgm:t>
    </dgm:pt>
    <dgm:pt modelId="{04E1BABE-286B-4D5A-A851-D1C1E70E43E1}" type="pres">
      <dgm:prSet presAssocID="{11508BD2-FECB-4E11-9302-1E0C8A7A027E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9AC8F4A0-F0F7-4079-8055-CE46F3AF517C}" type="pres">
      <dgm:prSet presAssocID="{D65E7DDE-24CA-4E14-B309-4DDEC4DCF9A6}" presName="parenttextcomposite" presStyleCnt="0"/>
      <dgm:spPr/>
    </dgm:pt>
    <dgm:pt modelId="{F9D39F46-2C80-47FA-A9EC-6F6C685924AF}" type="pres">
      <dgm:prSet presAssocID="{D65E7DDE-24CA-4E14-B309-4DDEC4DCF9A6}" presName="parenttext" presStyleLbl="revTx" presStyleIdx="0" presStyleCnt="3" custLinFactNeighborX="-616" custLinFactNeighborY="4519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9406AC-AC03-421F-86C7-D80844285C9B}" type="pres">
      <dgm:prSet presAssocID="{D65E7DDE-24CA-4E14-B309-4DDEC4DCF9A6}" presName="composite" presStyleCnt="0"/>
      <dgm:spPr/>
    </dgm:pt>
    <dgm:pt modelId="{F8A48BCD-2843-4602-B753-CF5C715B429E}" type="pres">
      <dgm:prSet presAssocID="{D65E7DDE-24CA-4E14-B309-4DDEC4DCF9A6}" presName="chevron1" presStyleLbl="alignNode1" presStyleIdx="0" presStyleCnt="21"/>
      <dgm:spPr/>
    </dgm:pt>
    <dgm:pt modelId="{62E7B241-F3E3-4D52-A0A3-498A9B3510A4}" type="pres">
      <dgm:prSet presAssocID="{D65E7DDE-24CA-4E14-B309-4DDEC4DCF9A6}" presName="chevron2" presStyleLbl="alignNode1" presStyleIdx="1" presStyleCnt="21"/>
      <dgm:spPr/>
    </dgm:pt>
    <dgm:pt modelId="{9CF464B1-E1CD-431A-B1D0-1A74E8BD6B26}" type="pres">
      <dgm:prSet presAssocID="{D65E7DDE-24CA-4E14-B309-4DDEC4DCF9A6}" presName="chevron3" presStyleLbl="alignNode1" presStyleIdx="2" presStyleCnt="21"/>
      <dgm:spPr/>
    </dgm:pt>
    <dgm:pt modelId="{B4A1B78C-9A08-4612-AC92-F1BEB3BFD7A0}" type="pres">
      <dgm:prSet presAssocID="{D65E7DDE-24CA-4E14-B309-4DDEC4DCF9A6}" presName="chevron4" presStyleLbl="alignNode1" presStyleIdx="3" presStyleCnt="21"/>
      <dgm:spPr/>
    </dgm:pt>
    <dgm:pt modelId="{FE7B38EF-06AC-4481-A990-23330648E246}" type="pres">
      <dgm:prSet presAssocID="{D65E7DDE-24CA-4E14-B309-4DDEC4DCF9A6}" presName="chevron5" presStyleLbl="alignNode1" presStyleIdx="4" presStyleCnt="21"/>
      <dgm:spPr/>
    </dgm:pt>
    <dgm:pt modelId="{4E677075-EE52-4D27-8631-3EB5E76ABD10}" type="pres">
      <dgm:prSet presAssocID="{D65E7DDE-24CA-4E14-B309-4DDEC4DCF9A6}" presName="chevron6" presStyleLbl="alignNode1" presStyleIdx="5" presStyleCnt="21"/>
      <dgm:spPr/>
    </dgm:pt>
    <dgm:pt modelId="{2A6F01BC-13F7-408C-8544-2FD8098D4538}" type="pres">
      <dgm:prSet presAssocID="{D65E7DDE-24CA-4E14-B309-4DDEC4DCF9A6}" presName="chevron7" presStyleLbl="alignNode1" presStyleIdx="6" presStyleCnt="21"/>
      <dgm:spPr/>
    </dgm:pt>
    <dgm:pt modelId="{9FE2441B-3702-4D62-BE7F-61EFAA9AAE2A}" type="pres">
      <dgm:prSet presAssocID="{D65E7DDE-24CA-4E14-B309-4DDEC4DCF9A6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EEFB9D-38EE-4EA9-9EB3-0AD184502A5A}" type="pres">
      <dgm:prSet presAssocID="{8E03190B-4C58-4E84-966E-5F81EBC8E491}" presName="sibTrans" presStyleCnt="0"/>
      <dgm:spPr/>
    </dgm:pt>
    <dgm:pt modelId="{671897C3-22C8-417D-8A08-BA34C12EB3F7}" type="pres">
      <dgm:prSet presAssocID="{1C47A766-A4BE-4DEA-B47A-069E014ED940}" presName="parenttextcomposite" presStyleCnt="0"/>
      <dgm:spPr/>
    </dgm:pt>
    <dgm:pt modelId="{84845C70-50E0-438E-A6A2-2071CE314E38}" type="pres">
      <dgm:prSet presAssocID="{1C47A766-A4BE-4DEA-B47A-069E014ED940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2594FAE-20DB-46AA-9D0A-F78A427FBDD0}" type="pres">
      <dgm:prSet presAssocID="{1C47A766-A4BE-4DEA-B47A-069E014ED940}" presName="composite" presStyleCnt="0"/>
      <dgm:spPr/>
    </dgm:pt>
    <dgm:pt modelId="{4E4DBA8C-94AF-4BA6-A7C8-171E5D4BCB1E}" type="pres">
      <dgm:prSet presAssocID="{1C47A766-A4BE-4DEA-B47A-069E014ED940}" presName="chevron1" presStyleLbl="alignNode1" presStyleIdx="7" presStyleCnt="21"/>
      <dgm:spPr/>
    </dgm:pt>
    <dgm:pt modelId="{F892E549-4AFF-434C-B15C-5250D750636E}" type="pres">
      <dgm:prSet presAssocID="{1C47A766-A4BE-4DEA-B47A-069E014ED940}" presName="chevron2" presStyleLbl="alignNode1" presStyleIdx="8" presStyleCnt="21"/>
      <dgm:spPr/>
    </dgm:pt>
    <dgm:pt modelId="{5D05B701-897A-41CC-B645-CFBC23FB1D11}" type="pres">
      <dgm:prSet presAssocID="{1C47A766-A4BE-4DEA-B47A-069E014ED940}" presName="chevron3" presStyleLbl="alignNode1" presStyleIdx="9" presStyleCnt="21"/>
      <dgm:spPr/>
    </dgm:pt>
    <dgm:pt modelId="{83760C20-9422-4DF0-BAF8-FD7FDF7FCDC3}" type="pres">
      <dgm:prSet presAssocID="{1C47A766-A4BE-4DEA-B47A-069E014ED940}" presName="chevron4" presStyleLbl="alignNode1" presStyleIdx="10" presStyleCnt="21"/>
      <dgm:spPr/>
    </dgm:pt>
    <dgm:pt modelId="{9B5EDAD2-EE97-44B4-9F0F-D51B112F81C7}" type="pres">
      <dgm:prSet presAssocID="{1C47A766-A4BE-4DEA-B47A-069E014ED940}" presName="chevron5" presStyleLbl="alignNode1" presStyleIdx="11" presStyleCnt="21"/>
      <dgm:spPr/>
    </dgm:pt>
    <dgm:pt modelId="{7AB26391-034D-4CD0-B920-7367A3E17051}" type="pres">
      <dgm:prSet presAssocID="{1C47A766-A4BE-4DEA-B47A-069E014ED940}" presName="chevron6" presStyleLbl="alignNode1" presStyleIdx="12" presStyleCnt="21"/>
      <dgm:spPr/>
    </dgm:pt>
    <dgm:pt modelId="{4964E1AD-8EE7-4DEC-8C4B-8647E9FFFEDE}" type="pres">
      <dgm:prSet presAssocID="{1C47A766-A4BE-4DEA-B47A-069E014ED940}" presName="chevron7" presStyleLbl="alignNode1" presStyleIdx="13" presStyleCnt="21"/>
      <dgm:spPr/>
    </dgm:pt>
    <dgm:pt modelId="{D3E0CF89-483B-46EE-A792-7A89B4D1556A}" type="pres">
      <dgm:prSet presAssocID="{1C47A766-A4BE-4DEA-B47A-069E014ED940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7EA9AE3-E74E-4A7B-9821-31662456548F}" type="pres">
      <dgm:prSet presAssocID="{C6D79B91-929E-4FCF-A8E8-66060A4CB908}" presName="sibTrans" presStyleCnt="0"/>
      <dgm:spPr/>
    </dgm:pt>
    <dgm:pt modelId="{C40965AC-3A97-4B6E-9FE2-A05EA25D09E7}" type="pres">
      <dgm:prSet presAssocID="{94996132-3A17-4209-8C7B-C0E1858FD702}" presName="parenttextcomposite" presStyleCnt="0"/>
      <dgm:spPr/>
    </dgm:pt>
    <dgm:pt modelId="{980D19B1-C45E-4999-A5C9-CA834FE53732}" type="pres">
      <dgm:prSet presAssocID="{94996132-3A17-4209-8C7B-C0E1858FD702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E0329B-9E6B-488D-8BF7-D7778AF53F9C}" type="pres">
      <dgm:prSet presAssocID="{94996132-3A17-4209-8C7B-C0E1858FD702}" presName="composite" presStyleCnt="0"/>
      <dgm:spPr/>
    </dgm:pt>
    <dgm:pt modelId="{A008F6C1-59B1-432C-89F1-A673B8477A7A}" type="pres">
      <dgm:prSet presAssocID="{94996132-3A17-4209-8C7B-C0E1858FD702}" presName="chevron1" presStyleLbl="alignNode1" presStyleIdx="14" presStyleCnt="21"/>
      <dgm:spPr/>
    </dgm:pt>
    <dgm:pt modelId="{EF153414-0F35-4AD4-9ADF-D2A613C8CFFB}" type="pres">
      <dgm:prSet presAssocID="{94996132-3A17-4209-8C7B-C0E1858FD702}" presName="chevron2" presStyleLbl="alignNode1" presStyleIdx="15" presStyleCnt="21"/>
      <dgm:spPr/>
    </dgm:pt>
    <dgm:pt modelId="{786E9297-1704-4936-AE34-53BBA6CE9831}" type="pres">
      <dgm:prSet presAssocID="{94996132-3A17-4209-8C7B-C0E1858FD702}" presName="chevron3" presStyleLbl="alignNode1" presStyleIdx="16" presStyleCnt="21"/>
      <dgm:spPr/>
    </dgm:pt>
    <dgm:pt modelId="{3D5EC8F8-8D9B-4299-8085-EAAFB466D7FF}" type="pres">
      <dgm:prSet presAssocID="{94996132-3A17-4209-8C7B-C0E1858FD702}" presName="chevron4" presStyleLbl="alignNode1" presStyleIdx="17" presStyleCnt="21"/>
      <dgm:spPr/>
    </dgm:pt>
    <dgm:pt modelId="{8FD9F030-4FC3-44F6-81CF-5F2AECAE2DDB}" type="pres">
      <dgm:prSet presAssocID="{94996132-3A17-4209-8C7B-C0E1858FD702}" presName="chevron5" presStyleLbl="alignNode1" presStyleIdx="18" presStyleCnt="21"/>
      <dgm:spPr/>
    </dgm:pt>
    <dgm:pt modelId="{94C0F54D-1918-466B-8276-BC38A8D63516}" type="pres">
      <dgm:prSet presAssocID="{94996132-3A17-4209-8C7B-C0E1858FD702}" presName="chevron6" presStyleLbl="alignNode1" presStyleIdx="19" presStyleCnt="21"/>
      <dgm:spPr/>
    </dgm:pt>
    <dgm:pt modelId="{25F51027-A670-4E43-9E7A-5120EE76491C}" type="pres">
      <dgm:prSet presAssocID="{94996132-3A17-4209-8C7B-C0E1858FD702}" presName="chevron7" presStyleLbl="alignNode1" presStyleIdx="20" presStyleCnt="21"/>
      <dgm:spPr/>
    </dgm:pt>
    <dgm:pt modelId="{623E3025-B966-4FFB-8E35-A317463C9D61}" type="pres">
      <dgm:prSet presAssocID="{94996132-3A17-4209-8C7B-C0E1858FD702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E477AB9-8C06-408D-9C04-CEF9662EFC2A}" type="presOf" srcId="{600352B4-C56A-48A0-8A63-2781FA371AB2}" destId="{623E3025-B966-4FFB-8E35-A317463C9D61}" srcOrd="0" destOrd="0" presId="urn:microsoft.com/office/officeart/2008/layout/VerticalAccentList"/>
    <dgm:cxn modelId="{B06FB21C-3177-4AC5-AFE5-1D5E0EB933E1}" srcId="{11508BD2-FECB-4E11-9302-1E0C8A7A027E}" destId="{94996132-3A17-4209-8C7B-C0E1858FD702}" srcOrd="2" destOrd="0" parTransId="{03EE40AA-852B-4587-A768-B86677E3C0A1}" sibTransId="{863C92A4-A13D-4D2A-AD45-043E356437F8}"/>
    <dgm:cxn modelId="{5C709A91-91D0-4133-93D5-51E677CB9FAB}" type="presOf" srcId="{545BC468-07BF-46E2-8521-10059E14D16F}" destId="{D3E0CF89-483B-46EE-A792-7A89B4D1556A}" srcOrd="0" destOrd="0" presId="urn:microsoft.com/office/officeart/2008/layout/VerticalAccentList"/>
    <dgm:cxn modelId="{43AD6488-6AF9-476B-A9F7-9303CBD28311}" type="presOf" srcId="{11508BD2-FECB-4E11-9302-1E0C8A7A027E}" destId="{04E1BABE-286B-4D5A-A851-D1C1E70E43E1}" srcOrd="0" destOrd="0" presId="urn:microsoft.com/office/officeart/2008/layout/VerticalAccentList"/>
    <dgm:cxn modelId="{06DC9E1A-9B88-4A48-8FD0-FACB114B2C13}" type="presOf" srcId="{43840116-E302-4E49-BF91-94A76D644DF8}" destId="{9FE2441B-3702-4D62-BE7F-61EFAA9AAE2A}" srcOrd="0" destOrd="0" presId="urn:microsoft.com/office/officeart/2008/layout/VerticalAccentList"/>
    <dgm:cxn modelId="{C96C61BD-17C7-4A9E-82AC-44453FEFA2A8}" type="presOf" srcId="{D65E7DDE-24CA-4E14-B309-4DDEC4DCF9A6}" destId="{F9D39F46-2C80-47FA-A9EC-6F6C685924AF}" srcOrd="0" destOrd="0" presId="urn:microsoft.com/office/officeart/2008/layout/VerticalAccentList"/>
    <dgm:cxn modelId="{835F862E-EC8A-4876-8684-5ACD5A2972D0}" srcId="{11508BD2-FECB-4E11-9302-1E0C8A7A027E}" destId="{1C47A766-A4BE-4DEA-B47A-069E014ED940}" srcOrd="1" destOrd="0" parTransId="{8C416F24-327E-4336-AA00-4E40CC08FF4A}" sibTransId="{C6D79B91-929E-4FCF-A8E8-66060A4CB908}"/>
    <dgm:cxn modelId="{8300C6B8-A119-4350-9031-A3313991B6E8}" srcId="{11508BD2-FECB-4E11-9302-1E0C8A7A027E}" destId="{D65E7DDE-24CA-4E14-B309-4DDEC4DCF9A6}" srcOrd="0" destOrd="0" parTransId="{FF536CC0-ED2D-43C8-BCA6-D12B94628F57}" sibTransId="{8E03190B-4C58-4E84-966E-5F81EBC8E491}"/>
    <dgm:cxn modelId="{D59E10D0-BC52-4D6F-8014-344DBC605687}" type="presOf" srcId="{1C47A766-A4BE-4DEA-B47A-069E014ED940}" destId="{84845C70-50E0-438E-A6A2-2071CE314E38}" srcOrd="0" destOrd="0" presId="urn:microsoft.com/office/officeart/2008/layout/VerticalAccentList"/>
    <dgm:cxn modelId="{2487513B-F184-4B54-BFF3-BCFFA7DC80E6}" srcId="{94996132-3A17-4209-8C7B-C0E1858FD702}" destId="{600352B4-C56A-48A0-8A63-2781FA371AB2}" srcOrd="0" destOrd="0" parTransId="{E4C358DD-CD8B-473A-9B2A-63087C2016CC}" sibTransId="{B825410B-9FE0-492C-83B9-1300A7493D9D}"/>
    <dgm:cxn modelId="{8CE6B77C-6450-4872-8489-1995FB83482B}" srcId="{D65E7DDE-24CA-4E14-B309-4DDEC4DCF9A6}" destId="{43840116-E302-4E49-BF91-94A76D644DF8}" srcOrd="0" destOrd="0" parTransId="{AFC1C256-83C0-4AD5-AE75-76B063E0E1E1}" sibTransId="{23ACB914-CE96-40DA-92FD-5E29A10F03EC}"/>
    <dgm:cxn modelId="{8EA91A75-B03A-4DEA-8389-BA827CB1B32C}" type="presOf" srcId="{94996132-3A17-4209-8C7B-C0E1858FD702}" destId="{980D19B1-C45E-4999-A5C9-CA834FE53732}" srcOrd="0" destOrd="0" presId="urn:microsoft.com/office/officeart/2008/layout/VerticalAccentList"/>
    <dgm:cxn modelId="{62EEE8EA-343D-4625-83AA-5A5D3807AF8A}" srcId="{1C47A766-A4BE-4DEA-B47A-069E014ED940}" destId="{545BC468-07BF-46E2-8521-10059E14D16F}" srcOrd="0" destOrd="0" parTransId="{5BBF8A04-4C48-4090-AB4A-47AA400142C5}" sibTransId="{E5E10B4E-476F-4172-94DB-B780FDF79354}"/>
    <dgm:cxn modelId="{46FB1ED5-B1D6-4699-A4EA-B286CCFB56C4}" type="presParOf" srcId="{04E1BABE-286B-4D5A-A851-D1C1E70E43E1}" destId="{9AC8F4A0-F0F7-4079-8055-CE46F3AF517C}" srcOrd="0" destOrd="0" presId="urn:microsoft.com/office/officeart/2008/layout/VerticalAccentList"/>
    <dgm:cxn modelId="{DB03953A-FA16-4EE0-833C-E98AE6D0E5D7}" type="presParOf" srcId="{9AC8F4A0-F0F7-4079-8055-CE46F3AF517C}" destId="{F9D39F46-2C80-47FA-A9EC-6F6C685924AF}" srcOrd="0" destOrd="0" presId="urn:microsoft.com/office/officeart/2008/layout/VerticalAccentList"/>
    <dgm:cxn modelId="{04F15467-C4F3-4E5F-9515-172A9A9DD436}" type="presParOf" srcId="{04E1BABE-286B-4D5A-A851-D1C1E70E43E1}" destId="{D69406AC-AC03-421F-86C7-D80844285C9B}" srcOrd="1" destOrd="0" presId="urn:microsoft.com/office/officeart/2008/layout/VerticalAccentList"/>
    <dgm:cxn modelId="{A46A08D3-13E7-4945-9894-E25ECD8EABDF}" type="presParOf" srcId="{D69406AC-AC03-421F-86C7-D80844285C9B}" destId="{F8A48BCD-2843-4602-B753-CF5C715B429E}" srcOrd="0" destOrd="0" presId="urn:microsoft.com/office/officeart/2008/layout/VerticalAccentList"/>
    <dgm:cxn modelId="{203C9239-DF1F-4EA5-A683-2E756565904E}" type="presParOf" srcId="{D69406AC-AC03-421F-86C7-D80844285C9B}" destId="{62E7B241-F3E3-4D52-A0A3-498A9B3510A4}" srcOrd="1" destOrd="0" presId="urn:microsoft.com/office/officeart/2008/layout/VerticalAccentList"/>
    <dgm:cxn modelId="{54AAD4DD-2A12-44D0-A162-3B4E52672B46}" type="presParOf" srcId="{D69406AC-AC03-421F-86C7-D80844285C9B}" destId="{9CF464B1-E1CD-431A-B1D0-1A74E8BD6B26}" srcOrd="2" destOrd="0" presId="urn:microsoft.com/office/officeart/2008/layout/VerticalAccentList"/>
    <dgm:cxn modelId="{B46320D2-CB0F-4FE8-A28B-6792F23F00D9}" type="presParOf" srcId="{D69406AC-AC03-421F-86C7-D80844285C9B}" destId="{B4A1B78C-9A08-4612-AC92-F1BEB3BFD7A0}" srcOrd="3" destOrd="0" presId="urn:microsoft.com/office/officeart/2008/layout/VerticalAccentList"/>
    <dgm:cxn modelId="{DB520253-D91E-458A-9B51-7159B8EED865}" type="presParOf" srcId="{D69406AC-AC03-421F-86C7-D80844285C9B}" destId="{FE7B38EF-06AC-4481-A990-23330648E246}" srcOrd="4" destOrd="0" presId="urn:microsoft.com/office/officeart/2008/layout/VerticalAccentList"/>
    <dgm:cxn modelId="{FCEC1DDA-86C5-47BE-B037-D86F31D945D9}" type="presParOf" srcId="{D69406AC-AC03-421F-86C7-D80844285C9B}" destId="{4E677075-EE52-4D27-8631-3EB5E76ABD10}" srcOrd="5" destOrd="0" presId="urn:microsoft.com/office/officeart/2008/layout/VerticalAccentList"/>
    <dgm:cxn modelId="{EFFD15FC-D3D9-4CB9-B707-DB9B5E334AA5}" type="presParOf" srcId="{D69406AC-AC03-421F-86C7-D80844285C9B}" destId="{2A6F01BC-13F7-408C-8544-2FD8098D4538}" srcOrd="6" destOrd="0" presId="urn:microsoft.com/office/officeart/2008/layout/VerticalAccentList"/>
    <dgm:cxn modelId="{8D731E4A-1B61-46D1-8E8A-6540AFE6EFBD}" type="presParOf" srcId="{D69406AC-AC03-421F-86C7-D80844285C9B}" destId="{9FE2441B-3702-4D62-BE7F-61EFAA9AAE2A}" srcOrd="7" destOrd="0" presId="urn:microsoft.com/office/officeart/2008/layout/VerticalAccentList"/>
    <dgm:cxn modelId="{4F46837F-8C2E-41B7-B86C-4F12C949C2E3}" type="presParOf" srcId="{04E1BABE-286B-4D5A-A851-D1C1E70E43E1}" destId="{6FEEFB9D-38EE-4EA9-9EB3-0AD184502A5A}" srcOrd="2" destOrd="0" presId="urn:microsoft.com/office/officeart/2008/layout/VerticalAccentList"/>
    <dgm:cxn modelId="{EF7A3DE7-75D4-4F90-B8BD-EB702F362837}" type="presParOf" srcId="{04E1BABE-286B-4D5A-A851-D1C1E70E43E1}" destId="{671897C3-22C8-417D-8A08-BA34C12EB3F7}" srcOrd="3" destOrd="0" presId="urn:microsoft.com/office/officeart/2008/layout/VerticalAccentList"/>
    <dgm:cxn modelId="{F97F3DC8-E248-43D4-A8D8-13E300A44DDC}" type="presParOf" srcId="{671897C3-22C8-417D-8A08-BA34C12EB3F7}" destId="{84845C70-50E0-438E-A6A2-2071CE314E38}" srcOrd="0" destOrd="0" presId="urn:microsoft.com/office/officeart/2008/layout/VerticalAccentList"/>
    <dgm:cxn modelId="{A5DEAF31-1DB9-4D21-928B-8BFA6E9F3E9A}" type="presParOf" srcId="{04E1BABE-286B-4D5A-A851-D1C1E70E43E1}" destId="{52594FAE-20DB-46AA-9D0A-F78A427FBDD0}" srcOrd="4" destOrd="0" presId="urn:microsoft.com/office/officeart/2008/layout/VerticalAccentList"/>
    <dgm:cxn modelId="{8A89459D-F541-480D-AD73-7971E0C11B76}" type="presParOf" srcId="{52594FAE-20DB-46AA-9D0A-F78A427FBDD0}" destId="{4E4DBA8C-94AF-4BA6-A7C8-171E5D4BCB1E}" srcOrd="0" destOrd="0" presId="urn:microsoft.com/office/officeart/2008/layout/VerticalAccentList"/>
    <dgm:cxn modelId="{2861B2B3-80A8-4D37-973D-711F5BFB41AD}" type="presParOf" srcId="{52594FAE-20DB-46AA-9D0A-F78A427FBDD0}" destId="{F892E549-4AFF-434C-B15C-5250D750636E}" srcOrd="1" destOrd="0" presId="urn:microsoft.com/office/officeart/2008/layout/VerticalAccentList"/>
    <dgm:cxn modelId="{F10490A3-97A0-46B2-A72E-8DF0DAFB3CC3}" type="presParOf" srcId="{52594FAE-20DB-46AA-9D0A-F78A427FBDD0}" destId="{5D05B701-897A-41CC-B645-CFBC23FB1D11}" srcOrd="2" destOrd="0" presId="urn:microsoft.com/office/officeart/2008/layout/VerticalAccentList"/>
    <dgm:cxn modelId="{5EFF405F-0CDB-45EA-952C-E2B87F515BD1}" type="presParOf" srcId="{52594FAE-20DB-46AA-9D0A-F78A427FBDD0}" destId="{83760C20-9422-4DF0-BAF8-FD7FDF7FCDC3}" srcOrd="3" destOrd="0" presId="urn:microsoft.com/office/officeart/2008/layout/VerticalAccentList"/>
    <dgm:cxn modelId="{1EA9A026-17B1-4203-8EB4-D0EB8E4C2471}" type="presParOf" srcId="{52594FAE-20DB-46AA-9D0A-F78A427FBDD0}" destId="{9B5EDAD2-EE97-44B4-9F0F-D51B112F81C7}" srcOrd="4" destOrd="0" presId="urn:microsoft.com/office/officeart/2008/layout/VerticalAccentList"/>
    <dgm:cxn modelId="{865EB225-8D95-45EE-A5C5-CE6334AEA584}" type="presParOf" srcId="{52594FAE-20DB-46AA-9D0A-F78A427FBDD0}" destId="{7AB26391-034D-4CD0-B920-7367A3E17051}" srcOrd="5" destOrd="0" presId="urn:microsoft.com/office/officeart/2008/layout/VerticalAccentList"/>
    <dgm:cxn modelId="{72BF74DA-9791-43DF-B942-F7EB5650C9B8}" type="presParOf" srcId="{52594FAE-20DB-46AA-9D0A-F78A427FBDD0}" destId="{4964E1AD-8EE7-4DEC-8C4B-8647E9FFFEDE}" srcOrd="6" destOrd="0" presId="urn:microsoft.com/office/officeart/2008/layout/VerticalAccentList"/>
    <dgm:cxn modelId="{3324669E-6CA5-49ED-80FD-A7AFA71FFACB}" type="presParOf" srcId="{52594FAE-20DB-46AA-9D0A-F78A427FBDD0}" destId="{D3E0CF89-483B-46EE-A792-7A89B4D1556A}" srcOrd="7" destOrd="0" presId="urn:microsoft.com/office/officeart/2008/layout/VerticalAccentList"/>
    <dgm:cxn modelId="{E1C4CAB5-A567-4E0C-ACB6-245C0630AA30}" type="presParOf" srcId="{04E1BABE-286B-4D5A-A851-D1C1E70E43E1}" destId="{17EA9AE3-E74E-4A7B-9821-31662456548F}" srcOrd="5" destOrd="0" presId="urn:microsoft.com/office/officeart/2008/layout/VerticalAccentList"/>
    <dgm:cxn modelId="{FB184B4E-7EB8-468A-BFD7-DC3B4D521849}" type="presParOf" srcId="{04E1BABE-286B-4D5A-A851-D1C1E70E43E1}" destId="{C40965AC-3A97-4B6E-9FE2-A05EA25D09E7}" srcOrd="6" destOrd="0" presId="urn:microsoft.com/office/officeart/2008/layout/VerticalAccentList"/>
    <dgm:cxn modelId="{8ED2F36B-F2B9-4F47-9B56-ABB423C4D963}" type="presParOf" srcId="{C40965AC-3A97-4B6E-9FE2-A05EA25D09E7}" destId="{980D19B1-C45E-4999-A5C9-CA834FE53732}" srcOrd="0" destOrd="0" presId="urn:microsoft.com/office/officeart/2008/layout/VerticalAccentList"/>
    <dgm:cxn modelId="{58884A01-055F-4B8B-9CEB-265E03E4929D}" type="presParOf" srcId="{04E1BABE-286B-4D5A-A851-D1C1E70E43E1}" destId="{19E0329B-9E6B-488D-8BF7-D7778AF53F9C}" srcOrd="7" destOrd="0" presId="urn:microsoft.com/office/officeart/2008/layout/VerticalAccentList"/>
    <dgm:cxn modelId="{E45E9AFE-4228-4F8C-87C5-8FA71C503FC1}" type="presParOf" srcId="{19E0329B-9E6B-488D-8BF7-D7778AF53F9C}" destId="{A008F6C1-59B1-432C-89F1-A673B8477A7A}" srcOrd="0" destOrd="0" presId="urn:microsoft.com/office/officeart/2008/layout/VerticalAccentList"/>
    <dgm:cxn modelId="{94D987D4-5687-45B7-BEE5-A36122E5885B}" type="presParOf" srcId="{19E0329B-9E6B-488D-8BF7-D7778AF53F9C}" destId="{EF153414-0F35-4AD4-9ADF-D2A613C8CFFB}" srcOrd="1" destOrd="0" presId="urn:microsoft.com/office/officeart/2008/layout/VerticalAccentList"/>
    <dgm:cxn modelId="{14D571C2-9206-49DE-801F-C4109CBBB934}" type="presParOf" srcId="{19E0329B-9E6B-488D-8BF7-D7778AF53F9C}" destId="{786E9297-1704-4936-AE34-53BBA6CE9831}" srcOrd="2" destOrd="0" presId="urn:microsoft.com/office/officeart/2008/layout/VerticalAccentList"/>
    <dgm:cxn modelId="{60D770B3-779A-429B-99C8-7B62A78E8D5F}" type="presParOf" srcId="{19E0329B-9E6B-488D-8BF7-D7778AF53F9C}" destId="{3D5EC8F8-8D9B-4299-8085-EAAFB466D7FF}" srcOrd="3" destOrd="0" presId="urn:microsoft.com/office/officeart/2008/layout/VerticalAccentList"/>
    <dgm:cxn modelId="{B71798C8-6485-426E-8900-C0E14295FAFA}" type="presParOf" srcId="{19E0329B-9E6B-488D-8BF7-D7778AF53F9C}" destId="{8FD9F030-4FC3-44F6-81CF-5F2AECAE2DDB}" srcOrd="4" destOrd="0" presId="urn:microsoft.com/office/officeart/2008/layout/VerticalAccentList"/>
    <dgm:cxn modelId="{E9D09F31-B519-4DA1-BBDF-DCF3286632ED}" type="presParOf" srcId="{19E0329B-9E6B-488D-8BF7-D7778AF53F9C}" destId="{94C0F54D-1918-466B-8276-BC38A8D63516}" srcOrd="5" destOrd="0" presId="urn:microsoft.com/office/officeart/2008/layout/VerticalAccentList"/>
    <dgm:cxn modelId="{EAEC939B-FD1C-49A7-B49E-C5F780678440}" type="presParOf" srcId="{19E0329B-9E6B-488D-8BF7-D7778AF53F9C}" destId="{25F51027-A670-4E43-9E7A-5120EE76491C}" srcOrd="6" destOrd="0" presId="urn:microsoft.com/office/officeart/2008/layout/VerticalAccentList"/>
    <dgm:cxn modelId="{22570FCE-C39F-4FEC-B62F-C2011BC89EF7}" type="presParOf" srcId="{19E0329B-9E6B-488D-8BF7-D7778AF53F9C}" destId="{623E3025-B966-4FFB-8E35-A317463C9D61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C90C187-6B75-46FE-A9B5-671F4D3CA314}" type="doc">
      <dgm:prSet loTypeId="urn:microsoft.com/office/officeart/2008/layout/VerticalAccent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F966F8B9-2B7C-4BD0-B133-4777B31B3D46}">
      <dgm:prSet phldrT="[Text]"/>
      <dgm:spPr/>
      <dgm:t>
        <a:bodyPr/>
        <a:lstStyle/>
        <a:p>
          <a:r>
            <a:rPr lang="en-US" b="1" dirty="0" smtClean="0"/>
            <a:t>4. Analytical</a:t>
          </a:r>
          <a:endParaRPr lang="en-US" b="1" dirty="0"/>
        </a:p>
      </dgm:t>
    </dgm:pt>
    <dgm:pt modelId="{FEFB34E8-F6CB-4CF9-96F4-26A4849388A3}" type="parTrans" cxnId="{C131019F-B76C-4E06-9054-F02222C12F41}">
      <dgm:prSet/>
      <dgm:spPr/>
      <dgm:t>
        <a:bodyPr/>
        <a:lstStyle/>
        <a:p>
          <a:endParaRPr lang="en-US"/>
        </a:p>
      </dgm:t>
    </dgm:pt>
    <dgm:pt modelId="{7A009CF5-AB26-4869-8047-176AC10652C6}" type="sibTrans" cxnId="{C131019F-B76C-4E06-9054-F02222C12F41}">
      <dgm:prSet/>
      <dgm:spPr/>
      <dgm:t>
        <a:bodyPr/>
        <a:lstStyle/>
        <a:p>
          <a:endParaRPr lang="en-US"/>
        </a:p>
      </dgm:t>
    </dgm:pt>
    <dgm:pt modelId="{6416CBAC-6979-41D0-8385-4C7A7613124B}">
      <dgm:prSet phldrT="[Text]" custT="1"/>
      <dgm:spPr/>
      <dgm:t>
        <a:bodyPr/>
        <a:lstStyle/>
        <a:p>
          <a:r>
            <a:rPr lang="en-US" sz="2400" dirty="0" smtClean="0">
              <a:latin typeface="Calibri" panose="020F0502020204030204" pitchFamily="34" charset="0"/>
            </a:rPr>
            <a:t>Going beyond communicating</a:t>
          </a:r>
          <a:endParaRPr lang="en-US" sz="2400" dirty="0">
            <a:latin typeface="Calibri" panose="020F0502020204030204" pitchFamily="34" charset="0"/>
          </a:endParaRPr>
        </a:p>
      </dgm:t>
    </dgm:pt>
    <dgm:pt modelId="{AE2F32C8-F62C-4952-9BB3-C1E090F75B2A}" type="parTrans" cxnId="{8DED178B-58AD-40DB-AEC3-D2CEC1796ACB}">
      <dgm:prSet/>
      <dgm:spPr/>
      <dgm:t>
        <a:bodyPr/>
        <a:lstStyle/>
        <a:p>
          <a:endParaRPr lang="en-US"/>
        </a:p>
      </dgm:t>
    </dgm:pt>
    <dgm:pt modelId="{9C15852D-10BE-42B5-9B39-B15A12D47D55}" type="sibTrans" cxnId="{8DED178B-58AD-40DB-AEC3-D2CEC1796ACB}">
      <dgm:prSet/>
      <dgm:spPr/>
      <dgm:t>
        <a:bodyPr/>
        <a:lstStyle/>
        <a:p>
          <a:endParaRPr lang="en-US"/>
        </a:p>
      </dgm:t>
    </dgm:pt>
    <dgm:pt modelId="{51C6C738-1ECD-4B0D-AEF3-BEE1AF052909}">
      <dgm:prSet phldrT="[Text]"/>
      <dgm:spPr/>
      <dgm:t>
        <a:bodyPr/>
        <a:lstStyle/>
        <a:p>
          <a:r>
            <a:rPr lang="en-US" b="1" dirty="0" smtClean="0"/>
            <a:t>5. Contextual</a:t>
          </a:r>
          <a:endParaRPr lang="en-US" b="1" dirty="0"/>
        </a:p>
      </dgm:t>
    </dgm:pt>
    <dgm:pt modelId="{C27B5041-CF0E-41AD-9DC9-B1AFD86245BC}" type="parTrans" cxnId="{31658D99-A43E-4D8B-A800-302A2C3B24CC}">
      <dgm:prSet/>
      <dgm:spPr/>
      <dgm:t>
        <a:bodyPr/>
        <a:lstStyle/>
        <a:p>
          <a:endParaRPr lang="en-US"/>
        </a:p>
      </dgm:t>
    </dgm:pt>
    <dgm:pt modelId="{37B82D40-E26E-4118-9D0E-36F62E13334A}" type="sibTrans" cxnId="{31658D99-A43E-4D8B-A800-302A2C3B24CC}">
      <dgm:prSet/>
      <dgm:spPr/>
      <dgm:t>
        <a:bodyPr/>
        <a:lstStyle/>
        <a:p>
          <a:endParaRPr lang="en-US"/>
        </a:p>
      </dgm:t>
    </dgm:pt>
    <dgm:pt modelId="{8AD85579-338B-4514-9F37-A63B11A0AB20}">
      <dgm:prSet phldrT="[Text]"/>
      <dgm:spPr/>
      <dgm:t>
        <a:bodyPr/>
        <a:lstStyle/>
        <a:p>
          <a:r>
            <a:rPr lang="en-US" dirty="0" smtClean="0">
              <a:latin typeface="Calibri" panose="020F0502020204030204" pitchFamily="34" charset="0"/>
            </a:rPr>
            <a:t>No precooked universal formula applied a priori in development communication</a:t>
          </a:r>
          <a:endParaRPr lang="en-US" dirty="0">
            <a:latin typeface="Calibri" panose="020F0502020204030204" pitchFamily="34" charset="0"/>
          </a:endParaRPr>
        </a:p>
      </dgm:t>
    </dgm:pt>
    <dgm:pt modelId="{19D508AD-4BA6-4205-B8E2-B8985AD4E743}" type="parTrans" cxnId="{B69ADD4E-68ED-4EEE-BF81-65E350D412B3}">
      <dgm:prSet/>
      <dgm:spPr/>
      <dgm:t>
        <a:bodyPr/>
        <a:lstStyle/>
        <a:p>
          <a:endParaRPr lang="en-US"/>
        </a:p>
      </dgm:t>
    </dgm:pt>
    <dgm:pt modelId="{BC863AF8-E014-474C-8BB6-0006059D7F69}" type="sibTrans" cxnId="{B69ADD4E-68ED-4EEE-BF81-65E350D412B3}">
      <dgm:prSet/>
      <dgm:spPr/>
      <dgm:t>
        <a:bodyPr/>
        <a:lstStyle/>
        <a:p>
          <a:endParaRPr lang="en-US"/>
        </a:p>
      </dgm:t>
    </dgm:pt>
    <dgm:pt modelId="{42AB7DA4-DFE9-4630-9FD8-79CB7E702C15}">
      <dgm:prSet phldrT="[Text]"/>
      <dgm:spPr/>
      <dgm:t>
        <a:bodyPr/>
        <a:lstStyle/>
        <a:p>
          <a:r>
            <a:rPr lang="en-US" b="1" dirty="0" smtClean="0"/>
            <a:t>6. Persuasive</a:t>
          </a:r>
          <a:endParaRPr lang="en-US" b="1" dirty="0"/>
        </a:p>
      </dgm:t>
    </dgm:pt>
    <dgm:pt modelId="{3F2AB5EA-A70D-4EB9-B027-B8A9E1557AFF}" type="parTrans" cxnId="{193ACD15-5CE2-4DAA-BB2A-943F3C8C1D9C}">
      <dgm:prSet/>
      <dgm:spPr/>
      <dgm:t>
        <a:bodyPr/>
        <a:lstStyle/>
        <a:p>
          <a:endParaRPr lang="en-US"/>
        </a:p>
      </dgm:t>
    </dgm:pt>
    <dgm:pt modelId="{CD538F3C-6078-4F09-8025-CEE1A13ED400}" type="sibTrans" cxnId="{193ACD15-5CE2-4DAA-BB2A-943F3C8C1D9C}">
      <dgm:prSet/>
      <dgm:spPr/>
      <dgm:t>
        <a:bodyPr/>
        <a:lstStyle/>
        <a:p>
          <a:endParaRPr lang="en-US"/>
        </a:p>
      </dgm:t>
    </dgm:pt>
    <dgm:pt modelId="{BAF350A0-58FF-44CB-BBEA-40C4DA4D7E74}">
      <dgm:prSet phldrT="[Text]"/>
      <dgm:spPr/>
      <dgm:t>
        <a:bodyPr/>
        <a:lstStyle/>
        <a:p>
          <a:r>
            <a:rPr lang="en-US" dirty="0" smtClean="0">
              <a:latin typeface="Calibri" panose="020F0502020204030204" pitchFamily="34" charset="0"/>
            </a:rPr>
            <a:t>To induce voluntary changes in individuals.</a:t>
          </a:r>
          <a:endParaRPr lang="en-US" dirty="0">
            <a:latin typeface="Calibri" panose="020F0502020204030204" pitchFamily="34" charset="0"/>
          </a:endParaRPr>
        </a:p>
      </dgm:t>
    </dgm:pt>
    <dgm:pt modelId="{1A7F774D-2A03-4DBC-B2B4-5B3CDF62A609}" type="parTrans" cxnId="{C5279BDF-2FC9-442F-84CE-5106A3FCE088}">
      <dgm:prSet/>
      <dgm:spPr/>
      <dgm:t>
        <a:bodyPr/>
        <a:lstStyle/>
        <a:p>
          <a:endParaRPr lang="en-US"/>
        </a:p>
      </dgm:t>
    </dgm:pt>
    <dgm:pt modelId="{39F648C7-708E-48CF-8DAE-0E04500390FC}" type="sibTrans" cxnId="{C5279BDF-2FC9-442F-84CE-5106A3FCE088}">
      <dgm:prSet/>
      <dgm:spPr/>
      <dgm:t>
        <a:bodyPr/>
        <a:lstStyle/>
        <a:p>
          <a:endParaRPr lang="en-US"/>
        </a:p>
      </dgm:t>
    </dgm:pt>
    <dgm:pt modelId="{584C75D8-71E7-463E-A87C-BF280AFE5394}" type="pres">
      <dgm:prSet presAssocID="{2C90C187-6B75-46FE-A9B5-671F4D3CA314}" presName="Name0" presStyleCnt="0">
        <dgm:presLayoutVars>
          <dgm:chMax/>
          <dgm:chPref/>
          <dgm:dir/>
        </dgm:presLayoutVars>
      </dgm:prSet>
      <dgm:spPr/>
      <dgm:t>
        <a:bodyPr/>
        <a:lstStyle/>
        <a:p>
          <a:endParaRPr lang="en-US"/>
        </a:p>
      </dgm:t>
    </dgm:pt>
    <dgm:pt modelId="{0B36F38D-2947-466E-BFDD-29C9B2B832F4}" type="pres">
      <dgm:prSet presAssocID="{F966F8B9-2B7C-4BD0-B133-4777B31B3D46}" presName="parenttextcomposite" presStyleCnt="0"/>
      <dgm:spPr/>
    </dgm:pt>
    <dgm:pt modelId="{B0490ADF-6968-4DE3-86C8-6BA7104237FC}" type="pres">
      <dgm:prSet presAssocID="{F966F8B9-2B7C-4BD0-B133-4777B31B3D46}" presName="parenttext" presStyleLbl="revTx" presStyleIdx="0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83A9AC-465C-4614-A266-3FA6F0F7C9A1}" type="pres">
      <dgm:prSet presAssocID="{F966F8B9-2B7C-4BD0-B133-4777B31B3D46}" presName="composite" presStyleCnt="0"/>
      <dgm:spPr/>
    </dgm:pt>
    <dgm:pt modelId="{49CD02A9-1447-42E4-8A94-FADD3CEE7F58}" type="pres">
      <dgm:prSet presAssocID="{F966F8B9-2B7C-4BD0-B133-4777B31B3D46}" presName="chevron1" presStyleLbl="alignNode1" presStyleIdx="0" presStyleCnt="21"/>
      <dgm:spPr/>
    </dgm:pt>
    <dgm:pt modelId="{ABB2AED0-388D-47ED-A9EC-735AC6ACE7C9}" type="pres">
      <dgm:prSet presAssocID="{F966F8B9-2B7C-4BD0-B133-4777B31B3D46}" presName="chevron2" presStyleLbl="alignNode1" presStyleIdx="1" presStyleCnt="21"/>
      <dgm:spPr/>
    </dgm:pt>
    <dgm:pt modelId="{9AD77ABB-0E92-450D-9874-5BB7BB3439A5}" type="pres">
      <dgm:prSet presAssocID="{F966F8B9-2B7C-4BD0-B133-4777B31B3D46}" presName="chevron3" presStyleLbl="alignNode1" presStyleIdx="2" presStyleCnt="21"/>
      <dgm:spPr/>
    </dgm:pt>
    <dgm:pt modelId="{2D74457F-014A-4618-A111-4759AE830183}" type="pres">
      <dgm:prSet presAssocID="{F966F8B9-2B7C-4BD0-B133-4777B31B3D46}" presName="chevron4" presStyleLbl="alignNode1" presStyleIdx="3" presStyleCnt="21"/>
      <dgm:spPr/>
    </dgm:pt>
    <dgm:pt modelId="{62ADC518-716E-4226-957D-1971781E4939}" type="pres">
      <dgm:prSet presAssocID="{F966F8B9-2B7C-4BD0-B133-4777B31B3D46}" presName="chevron5" presStyleLbl="alignNode1" presStyleIdx="4" presStyleCnt="21"/>
      <dgm:spPr/>
    </dgm:pt>
    <dgm:pt modelId="{F0DB1E43-09E3-48A0-B139-03945B3AE739}" type="pres">
      <dgm:prSet presAssocID="{F966F8B9-2B7C-4BD0-B133-4777B31B3D46}" presName="chevron6" presStyleLbl="alignNode1" presStyleIdx="5" presStyleCnt="21"/>
      <dgm:spPr/>
    </dgm:pt>
    <dgm:pt modelId="{633299FF-8D6A-450D-B4F4-0595128E3EB2}" type="pres">
      <dgm:prSet presAssocID="{F966F8B9-2B7C-4BD0-B133-4777B31B3D46}" presName="chevron7" presStyleLbl="alignNode1" presStyleIdx="6" presStyleCnt="21"/>
      <dgm:spPr/>
    </dgm:pt>
    <dgm:pt modelId="{F8AC8007-217F-4703-B54F-97CA4A5D8727}" type="pres">
      <dgm:prSet presAssocID="{F966F8B9-2B7C-4BD0-B133-4777B31B3D46}" presName="childtext" presStyleLbl="solidFgAcc1" presStyleIdx="0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B82770-E3C3-40BE-A5B5-B049F12EFE00}" type="pres">
      <dgm:prSet presAssocID="{7A009CF5-AB26-4869-8047-176AC10652C6}" presName="sibTrans" presStyleCnt="0"/>
      <dgm:spPr/>
    </dgm:pt>
    <dgm:pt modelId="{D0925740-587A-4953-B4EB-7331B2AAAE72}" type="pres">
      <dgm:prSet presAssocID="{51C6C738-1ECD-4B0D-AEF3-BEE1AF052909}" presName="parenttextcomposite" presStyleCnt="0"/>
      <dgm:spPr/>
    </dgm:pt>
    <dgm:pt modelId="{F9A8BD20-F3A7-4678-9CAB-825D570813C1}" type="pres">
      <dgm:prSet presAssocID="{51C6C738-1ECD-4B0D-AEF3-BEE1AF052909}" presName="parenttext" presStyleLbl="revTx" presStyleIdx="1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FAB3F0-478C-462C-AC6D-8EE88858C682}" type="pres">
      <dgm:prSet presAssocID="{51C6C738-1ECD-4B0D-AEF3-BEE1AF052909}" presName="composite" presStyleCnt="0"/>
      <dgm:spPr/>
    </dgm:pt>
    <dgm:pt modelId="{A0572437-8869-433A-AD6C-B9AE160F8C66}" type="pres">
      <dgm:prSet presAssocID="{51C6C738-1ECD-4B0D-AEF3-BEE1AF052909}" presName="chevron1" presStyleLbl="alignNode1" presStyleIdx="7" presStyleCnt="21"/>
      <dgm:spPr/>
    </dgm:pt>
    <dgm:pt modelId="{92FA42F0-D039-494B-9BAE-67B627228F9C}" type="pres">
      <dgm:prSet presAssocID="{51C6C738-1ECD-4B0D-AEF3-BEE1AF052909}" presName="chevron2" presStyleLbl="alignNode1" presStyleIdx="8" presStyleCnt="21"/>
      <dgm:spPr/>
    </dgm:pt>
    <dgm:pt modelId="{DC4552D7-42C9-46A6-ABD1-D80BA428CA9C}" type="pres">
      <dgm:prSet presAssocID="{51C6C738-1ECD-4B0D-AEF3-BEE1AF052909}" presName="chevron3" presStyleLbl="alignNode1" presStyleIdx="9" presStyleCnt="21"/>
      <dgm:spPr/>
    </dgm:pt>
    <dgm:pt modelId="{9F877CC5-97BC-4570-9269-6E0076AF6F29}" type="pres">
      <dgm:prSet presAssocID="{51C6C738-1ECD-4B0D-AEF3-BEE1AF052909}" presName="chevron4" presStyleLbl="alignNode1" presStyleIdx="10" presStyleCnt="21"/>
      <dgm:spPr/>
    </dgm:pt>
    <dgm:pt modelId="{36D99847-73E6-4D5F-A180-4DC1B23AC9C9}" type="pres">
      <dgm:prSet presAssocID="{51C6C738-1ECD-4B0D-AEF3-BEE1AF052909}" presName="chevron5" presStyleLbl="alignNode1" presStyleIdx="11" presStyleCnt="21"/>
      <dgm:spPr/>
    </dgm:pt>
    <dgm:pt modelId="{FCC1AF82-4F43-48F2-9D7D-37F54CCBC5CF}" type="pres">
      <dgm:prSet presAssocID="{51C6C738-1ECD-4B0D-AEF3-BEE1AF052909}" presName="chevron6" presStyleLbl="alignNode1" presStyleIdx="12" presStyleCnt="21"/>
      <dgm:spPr/>
    </dgm:pt>
    <dgm:pt modelId="{BBE46C1F-54D8-485C-8617-2846D4C577E0}" type="pres">
      <dgm:prSet presAssocID="{51C6C738-1ECD-4B0D-AEF3-BEE1AF052909}" presName="chevron7" presStyleLbl="alignNode1" presStyleIdx="13" presStyleCnt="21"/>
      <dgm:spPr/>
    </dgm:pt>
    <dgm:pt modelId="{84452101-5853-4521-A015-E8B24DE9B6ED}" type="pres">
      <dgm:prSet presAssocID="{51C6C738-1ECD-4B0D-AEF3-BEE1AF052909}" presName="childtext" presStyleLbl="solidFgAcc1" presStyleIdx="1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353D5D5-0110-4990-BE6A-4C5593B9C98D}" type="pres">
      <dgm:prSet presAssocID="{37B82D40-E26E-4118-9D0E-36F62E13334A}" presName="sibTrans" presStyleCnt="0"/>
      <dgm:spPr/>
    </dgm:pt>
    <dgm:pt modelId="{0BCCF5EA-B1EA-4D84-B070-362F0248DAC1}" type="pres">
      <dgm:prSet presAssocID="{42AB7DA4-DFE9-4630-9FD8-79CB7E702C15}" presName="parenttextcomposite" presStyleCnt="0"/>
      <dgm:spPr/>
    </dgm:pt>
    <dgm:pt modelId="{BB6B7795-557C-4262-9CDF-885F1D9BD5E4}" type="pres">
      <dgm:prSet presAssocID="{42AB7DA4-DFE9-4630-9FD8-79CB7E702C15}" presName="parenttext" presStyleLbl="revTx" presStyleIdx="2" presStyleCnt="3">
        <dgm:presLayoutVars>
          <dgm:chMax/>
          <dgm:chPref val="2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F0BDAA-8501-4B7D-A109-1290921509C7}" type="pres">
      <dgm:prSet presAssocID="{42AB7DA4-DFE9-4630-9FD8-79CB7E702C15}" presName="composite" presStyleCnt="0"/>
      <dgm:spPr/>
    </dgm:pt>
    <dgm:pt modelId="{527481DB-186D-4E3A-86DC-5F36F01FF945}" type="pres">
      <dgm:prSet presAssocID="{42AB7DA4-DFE9-4630-9FD8-79CB7E702C15}" presName="chevron1" presStyleLbl="alignNode1" presStyleIdx="14" presStyleCnt="21"/>
      <dgm:spPr/>
    </dgm:pt>
    <dgm:pt modelId="{EA475252-C8C3-427D-B022-76790AAD9F47}" type="pres">
      <dgm:prSet presAssocID="{42AB7DA4-DFE9-4630-9FD8-79CB7E702C15}" presName="chevron2" presStyleLbl="alignNode1" presStyleIdx="15" presStyleCnt="21"/>
      <dgm:spPr/>
    </dgm:pt>
    <dgm:pt modelId="{114A0424-5624-42C9-B259-31FAEAE7AF20}" type="pres">
      <dgm:prSet presAssocID="{42AB7DA4-DFE9-4630-9FD8-79CB7E702C15}" presName="chevron3" presStyleLbl="alignNode1" presStyleIdx="16" presStyleCnt="21"/>
      <dgm:spPr/>
    </dgm:pt>
    <dgm:pt modelId="{F1E6401D-C46E-4DCD-8DDD-B79D957CFBA3}" type="pres">
      <dgm:prSet presAssocID="{42AB7DA4-DFE9-4630-9FD8-79CB7E702C15}" presName="chevron4" presStyleLbl="alignNode1" presStyleIdx="17" presStyleCnt="21"/>
      <dgm:spPr/>
    </dgm:pt>
    <dgm:pt modelId="{708F838E-BCF3-4F95-9DC8-EAD1AD8EFCB9}" type="pres">
      <dgm:prSet presAssocID="{42AB7DA4-DFE9-4630-9FD8-79CB7E702C15}" presName="chevron5" presStyleLbl="alignNode1" presStyleIdx="18" presStyleCnt="21"/>
      <dgm:spPr/>
    </dgm:pt>
    <dgm:pt modelId="{6A830760-908A-4E6B-8DCA-D4B8285CC128}" type="pres">
      <dgm:prSet presAssocID="{42AB7DA4-DFE9-4630-9FD8-79CB7E702C15}" presName="chevron6" presStyleLbl="alignNode1" presStyleIdx="19" presStyleCnt="21"/>
      <dgm:spPr/>
    </dgm:pt>
    <dgm:pt modelId="{ECD0E07A-C1A8-4F6B-A8E0-FC4D74E2E49D}" type="pres">
      <dgm:prSet presAssocID="{42AB7DA4-DFE9-4630-9FD8-79CB7E702C15}" presName="chevron7" presStyleLbl="alignNode1" presStyleIdx="20" presStyleCnt="21"/>
      <dgm:spPr/>
    </dgm:pt>
    <dgm:pt modelId="{6E5D4333-ED21-49EF-A351-611217218FD3}" type="pres">
      <dgm:prSet presAssocID="{42AB7DA4-DFE9-4630-9FD8-79CB7E702C15}" presName="childtext" presStyleLbl="solidFgAcc1" presStyleIdx="2" presStyleCnt="3">
        <dgm:presLayoutVars>
          <dgm:chMax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B9A5B36C-0253-48EC-A93A-48DF375DC5AD}" type="presOf" srcId="{8AD85579-338B-4514-9F37-A63B11A0AB20}" destId="{84452101-5853-4521-A015-E8B24DE9B6ED}" srcOrd="0" destOrd="0" presId="urn:microsoft.com/office/officeart/2008/layout/VerticalAccentList"/>
    <dgm:cxn modelId="{8DED178B-58AD-40DB-AEC3-D2CEC1796ACB}" srcId="{F966F8B9-2B7C-4BD0-B133-4777B31B3D46}" destId="{6416CBAC-6979-41D0-8385-4C7A7613124B}" srcOrd="0" destOrd="0" parTransId="{AE2F32C8-F62C-4952-9BB3-C1E090F75B2A}" sibTransId="{9C15852D-10BE-42B5-9B39-B15A12D47D55}"/>
    <dgm:cxn modelId="{B69ADD4E-68ED-4EEE-BF81-65E350D412B3}" srcId="{51C6C738-1ECD-4B0D-AEF3-BEE1AF052909}" destId="{8AD85579-338B-4514-9F37-A63B11A0AB20}" srcOrd="0" destOrd="0" parTransId="{19D508AD-4BA6-4205-B8E2-B8985AD4E743}" sibTransId="{BC863AF8-E014-474C-8BB6-0006059D7F69}"/>
    <dgm:cxn modelId="{E01AD2D9-EB89-4193-A6E1-E9A3375B0B6F}" type="presOf" srcId="{2C90C187-6B75-46FE-A9B5-671F4D3CA314}" destId="{584C75D8-71E7-463E-A87C-BF280AFE5394}" srcOrd="0" destOrd="0" presId="urn:microsoft.com/office/officeart/2008/layout/VerticalAccentList"/>
    <dgm:cxn modelId="{193ACD15-5CE2-4DAA-BB2A-943F3C8C1D9C}" srcId="{2C90C187-6B75-46FE-A9B5-671F4D3CA314}" destId="{42AB7DA4-DFE9-4630-9FD8-79CB7E702C15}" srcOrd="2" destOrd="0" parTransId="{3F2AB5EA-A70D-4EB9-B027-B8A9E1557AFF}" sibTransId="{CD538F3C-6078-4F09-8025-CEE1A13ED400}"/>
    <dgm:cxn modelId="{C131019F-B76C-4E06-9054-F02222C12F41}" srcId="{2C90C187-6B75-46FE-A9B5-671F4D3CA314}" destId="{F966F8B9-2B7C-4BD0-B133-4777B31B3D46}" srcOrd="0" destOrd="0" parTransId="{FEFB34E8-F6CB-4CF9-96F4-26A4849388A3}" sibTransId="{7A009CF5-AB26-4869-8047-176AC10652C6}"/>
    <dgm:cxn modelId="{C5279BDF-2FC9-442F-84CE-5106A3FCE088}" srcId="{42AB7DA4-DFE9-4630-9FD8-79CB7E702C15}" destId="{BAF350A0-58FF-44CB-BBEA-40C4DA4D7E74}" srcOrd="0" destOrd="0" parTransId="{1A7F774D-2A03-4DBC-B2B4-5B3CDF62A609}" sibTransId="{39F648C7-708E-48CF-8DAE-0E04500390FC}"/>
    <dgm:cxn modelId="{02A33C3B-66AE-46FA-8B4F-F7E2CDB46D3E}" type="presOf" srcId="{BAF350A0-58FF-44CB-BBEA-40C4DA4D7E74}" destId="{6E5D4333-ED21-49EF-A351-611217218FD3}" srcOrd="0" destOrd="0" presId="urn:microsoft.com/office/officeart/2008/layout/VerticalAccentList"/>
    <dgm:cxn modelId="{20ACA1C6-B2A2-40A0-BDC0-A6671A06FADD}" type="presOf" srcId="{F966F8B9-2B7C-4BD0-B133-4777B31B3D46}" destId="{B0490ADF-6968-4DE3-86C8-6BA7104237FC}" srcOrd="0" destOrd="0" presId="urn:microsoft.com/office/officeart/2008/layout/VerticalAccentList"/>
    <dgm:cxn modelId="{40DA6123-5EA8-48DF-9C5E-6FC70608548B}" type="presOf" srcId="{42AB7DA4-DFE9-4630-9FD8-79CB7E702C15}" destId="{BB6B7795-557C-4262-9CDF-885F1D9BD5E4}" srcOrd="0" destOrd="0" presId="urn:microsoft.com/office/officeart/2008/layout/VerticalAccentList"/>
    <dgm:cxn modelId="{991B06DA-A0A3-457F-88C5-58B59D8B3175}" type="presOf" srcId="{51C6C738-1ECD-4B0D-AEF3-BEE1AF052909}" destId="{F9A8BD20-F3A7-4678-9CAB-825D570813C1}" srcOrd="0" destOrd="0" presId="urn:microsoft.com/office/officeart/2008/layout/VerticalAccentList"/>
    <dgm:cxn modelId="{31658D99-A43E-4D8B-A800-302A2C3B24CC}" srcId="{2C90C187-6B75-46FE-A9B5-671F4D3CA314}" destId="{51C6C738-1ECD-4B0D-AEF3-BEE1AF052909}" srcOrd="1" destOrd="0" parTransId="{C27B5041-CF0E-41AD-9DC9-B1AFD86245BC}" sibTransId="{37B82D40-E26E-4118-9D0E-36F62E13334A}"/>
    <dgm:cxn modelId="{ED5CCD12-ABF8-4B2D-8C53-B396F9F1B1C3}" type="presOf" srcId="{6416CBAC-6979-41D0-8385-4C7A7613124B}" destId="{F8AC8007-217F-4703-B54F-97CA4A5D8727}" srcOrd="0" destOrd="0" presId="urn:microsoft.com/office/officeart/2008/layout/VerticalAccentList"/>
    <dgm:cxn modelId="{4854656A-B96C-4C64-8753-D71FCB3FF309}" type="presParOf" srcId="{584C75D8-71E7-463E-A87C-BF280AFE5394}" destId="{0B36F38D-2947-466E-BFDD-29C9B2B832F4}" srcOrd="0" destOrd="0" presId="urn:microsoft.com/office/officeart/2008/layout/VerticalAccentList"/>
    <dgm:cxn modelId="{F24C3ED5-8864-473B-93F9-54AEF53C8911}" type="presParOf" srcId="{0B36F38D-2947-466E-BFDD-29C9B2B832F4}" destId="{B0490ADF-6968-4DE3-86C8-6BA7104237FC}" srcOrd="0" destOrd="0" presId="urn:microsoft.com/office/officeart/2008/layout/VerticalAccentList"/>
    <dgm:cxn modelId="{CCFA4260-8C9D-4B61-B71E-8F87516088E1}" type="presParOf" srcId="{584C75D8-71E7-463E-A87C-BF280AFE5394}" destId="{C583A9AC-465C-4614-A266-3FA6F0F7C9A1}" srcOrd="1" destOrd="0" presId="urn:microsoft.com/office/officeart/2008/layout/VerticalAccentList"/>
    <dgm:cxn modelId="{4E97D67B-BFFB-4620-A46F-AAA3B3BCE72F}" type="presParOf" srcId="{C583A9AC-465C-4614-A266-3FA6F0F7C9A1}" destId="{49CD02A9-1447-42E4-8A94-FADD3CEE7F58}" srcOrd="0" destOrd="0" presId="urn:microsoft.com/office/officeart/2008/layout/VerticalAccentList"/>
    <dgm:cxn modelId="{65CA22EF-0DBB-411C-8063-8460CC829034}" type="presParOf" srcId="{C583A9AC-465C-4614-A266-3FA6F0F7C9A1}" destId="{ABB2AED0-388D-47ED-A9EC-735AC6ACE7C9}" srcOrd="1" destOrd="0" presId="urn:microsoft.com/office/officeart/2008/layout/VerticalAccentList"/>
    <dgm:cxn modelId="{2FCC36A0-F659-482D-97C9-470F930B709F}" type="presParOf" srcId="{C583A9AC-465C-4614-A266-3FA6F0F7C9A1}" destId="{9AD77ABB-0E92-450D-9874-5BB7BB3439A5}" srcOrd="2" destOrd="0" presId="urn:microsoft.com/office/officeart/2008/layout/VerticalAccentList"/>
    <dgm:cxn modelId="{C69275BC-A82D-4EAF-AD31-AC4115BBD367}" type="presParOf" srcId="{C583A9AC-465C-4614-A266-3FA6F0F7C9A1}" destId="{2D74457F-014A-4618-A111-4759AE830183}" srcOrd="3" destOrd="0" presId="urn:microsoft.com/office/officeart/2008/layout/VerticalAccentList"/>
    <dgm:cxn modelId="{D9EEC661-4C7E-468B-987D-56CBEAAEE8FE}" type="presParOf" srcId="{C583A9AC-465C-4614-A266-3FA6F0F7C9A1}" destId="{62ADC518-716E-4226-957D-1971781E4939}" srcOrd="4" destOrd="0" presId="urn:microsoft.com/office/officeart/2008/layout/VerticalAccentList"/>
    <dgm:cxn modelId="{7B10A3FB-32F9-446B-9037-7E4D2B2D5A6C}" type="presParOf" srcId="{C583A9AC-465C-4614-A266-3FA6F0F7C9A1}" destId="{F0DB1E43-09E3-48A0-B139-03945B3AE739}" srcOrd="5" destOrd="0" presId="urn:microsoft.com/office/officeart/2008/layout/VerticalAccentList"/>
    <dgm:cxn modelId="{4D68A395-07B4-4520-968D-2BC6CA492BAF}" type="presParOf" srcId="{C583A9AC-465C-4614-A266-3FA6F0F7C9A1}" destId="{633299FF-8D6A-450D-B4F4-0595128E3EB2}" srcOrd="6" destOrd="0" presId="urn:microsoft.com/office/officeart/2008/layout/VerticalAccentList"/>
    <dgm:cxn modelId="{A3F96433-DCAB-4152-A868-63B287F0DD0D}" type="presParOf" srcId="{C583A9AC-465C-4614-A266-3FA6F0F7C9A1}" destId="{F8AC8007-217F-4703-B54F-97CA4A5D8727}" srcOrd="7" destOrd="0" presId="urn:microsoft.com/office/officeart/2008/layout/VerticalAccentList"/>
    <dgm:cxn modelId="{4C40CE37-1AFB-4459-8E5E-A4E6E1E6FCFB}" type="presParOf" srcId="{584C75D8-71E7-463E-A87C-BF280AFE5394}" destId="{7CB82770-E3C3-40BE-A5B5-B049F12EFE00}" srcOrd="2" destOrd="0" presId="urn:microsoft.com/office/officeart/2008/layout/VerticalAccentList"/>
    <dgm:cxn modelId="{2A9217BE-CBB4-4333-BC5F-6D2E18C01C24}" type="presParOf" srcId="{584C75D8-71E7-463E-A87C-BF280AFE5394}" destId="{D0925740-587A-4953-B4EB-7331B2AAAE72}" srcOrd="3" destOrd="0" presId="urn:microsoft.com/office/officeart/2008/layout/VerticalAccentList"/>
    <dgm:cxn modelId="{3F95342A-5019-4510-8B4A-F79BF40F1A32}" type="presParOf" srcId="{D0925740-587A-4953-B4EB-7331B2AAAE72}" destId="{F9A8BD20-F3A7-4678-9CAB-825D570813C1}" srcOrd="0" destOrd="0" presId="urn:microsoft.com/office/officeart/2008/layout/VerticalAccentList"/>
    <dgm:cxn modelId="{A8E5E157-494C-4313-9818-CCF953AB48C8}" type="presParOf" srcId="{584C75D8-71E7-463E-A87C-BF280AFE5394}" destId="{30FAB3F0-478C-462C-AC6D-8EE88858C682}" srcOrd="4" destOrd="0" presId="urn:microsoft.com/office/officeart/2008/layout/VerticalAccentList"/>
    <dgm:cxn modelId="{5F256AD4-309E-4325-8CF7-692A7FE3CE74}" type="presParOf" srcId="{30FAB3F0-478C-462C-AC6D-8EE88858C682}" destId="{A0572437-8869-433A-AD6C-B9AE160F8C66}" srcOrd="0" destOrd="0" presId="urn:microsoft.com/office/officeart/2008/layout/VerticalAccentList"/>
    <dgm:cxn modelId="{A8E0A346-1C30-4E29-94AC-8EC7C5950089}" type="presParOf" srcId="{30FAB3F0-478C-462C-AC6D-8EE88858C682}" destId="{92FA42F0-D039-494B-9BAE-67B627228F9C}" srcOrd="1" destOrd="0" presId="urn:microsoft.com/office/officeart/2008/layout/VerticalAccentList"/>
    <dgm:cxn modelId="{79E43977-6152-4DD9-8544-EF5E41D055A1}" type="presParOf" srcId="{30FAB3F0-478C-462C-AC6D-8EE88858C682}" destId="{DC4552D7-42C9-46A6-ABD1-D80BA428CA9C}" srcOrd="2" destOrd="0" presId="urn:microsoft.com/office/officeart/2008/layout/VerticalAccentList"/>
    <dgm:cxn modelId="{4FB638D3-0BCB-4B20-8DB0-D5588F1F433B}" type="presParOf" srcId="{30FAB3F0-478C-462C-AC6D-8EE88858C682}" destId="{9F877CC5-97BC-4570-9269-6E0076AF6F29}" srcOrd="3" destOrd="0" presId="urn:microsoft.com/office/officeart/2008/layout/VerticalAccentList"/>
    <dgm:cxn modelId="{682FFA4E-A965-415C-84B1-E0EF5551FD65}" type="presParOf" srcId="{30FAB3F0-478C-462C-AC6D-8EE88858C682}" destId="{36D99847-73E6-4D5F-A180-4DC1B23AC9C9}" srcOrd="4" destOrd="0" presId="urn:microsoft.com/office/officeart/2008/layout/VerticalAccentList"/>
    <dgm:cxn modelId="{C2D15ADE-9EE9-4E42-95D5-4B4F1436F42A}" type="presParOf" srcId="{30FAB3F0-478C-462C-AC6D-8EE88858C682}" destId="{FCC1AF82-4F43-48F2-9D7D-37F54CCBC5CF}" srcOrd="5" destOrd="0" presId="urn:microsoft.com/office/officeart/2008/layout/VerticalAccentList"/>
    <dgm:cxn modelId="{3BAA9CB8-139A-48F7-8E12-30ED3AFFB206}" type="presParOf" srcId="{30FAB3F0-478C-462C-AC6D-8EE88858C682}" destId="{BBE46C1F-54D8-485C-8617-2846D4C577E0}" srcOrd="6" destOrd="0" presId="urn:microsoft.com/office/officeart/2008/layout/VerticalAccentList"/>
    <dgm:cxn modelId="{04D6DBDF-A1A7-44DC-9FBC-6F9040C11276}" type="presParOf" srcId="{30FAB3F0-478C-462C-AC6D-8EE88858C682}" destId="{84452101-5853-4521-A015-E8B24DE9B6ED}" srcOrd="7" destOrd="0" presId="urn:microsoft.com/office/officeart/2008/layout/VerticalAccentList"/>
    <dgm:cxn modelId="{8BF015DC-AD7D-4EF2-A8D4-1AE885E6D41A}" type="presParOf" srcId="{584C75D8-71E7-463E-A87C-BF280AFE5394}" destId="{4353D5D5-0110-4990-BE6A-4C5593B9C98D}" srcOrd="5" destOrd="0" presId="urn:microsoft.com/office/officeart/2008/layout/VerticalAccentList"/>
    <dgm:cxn modelId="{E8419B88-6781-442B-81A0-3E30C207F001}" type="presParOf" srcId="{584C75D8-71E7-463E-A87C-BF280AFE5394}" destId="{0BCCF5EA-B1EA-4D84-B070-362F0248DAC1}" srcOrd="6" destOrd="0" presId="urn:microsoft.com/office/officeart/2008/layout/VerticalAccentList"/>
    <dgm:cxn modelId="{1C0803A3-37DC-4EB7-A243-C9A9A604ED75}" type="presParOf" srcId="{0BCCF5EA-B1EA-4D84-B070-362F0248DAC1}" destId="{BB6B7795-557C-4262-9CDF-885F1D9BD5E4}" srcOrd="0" destOrd="0" presId="urn:microsoft.com/office/officeart/2008/layout/VerticalAccentList"/>
    <dgm:cxn modelId="{A5F03A56-B112-46F9-9768-733E7CA726E3}" type="presParOf" srcId="{584C75D8-71E7-463E-A87C-BF280AFE5394}" destId="{13F0BDAA-8501-4B7D-A109-1290921509C7}" srcOrd="7" destOrd="0" presId="urn:microsoft.com/office/officeart/2008/layout/VerticalAccentList"/>
    <dgm:cxn modelId="{FB0032B5-A0D0-4C65-9C28-3E4A722C6FF5}" type="presParOf" srcId="{13F0BDAA-8501-4B7D-A109-1290921509C7}" destId="{527481DB-186D-4E3A-86DC-5F36F01FF945}" srcOrd="0" destOrd="0" presId="urn:microsoft.com/office/officeart/2008/layout/VerticalAccentList"/>
    <dgm:cxn modelId="{F4D0623C-C494-4D1C-A65F-DC8D4EE72408}" type="presParOf" srcId="{13F0BDAA-8501-4B7D-A109-1290921509C7}" destId="{EA475252-C8C3-427D-B022-76790AAD9F47}" srcOrd="1" destOrd="0" presId="urn:microsoft.com/office/officeart/2008/layout/VerticalAccentList"/>
    <dgm:cxn modelId="{006782F3-0EAD-4CF4-87FC-0E35544DDE7E}" type="presParOf" srcId="{13F0BDAA-8501-4B7D-A109-1290921509C7}" destId="{114A0424-5624-42C9-B259-31FAEAE7AF20}" srcOrd="2" destOrd="0" presId="urn:microsoft.com/office/officeart/2008/layout/VerticalAccentList"/>
    <dgm:cxn modelId="{F23CEB39-B367-4AFE-8B70-05C3302FD702}" type="presParOf" srcId="{13F0BDAA-8501-4B7D-A109-1290921509C7}" destId="{F1E6401D-C46E-4DCD-8DDD-B79D957CFBA3}" srcOrd="3" destOrd="0" presId="urn:microsoft.com/office/officeart/2008/layout/VerticalAccentList"/>
    <dgm:cxn modelId="{7A1BB25B-7816-4892-BF45-150BA8E51AD3}" type="presParOf" srcId="{13F0BDAA-8501-4B7D-A109-1290921509C7}" destId="{708F838E-BCF3-4F95-9DC8-EAD1AD8EFCB9}" srcOrd="4" destOrd="0" presId="urn:microsoft.com/office/officeart/2008/layout/VerticalAccentList"/>
    <dgm:cxn modelId="{DF14CAB8-623A-47B3-976F-7AE215756A86}" type="presParOf" srcId="{13F0BDAA-8501-4B7D-A109-1290921509C7}" destId="{6A830760-908A-4E6B-8DCA-D4B8285CC128}" srcOrd="5" destOrd="0" presId="urn:microsoft.com/office/officeart/2008/layout/VerticalAccentList"/>
    <dgm:cxn modelId="{2473194A-ED95-4C92-B268-3796AD7030DA}" type="presParOf" srcId="{13F0BDAA-8501-4B7D-A109-1290921509C7}" destId="{ECD0E07A-C1A8-4F6B-A8E0-FC4D74E2E49D}" srcOrd="6" destOrd="0" presId="urn:microsoft.com/office/officeart/2008/layout/VerticalAccentList"/>
    <dgm:cxn modelId="{79CED097-E75C-4967-8EAB-61DBD17CB3EF}" type="presParOf" srcId="{13F0BDAA-8501-4B7D-A109-1290921509C7}" destId="{6E5D4333-ED21-49EF-A351-611217218FD3}" srcOrd="7" destOrd="0" presId="urn:microsoft.com/office/officeart/2008/layout/VerticalAccen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FC818BD-4D25-4EA8-B723-462C827FF343}" type="doc">
      <dgm:prSet loTypeId="urn:microsoft.com/office/officeart/2005/8/layout/pyramid1" loCatId="pyramid" qsTypeId="urn:microsoft.com/office/officeart/2005/8/quickstyle/simple1" qsCatId="simple" csTypeId="urn:microsoft.com/office/officeart/2005/8/colors/colorful2" csCatId="colorful" phldr="1"/>
      <dgm:spPr/>
    </dgm:pt>
    <dgm:pt modelId="{307CEE5C-90EB-434D-B71F-A997EA6413A2}">
      <dgm:prSet phldrT="[Text]" custT="1"/>
      <dgm:spPr/>
      <dgm:t>
        <a:bodyPr/>
        <a:lstStyle/>
        <a:p>
          <a:pPr algn="ctr"/>
          <a:endParaRPr lang="en-US" sz="1800" dirty="0" smtClean="0">
            <a:latin typeface="Calibri" panose="020F0502020204030204" pitchFamily="34" charset="0"/>
          </a:endParaRPr>
        </a:p>
        <a:p>
          <a:pPr algn="ctr"/>
          <a:r>
            <a:rPr lang="en-US" sz="1800" dirty="0" smtClean="0">
              <a:latin typeface="Calibri" panose="020F0502020204030204" pitchFamily="34" charset="0"/>
            </a:rPr>
            <a:t>Results</a:t>
          </a:r>
          <a:endParaRPr lang="en-US" sz="1800" dirty="0">
            <a:latin typeface="Calibri" panose="020F0502020204030204" pitchFamily="34" charset="0"/>
          </a:endParaRPr>
        </a:p>
      </dgm:t>
    </dgm:pt>
    <dgm:pt modelId="{D93E2505-84D2-4FDA-94A8-A5379A98EB1C}" type="parTrans" cxnId="{C9E01E4B-5FF0-4B60-91E9-D4B1F8981B9C}">
      <dgm:prSet/>
      <dgm:spPr/>
      <dgm:t>
        <a:bodyPr/>
        <a:lstStyle/>
        <a:p>
          <a:endParaRPr lang="en-US"/>
        </a:p>
      </dgm:t>
    </dgm:pt>
    <dgm:pt modelId="{75E29A40-0161-49FD-A1C0-A6DFB27389CC}" type="sibTrans" cxnId="{C9E01E4B-5FF0-4B60-91E9-D4B1F8981B9C}">
      <dgm:prSet/>
      <dgm:spPr/>
      <dgm:t>
        <a:bodyPr/>
        <a:lstStyle/>
        <a:p>
          <a:endParaRPr lang="en-US"/>
        </a:p>
      </dgm:t>
    </dgm:pt>
    <dgm:pt modelId="{0302D98C-F7E5-400C-BE3A-4D21F947D964}">
      <dgm:prSet phldrT="[Text]" custT="1"/>
      <dgm:spPr/>
      <dgm:t>
        <a:bodyPr/>
        <a:lstStyle/>
        <a:p>
          <a:r>
            <a:rPr lang="en-US" sz="2000" dirty="0" smtClean="0">
              <a:latin typeface="Calibri" panose="020F0502020204030204" pitchFamily="34" charset="0"/>
            </a:rPr>
            <a:t>Monitoring &amp; Evaluation</a:t>
          </a:r>
          <a:endParaRPr lang="en-US" sz="2000" dirty="0">
            <a:latin typeface="Calibri" panose="020F0502020204030204" pitchFamily="34" charset="0"/>
          </a:endParaRPr>
        </a:p>
      </dgm:t>
    </dgm:pt>
    <dgm:pt modelId="{E362DF12-8571-44EB-84AF-523C26535DD6}" type="parTrans" cxnId="{604DE161-317B-436A-BC0D-E4D2E6709FA7}">
      <dgm:prSet/>
      <dgm:spPr/>
      <dgm:t>
        <a:bodyPr/>
        <a:lstStyle/>
        <a:p>
          <a:endParaRPr lang="en-US"/>
        </a:p>
      </dgm:t>
    </dgm:pt>
    <dgm:pt modelId="{6617C253-6293-4995-951C-CE964A99C152}" type="sibTrans" cxnId="{604DE161-317B-436A-BC0D-E4D2E6709FA7}">
      <dgm:prSet/>
      <dgm:spPr/>
      <dgm:t>
        <a:bodyPr/>
        <a:lstStyle/>
        <a:p>
          <a:endParaRPr lang="en-US"/>
        </a:p>
      </dgm:t>
    </dgm:pt>
    <dgm:pt modelId="{B89733EA-0FEF-442A-8C94-71B403BE040D}">
      <dgm:prSet phldrT="[Text]" custT="1"/>
      <dgm:spPr/>
      <dgm:t>
        <a:bodyPr/>
        <a:lstStyle/>
        <a:p>
          <a:r>
            <a:rPr lang="en-US" sz="2400" dirty="0" smtClean="0">
              <a:latin typeface="Calibri" panose="020F0502020204030204" pitchFamily="34" charset="0"/>
            </a:rPr>
            <a:t>Activities implementation</a:t>
          </a:r>
          <a:endParaRPr lang="en-US" sz="2400" dirty="0">
            <a:latin typeface="Calibri" panose="020F0502020204030204" pitchFamily="34" charset="0"/>
          </a:endParaRPr>
        </a:p>
      </dgm:t>
    </dgm:pt>
    <dgm:pt modelId="{89853DB4-CBC6-46D8-BAC9-5705BF54A740}" type="parTrans" cxnId="{0A72C5E7-D12D-48AE-B1C8-79091431CA11}">
      <dgm:prSet/>
      <dgm:spPr/>
      <dgm:t>
        <a:bodyPr/>
        <a:lstStyle/>
        <a:p>
          <a:endParaRPr lang="en-US"/>
        </a:p>
      </dgm:t>
    </dgm:pt>
    <dgm:pt modelId="{29927F8F-0EFD-467F-AA85-216ADE5E0439}" type="sibTrans" cxnId="{0A72C5E7-D12D-48AE-B1C8-79091431CA11}">
      <dgm:prSet/>
      <dgm:spPr/>
      <dgm:t>
        <a:bodyPr/>
        <a:lstStyle/>
        <a:p>
          <a:endParaRPr lang="en-US"/>
        </a:p>
      </dgm:t>
    </dgm:pt>
    <dgm:pt modelId="{F01CD4AB-D6DC-4093-B034-D13A01992D5F}" type="pres">
      <dgm:prSet presAssocID="{1FC818BD-4D25-4EA8-B723-462C827FF343}" presName="Name0" presStyleCnt="0">
        <dgm:presLayoutVars>
          <dgm:dir/>
          <dgm:animLvl val="lvl"/>
          <dgm:resizeHandles val="exact"/>
        </dgm:presLayoutVars>
      </dgm:prSet>
      <dgm:spPr/>
    </dgm:pt>
    <dgm:pt modelId="{EC222C62-31CC-4D8C-82C8-702D0A802AC0}" type="pres">
      <dgm:prSet presAssocID="{307CEE5C-90EB-434D-B71F-A997EA6413A2}" presName="Name8" presStyleCnt="0"/>
      <dgm:spPr/>
    </dgm:pt>
    <dgm:pt modelId="{C74FB578-1F3F-4C8D-B814-470053F5E303}" type="pres">
      <dgm:prSet presAssocID="{307CEE5C-90EB-434D-B71F-A997EA6413A2}" presName="level" presStyleLbl="node1" presStyleIdx="0" presStyleCnt="3" custLinFactNeighborX="0" custLinFactNeighborY="-115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3BBF2F-AEE2-4E7A-B3D1-9875D34728DB}" type="pres">
      <dgm:prSet presAssocID="{307CEE5C-90EB-434D-B71F-A997EA6413A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A3B7C9-D2FD-4ECE-8C1C-35271B69A6A8}" type="pres">
      <dgm:prSet presAssocID="{0302D98C-F7E5-400C-BE3A-4D21F947D964}" presName="Name8" presStyleCnt="0"/>
      <dgm:spPr/>
    </dgm:pt>
    <dgm:pt modelId="{E2E4BD44-1FEE-4E20-AB7F-CFF7B7403486}" type="pres">
      <dgm:prSet presAssocID="{0302D98C-F7E5-400C-BE3A-4D21F947D964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17116D-F079-4133-BB0D-28638F112752}" type="pres">
      <dgm:prSet presAssocID="{0302D98C-F7E5-400C-BE3A-4D21F947D964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ADEF16A-167F-470B-9B31-37A3819F3EC9}" type="pres">
      <dgm:prSet presAssocID="{B89733EA-0FEF-442A-8C94-71B403BE040D}" presName="Name8" presStyleCnt="0"/>
      <dgm:spPr/>
    </dgm:pt>
    <dgm:pt modelId="{FFBC7B65-8CB9-4AF0-8F7C-32B6C55F7BAB}" type="pres">
      <dgm:prSet presAssocID="{B89733EA-0FEF-442A-8C94-71B403BE040D}" presName="level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C957857-7272-4C9D-B16C-6D06A1975090}" type="pres">
      <dgm:prSet presAssocID="{B89733EA-0FEF-442A-8C94-71B403BE040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604DE161-317B-436A-BC0D-E4D2E6709FA7}" srcId="{1FC818BD-4D25-4EA8-B723-462C827FF343}" destId="{0302D98C-F7E5-400C-BE3A-4D21F947D964}" srcOrd="1" destOrd="0" parTransId="{E362DF12-8571-44EB-84AF-523C26535DD6}" sibTransId="{6617C253-6293-4995-951C-CE964A99C152}"/>
    <dgm:cxn modelId="{C9E01E4B-5FF0-4B60-91E9-D4B1F8981B9C}" srcId="{1FC818BD-4D25-4EA8-B723-462C827FF343}" destId="{307CEE5C-90EB-434D-B71F-A997EA6413A2}" srcOrd="0" destOrd="0" parTransId="{D93E2505-84D2-4FDA-94A8-A5379A98EB1C}" sibTransId="{75E29A40-0161-49FD-A1C0-A6DFB27389CC}"/>
    <dgm:cxn modelId="{0A72C5E7-D12D-48AE-B1C8-79091431CA11}" srcId="{1FC818BD-4D25-4EA8-B723-462C827FF343}" destId="{B89733EA-0FEF-442A-8C94-71B403BE040D}" srcOrd="2" destOrd="0" parTransId="{89853DB4-CBC6-46D8-BAC9-5705BF54A740}" sibTransId="{29927F8F-0EFD-467F-AA85-216ADE5E0439}"/>
    <dgm:cxn modelId="{09B7B5F4-195E-42F0-BB83-67530714C589}" type="presOf" srcId="{1FC818BD-4D25-4EA8-B723-462C827FF343}" destId="{F01CD4AB-D6DC-4093-B034-D13A01992D5F}" srcOrd="0" destOrd="0" presId="urn:microsoft.com/office/officeart/2005/8/layout/pyramid1"/>
    <dgm:cxn modelId="{6A961A09-9066-4FC4-8CCB-E64A2E105DFF}" type="presOf" srcId="{307CEE5C-90EB-434D-B71F-A997EA6413A2}" destId="{FB3BBF2F-AEE2-4E7A-B3D1-9875D34728DB}" srcOrd="1" destOrd="0" presId="urn:microsoft.com/office/officeart/2005/8/layout/pyramid1"/>
    <dgm:cxn modelId="{08D3E31D-9AE6-46D1-92ED-D6AA1F3473E0}" type="presOf" srcId="{0302D98C-F7E5-400C-BE3A-4D21F947D964}" destId="{F917116D-F079-4133-BB0D-28638F112752}" srcOrd="1" destOrd="0" presId="urn:microsoft.com/office/officeart/2005/8/layout/pyramid1"/>
    <dgm:cxn modelId="{6D5A7AE1-8EFA-49CB-9EE7-15FEDE1FC0C8}" type="presOf" srcId="{B89733EA-0FEF-442A-8C94-71B403BE040D}" destId="{FFBC7B65-8CB9-4AF0-8F7C-32B6C55F7BAB}" srcOrd="0" destOrd="0" presId="urn:microsoft.com/office/officeart/2005/8/layout/pyramid1"/>
    <dgm:cxn modelId="{97895AFE-682B-458B-BD3E-577CFDC55F9D}" type="presOf" srcId="{0302D98C-F7E5-400C-BE3A-4D21F947D964}" destId="{E2E4BD44-1FEE-4E20-AB7F-CFF7B7403486}" srcOrd="0" destOrd="0" presId="urn:microsoft.com/office/officeart/2005/8/layout/pyramid1"/>
    <dgm:cxn modelId="{91F5A48B-412A-4368-A6DE-7E3D1227B6FB}" type="presOf" srcId="{307CEE5C-90EB-434D-B71F-A997EA6413A2}" destId="{C74FB578-1F3F-4C8D-B814-470053F5E303}" srcOrd="0" destOrd="0" presId="urn:microsoft.com/office/officeart/2005/8/layout/pyramid1"/>
    <dgm:cxn modelId="{C25014A3-96E9-47B2-96B5-7C06CF9919EF}" type="presOf" srcId="{B89733EA-0FEF-442A-8C94-71B403BE040D}" destId="{DC957857-7272-4C9D-B16C-6D06A1975090}" srcOrd="1" destOrd="0" presId="urn:microsoft.com/office/officeart/2005/8/layout/pyramid1"/>
    <dgm:cxn modelId="{B3FB3FFE-A458-440E-B965-E3553FEA2D20}" type="presParOf" srcId="{F01CD4AB-D6DC-4093-B034-D13A01992D5F}" destId="{EC222C62-31CC-4D8C-82C8-702D0A802AC0}" srcOrd="0" destOrd="0" presId="urn:microsoft.com/office/officeart/2005/8/layout/pyramid1"/>
    <dgm:cxn modelId="{D87617CA-1E82-47D0-9B82-20C2FCEA7BEB}" type="presParOf" srcId="{EC222C62-31CC-4D8C-82C8-702D0A802AC0}" destId="{C74FB578-1F3F-4C8D-B814-470053F5E303}" srcOrd="0" destOrd="0" presId="urn:microsoft.com/office/officeart/2005/8/layout/pyramid1"/>
    <dgm:cxn modelId="{075CE357-2317-45B3-93B1-F20D64FE5F97}" type="presParOf" srcId="{EC222C62-31CC-4D8C-82C8-702D0A802AC0}" destId="{FB3BBF2F-AEE2-4E7A-B3D1-9875D34728DB}" srcOrd="1" destOrd="0" presId="urn:microsoft.com/office/officeart/2005/8/layout/pyramid1"/>
    <dgm:cxn modelId="{7ADF2F5E-7190-416D-821C-2E432C49FFCD}" type="presParOf" srcId="{F01CD4AB-D6DC-4093-B034-D13A01992D5F}" destId="{DBA3B7C9-D2FD-4ECE-8C1C-35271B69A6A8}" srcOrd="1" destOrd="0" presId="urn:microsoft.com/office/officeart/2005/8/layout/pyramid1"/>
    <dgm:cxn modelId="{43083BE6-D2D8-42C8-9CEF-48C623C3F6B9}" type="presParOf" srcId="{DBA3B7C9-D2FD-4ECE-8C1C-35271B69A6A8}" destId="{E2E4BD44-1FEE-4E20-AB7F-CFF7B7403486}" srcOrd="0" destOrd="0" presId="urn:microsoft.com/office/officeart/2005/8/layout/pyramid1"/>
    <dgm:cxn modelId="{E966A7E2-3E85-4E2A-B94A-75C7B1321B91}" type="presParOf" srcId="{DBA3B7C9-D2FD-4ECE-8C1C-35271B69A6A8}" destId="{F917116D-F079-4133-BB0D-28638F112752}" srcOrd="1" destOrd="0" presId="urn:microsoft.com/office/officeart/2005/8/layout/pyramid1"/>
    <dgm:cxn modelId="{008B318E-E940-45CA-B9C9-5647D66F1516}" type="presParOf" srcId="{F01CD4AB-D6DC-4093-B034-D13A01992D5F}" destId="{3ADEF16A-167F-470B-9B31-37A3819F3EC9}" srcOrd="2" destOrd="0" presId="urn:microsoft.com/office/officeart/2005/8/layout/pyramid1"/>
    <dgm:cxn modelId="{FF13074A-3543-47E2-9869-EFA7CFB7E470}" type="presParOf" srcId="{3ADEF16A-167F-470B-9B31-37A3819F3EC9}" destId="{FFBC7B65-8CB9-4AF0-8F7C-32B6C55F7BAB}" srcOrd="0" destOrd="0" presId="urn:microsoft.com/office/officeart/2005/8/layout/pyramid1"/>
    <dgm:cxn modelId="{EF07D68B-E7C7-441E-9B4A-7F5635ADB242}" type="presParOf" srcId="{3ADEF16A-167F-470B-9B31-37A3819F3EC9}" destId="{DC957857-7272-4C9D-B16C-6D06A1975090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123D0AF-5DA2-473B-AE98-B9A052322779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42900A8D-4A88-45E9-9350-91E5FCE7D7BE}">
      <dgm:prSet phldrT="[Text]" custT="1"/>
      <dgm:spPr/>
      <dgm:t>
        <a:bodyPr/>
        <a:lstStyle/>
        <a:p>
          <a:r>
            <a:rPr lang="en-US" sz="2000" b="1" dirty="0" smtClean="0">
              <a:solidFill>
                <a:srgbClr val="002060"/>
              </a:solidFill>
              <a:latin typeface="Arial Black" panose="020B0A04020102020204" pitchFamily="34" charset="0"/>
            </a:rPr>
            <a:t>Five Management Decisions</a:t>
          </a:r>
          <a:endParaRPr lang="en-US" sz="2000" b="1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BAE1B485-E030-4D2E-989B-9C2782EAD056}" type="parTrans" cxnId="{C17AD8E9-3757-4FBE-B760-CFC03148A1BA}">
      <dgm:prSet/>
      <dgm:spPr/>
      <dgm:t>
        <a:bodyPr/>
        <a:lstStyle/>
        <a:p>
          <a:endParaRPr lang="en-US"/>
        </a:p>
      </dgm:t>
    </dgm:pt>
    <dgm:pt modelId="{6337595B-A10A-42ED-AF83-48C3E8C6126E}" type="sibTrans" cxnId="{C17AD8E9-3757-4FBE-B760-CFC03148A1BA}">
      <dgm:prSet/>
      <dgm:spPr/>
      <dgm:t>
        <a:bodyPr/>
        <a:lstStyle/>
        <a:p>
          <a:endParaRPr lang="en-US"/>
        </a:p>
      </dgm:t>
    </dgm:pt>
    <dgm:pt modelId="{828C5014-5C0B-4DCF-BA9A-0E58F93436D2}">
      <dgm:prSet phldrT="[Text]" phldr="1"/>
      <dgm:spPr/>
      <dgm:t>
        <a:bodyPr/>
        <a:lstStyle/>
        <a:p>
          <a:endParaRPr lang="en-US" sz="1200"/>
        </a:p>
      </dgm:t>
    </dgm:pt>
    <dgm:pt modelId="{B7CD2273-A065-4D55-82F3-F72BB62B84A1}" type="parTrans" cxnId="{BA26C566-8428-4795-90FA-064C59DD37F9}">
      <dgm:prSet/>
      <dgm:spPr/>
      <dgm:t>
        <a:bodyPr/>
        <a:lstStyle/>
        <a:p>
          <a:endParaRPr lang="en-US"/>
        </a:p>
      </dgm:t>
    </dgm:pt>
    <dgm:pt modelId="{E6A308EB-812D-466B-8956-0DC03CAE1C26}" type="sibTrans" cxnId="{BA26C566-8428-4795-90FA-064C59DD37F9}">
      <dgm:prSet/>
      <dgm:spPr/>
      <dgm:t>
        <a:bodyPr/>
        <a:lstStyle/>
        <a:p>
          <a:endParaRPr lang="en-US"/>
        </a:p>
      </dgm:t>
    </dgm:pt>
    <dgm:pt modelId="{74B8BDCD-C8BF-4E52-9673-46CE91E209BF}">
      <dgm:prSet phldrT="[Text]" phldr="1"/>
      <dgm:spPr/>
      <dgm:t>
        <a:bodyPr/>
        <a:lstStyle/>
        <a:p>
          <a:endParaRPr lang="en-US" sz="1200"/>
        </a:p>
      </dgm:t>
    </dgm:pt>
    <dgm:pt modelId="{61CB3C53-5B0C-4AFE-9396-87F4D26DCA98}" type="parTrans" cxnId="{4D34D221-F8BB-4CE1-9764-C69D266D08BF}">
      <dgm:prSet/>
      <dgm:spPr/>
      <dgm:t>
        <a:bodyPr/>
        <a:lstStyle/>
        <a:p>
          <a:endParaRPr lang="en-US"/>
        </a:p>
      </dgm:t>
    </dgm:pt>
    <dgm:pt modelId="{CFF2BB4A-1C6D-4B0E-852B-97E0E52CD7B7}" type="sibTrans" cxnId="{4D34D221-F8BB-4CE1-9764-C69D266D08BF}">
      <dgm:prSet/>
      <dgm:spPr/>
      <dgm:t>
        <a:bodyPr/>
        <a:lstStyle/>
        <a:p>
          <a:endParaRPr lang="en-US"/>
        </a:p>
      </dgm:t>
    </dgm:pt>
    <dgm:pt modelId="{BF3EAE31-6F0D-4993-ACE6-FB3F8266E86D}">
      <dgm:prSet phldrT="[Text]" custT="1"/>
      <dgm:spPr/>
      <dgm:t>
        <a:bodyPr/>
        <a:lstStyle/>
        <a:p>
          <a:r>
            <a:rPr lang="en-US" sz="2000" dirty="0" smtClean="0">
              <a:solidFill>
                <a:srgbClr val="002060"/>
              </a:solidFill>
              <a:latin typeface="Arial Black" panose="020B0A04020102020204" pitchFamily="34" charset="0"/>
            </a:rPr>
            <a:t>Situation Analysis Framework</a:t>
          </a:r>
          <a:endParaRPr lang="en-US" sz="2000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36EFE094-6B53-4BDB-A46C-7B0FE985DD1B}" type="parTrans" cxnId="{560A5532-8856-4A36-9A15-D3B4C6CF8098}">
      <dgm:prSet/>
      <dgm:spPr/>
      <dgm:t>
        <a:bodyPr/>
        <a:lstStyle/>
        <a:p>
          <a:endParaRPr lang="en-US"/>
        </a:p>
      </dgm:t>
    </dgm:pt>
    <dgm:pt modelId="{20A23407-AFE8-436E-AD3D-399E2897F73B}" type="sibTrans" cxnId="{560A5532-8856-4A36-9A15-D3B4C6CF8098}">
      <dgm:prSet/>
      <dgm:spPr/>
      <dgm:t>
        <a:bodyPr/>
        <a:lstStyle/>
        <a:p>
          <a:endParaRPr lang="en-US"/>
        </a:p>
      </dgm:t>
    </dgm:pt>
    <dgm:pt modelId="{59B75D69-C112-4675-B944-67CE2C408D25}">
      <dgm:prSet phldrT="[Text]" phldr="1"/>
      <dgm:spPr/>
      <dgm:t>
        <a:bodyPr/>
        <a:lstStyle/>
        <a:p>
          <a:endParaRPr lang="en-US" sz="1300"/>
        </a:p>
      </dgm:t>
    </dgm:pt>
    <dgm:pt modelId="{B6B0C536-136E-469F-93C1-C7BE096AB81E}" type="parTrans" cxnId="{C078A49F-B501-421E-934D-3F9E68929237}">
      <dgm:prSet/>
      <dgm:spPr/>
      <dgm:t>
        <a:bodyPr/>
        <a:lstStyle/>
        <a:p>
          <a:endParaRPr lang="en-US"/>
        </a:p>
      </dgm:t>
    </dgm:pt>
    <dgm:pt modelId="{B71D262C-4542-47F2-9F02-1CFECA8338DE}" type="sibTrans" cxnId="{C078A49F-B501-421E-934D-3F9E68929237}">
      <dgm:prSet/>
      <dgm:spPr/>
      <dgm:t>
        <a:bodyPr/>
        <a:lstStyle/>
        <a:p>
          <a:endParaRPr lang="en-US"/>
        </a:p>
      </dgm:t>
    </dgm:pt>
    <dgm:pt modelId="{DA0CEC64-89DD-433F-8E36-2266CBB19E7B}">
      <dgm:prSet phldrT="[Text]" phldr="1"/>
      <dgm:spPr/>
      <dgm:t>
        <a:bodyPr/>
        <a:lstStyle/>
        <a:p>
          <a:endParaRPr lang="en-US" sz="1300"/>
        </a:p>
      </dgm:t>
    </dgm:pt>
    <dgm:pt modelId="{43DD7B93-C902-4863-8F1C-8482D68D348F}" type="parTrans" cxnId="{EF4B9C20-1A74-47A0-9D7E-8FB07F77EC33}">
      <dgm:prSet/>
      <dgm:spPr/>
      <dgm:t>
        <a:bodyPr/>
        <a:lstStyle/>
        <a:p>
          <a:endParaRPr lang="en-US"/>
        </a:p>
      </dgm:t>
    </dgm:pt>
    <dgm:pt modelId="{926961AC-7B8F-46F9-8261-32FD1A535B47}" type="sibTrans" cxnId="{EF4B9C20-1A74-47A0-9D7E-8FB07F77EC33}">
      <dgm:prSet/>
      <dgm:spPr/>
      <dgm:t>
        <a:bodyPr/>
        <a:lstStyle/>
        <a:p>
          <a:endParaRPr lang="en-US"/>
        </a:p>
      </dgm:t>
    </dgm:pt>
    <dgm:pt modelId="{D75F7714-F411-4DE5-893C-AE3D3E48BE7B}">
      <dgm:prSet phldrT="[Text]" custT="1"/>
      <dgm:spPr/>
      <dgm:t>
        <a:bodyPr/>
        <a:lstStyle/>
        <a:p>
          <a:r>
            <a:rPr lang="en-US" sz="2000" dirty="0" smtClean="0">
              <a:solidFill>
                <a:srgbClr val="002060"/>
              </a:solidFill>
              <a:latin typeface="Arial Black" panose="020B0A04020102020204" pitchFamily="34" charset="0"/>
            </a:rPr>
            <a:t>Logical Analysis Framework</a:t>
          </a:r>
          <a:endParaRPr lang="en-US" sz="2000" dirty="0">
            <a:solidFill>
              <a:srgbClr val="002060"/>
            </a:solidFill>
            <a:latin typeface="Arial Black" panose="020B0A04020102020204" pitchFamily="34" charset="0"/>
          </a:endParaRPr>
        </a:p>
      </dgm:t>
    </dgm:pt>
    <dgm:pt modelId="{FB505975-4004-4FFD-ACC5-B5BB8474517F}" type="parTrans" cxnId="{DE2DB28F-0BA9-40D7-BDAD-645B9FE3D208}">
      <dgm:prSet/>
      <dgm:spPr/>
      <dgm:t>
        <a:bodyPr/>
        <a:lstStyle/>
        <a:p>
          <a:endParaRPr lang="en-US"/>
        </a:p>
      </dgm:t>
    </dgm:pt>
    <dgm:pt modelId="{033FC211-268B-44AB-9570-0A4B6C08A92D}" type="sibTrans" cxnId="{DE2DB28F-0BA9-40D7-BDAD-645B9FE3D208}">
      <dgm:prSet/>
      <dgm:spPr/>
      <dgm:t>
        <a:bodyPr/>
        <a:lstStyle/>
        <a:p>
          <a:endParaRPr lang="en-US"/>
        </a:p>
      </dgm:t>
    </dgm:pt>
    <dgm:pt modelId="{EE7F85B4-FE9E-4144-A85F-2DD0403D1039}">
      <dgm:prSet phldrT="[Text]" phldr="1"/>
      <dgm:spPr/>
      <dgm:t>
        <a:bodyPr/>
        <a:lstStyle/>
        <a:p>
          <a:endParaRPr lang="en-US" sz="1200"/>
        </a:p>
      </dgm:t>
    </dgm:pt>
    <dgm:pt modelId="{9E085DE0-F56F-4976-958F-A9E2AFD9FE56}" type="parTrans" cxnId="{D20F7A19-AC48-447C-AB83-3F88FB638A0B}">
      <dgm:prSet/>
      <dgm:spPr/>
      <dgm:t>
        <a:bodyPr/>
        <a:lstStyle/>
        <a:p>
          <a:endParaRPr lang="en-US"/>
        </a:p>
      </dgm:t>
    </dgm:pt>
    <dgm:pt modelId="{E8391A9B-8871-47CB-B376-864538E04920}" type="sibTrans" cxnId="{D20F7A19-AC48-447C-AB83-3F88FB638A0B}">
      <dgm:prSet/>
      <dgm:spPr/>
      <dgm:t>
        <a:bodyPr/>
        <a:lstStyle/>
        <a:p>
          <a:endParaRPr lang="en-US"/>
        </a:p>
      </dgm:t>
    </dgm:pt>
    <dgm:pt modelId="{DB19A61A-86D5-4044-8DB1-5A8BEF4BDF5F}">
      <dgm:prSet phldrT="[Text]" phldr="1"/>
      <dgm:spPr/>
      <dgm:t>
        <a:bodyPr/>
        <a:lstStyle/>
        <a:p>
          <a:endParaRPr lang="en-US" sz="1200"/>
        </a:p>
      </dgm:t>
    </dgm:pt>
    <dgm:pt modelId="{4961DCD8-BA93-48A3-99B1-09E1AC90A9E4}" type="parTrans" cxnId="{92F5EDDE-774E-4BE1-AA98-5C25387546B4}">
      <dgm:prSet/>
      <dgm:spPr/>
      <dgm:t>
        <a:bodyPr/>
        <a:lstStyle/>
        <a:p>
          <a:endParaRPr lang="en-US"/>
        </a:p>
      </dgm:t>
    </dgm:pt>
    <dgm:pt modelId="{3DBE7F73-A2A6-4965-9AC4-F03730D8A3FE}" type="sibTrans" cxnId="{92F5EDDE-774E-4BE1-AA98-5C25387546B4}">
      <dgm:prSet/>
      <dgm:spPr/>
      <dgm:t>
        <a:bodyPr/>
        <a:lstStyle/>
        <a:p>
          <a:endParaRPr lang="en-US"/>
        </a:p>
      </dgm:t>
    </dgm:pt>
    <dgm:pt modelId="{4EE1CCF1-8BAE-4BC1-AFE0-2156527C848E}" type="pres">
      <dgm:prSet presAssocID="{0123D0AF-5DA2-473B-AE98-B9A05232277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ACEFD7C8-300C-4B26-9157-725D637E9C21}" type="pres">
      <dgm:prSet presAssocID="{0123D0AF-5DA2-473B-AE98-B9A052322779}" presName="Name1" presStyleCnt="0"/>
      <dgm:spPr/>
    </dgm:pt>
    <dgm:pt modelId="{D93CC1E2-5A60-4788-A632-86BC0879B65F}" type="pres">
      <dgm:prSet presAssocID="{0123D0AF-5DA2-473B-AE98-B9A052322779}" presName="cycle" presStyleCnt="0"/>
      <dgm:spPr/>
    </dgm:pt>
    <dgm:pt modelId="{46975836-614F-4554-8AD1-1DF68EE4F75E}" type="pres">
      <dgm:prSet presAssocID="{0123D0AF-5DA2-473B-AE98-B9A052322779}" presName="srcNode" presStyleLbl="node1" presStyleIdx="0" presStyleCnt="3"/>
      <dgm:spPr/>
    </dgm:pt>
    <dgm:pt modelId="{5788E540-A356-4EFE-869E-EA4BE52C4C73}" type="pres">
      <dgm:prSet presAssocID="{0123D0AF-5DA2-473B-AE98-B9A052322779}" presName="conn" presStyleLbl="parChTrans1D2" presStyleIdx="0" presStyleCnt="1"/>
      <dgm:spPr/>
      <dgm:t>
        <a:bodyPr/>
        <a:lstStyle/>
        <a:p>
          <a:endParaRPr lang="en-US"/>
        </a:p>
      </dgm:t>
    </dgm:pt>
    <dgm:pt modelId="{E0C64E95-7997-4D86-B1A0-BF4B2275E86F}" type="pres">
      <dgm:prSet presAssocID="{0123D0AF-5DA2-473B-AE98-B9A052322779}" presName="extraNode" presStyleLbl="node1" presStyleIdx="0" presStyleCnt="3"/>
      <dgm:spPr/>
    </dgm:pt>
    <dgm:pt modelId="{2FE76CB9-0461-4DFD-ABD2-492D30C62C8B}" type="pres">
      <dgm:prSet presAssocID="{0123D0AF-5DA2-473B-AE98-B9A052322779}" presName="dstNode" presStyleLbl="node1" presStyleIdx="0" presStyleCnt="3"/>
      <dgm:spPr/>
    </dgm:pt>
    <dgm:pt modelId="{D1AD99EA-FE58-418A-8C47-EE82ACA94E35}" type="pres">
      <dgm:prSet presAssocID="{42900A8D-4A88-45E9-9350-91E5FCE7D7BE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BAFE7C-4D00-49B0-8DA7-035A1BC5BEB3}" type="pres">
      <dgm:prSet presAssocID="{42900A8D-4A88-45E9-9350-91E5FCE7D7BE}" presName="accent_1" presStyleCnt="0"/>
      <dgm:spPr/>
    </dgm:pt>
    <dgm:pt modelId="{83E15C37-B9F8-4887-BD69-2643AFDAD589}" type="pres">
      <dgm:prSet presAssocID="{42900A8D-4A88-45E9-9350-91E5FCE7D7BE}" presName="accentRepeatNode" presStyleLbl="solidFgAcc1" presStyleIdx="0" presStyleCnt="3"/>
      <dgm:spPr/>
    </dgm:pt>
    <dgm:pt modelId="{D27EEB39-2457-47B5-8C87-2A8E677D27B1}" type="pres">
      <dgm:prSet presAssocID="{BF3EAE31-6F0D-4993-ACE6-FB3F8266E86D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5E20C9-DA10-460D-88C8-1AA338293076}" type="pres">
      <dgm:prSet presAssocID="{BF3EAE31-6F0D-4993-ACE6-FB3F8266E86D}" presName="accent_2" presStyleCnt="0"/>
      <dgm:spPr/>
    </dgm:pt>
    <dgm:pt modelId="{C3AF4074-A5BB-4E52-97AD-B9D74D295898}" type="pres">
      <dgm:prSet presAssocID="{BF3EAE31-6F0D-4993-ACE6-FB3F8266E86D}" presName="accentRepeatNode" presStyleLbl="solidFgAcc1" presStyleIdx="1" presStyleCnt="3"/>
      <dgm:spPr/>
    </dgm:pt>
    <dgm:pt modelId="{368A7840-B602-4F3D-ADB5-0A11E0DCC985}" type="pres">
      <dgm:prSet presAssocID="{D75F7714-F411-4DE5-893C-AE3D3E48BE7B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B9E4AB-E31A-428C-9A6C-AACEC233F3CB}" type="pres">
      <dgm:prSet presAssocID="{D75F7714-F411-4DE5-893C-AE3D3E48BE7B}" presName="accent_3" presStyleCnt="0"/>
      <dgm:spPr/>
    </dgm:pt>
    <dgm:pt modelId="{1ADE44E8-1A37-42DF-9D16-A081B8F7A586}" type="pres">
      <dgm:prSet presAssocID="{D75F7714-F411-4DE5-893C-AE3D3E48BE7B}" presName="accentRepeatNode" presStyleLbl="solidFgAcc1" presStyleIdx="2" presStyleCnt="3"/>
      <dgm:spPr/>
    </dgm:pt>
  </dgm:ptLst>
  <dgm:cxnLst>
    <dgm:cxn modelId="{C0A9188F-1437-4074-BF5A-419C3C3F5824}" type="presOf" srcId="{BF3EAE31-6F0D-4993-ACE6-FB3F8266E86D}" destId="{D27EEB39-2457-47B5-8C87-2A8E677D27B1}" srcOrd="0" destOrd="0" presId="urn:microsoft.com/office/officeart/2008/layout/VerticalCurvedList"/>
    <dgm:cxn modelId="{1A0CD586-0E16-4BA3-8DCF-4A865FF6150C}" type="presOf" srcId="{E6A308EB-812D-466B-8956-0DC03CAE1C26}" destId="{5788E540-A356-4EFE-869E-EA4BE52C4C73}" srcOrd="0" destOrd="0" presId="urn:microsoft.com/office/officeart/2008/layout/VerticalCurvedList"/>
    <dgm:cxn modelId="{DE85E6ED-7FFA-4B0F-887F-BD0785F0D3CA}" type="presOf" srcId="{828C5014-5C0B-4DCF-BA9A-0E58F93436D2}" destId="{D1AD99EA-FE58-418A-8C47-EE82ACA94E35}" srcOrd="0" destOrd="1" presId="urn:microsoft.com/office/officeart/2008/layout/VerticalCurvedList"/>
    <dgm:cxn modelId="{BA26C566-8428-4795-90FA-064C59DD37F9}" srcId="{42900A8D-4A88-45E9-9350-91E5FCE7D7BE}" destId="{828C5014-5C0B-4DCF-BA9A-0E58F93436D2}" srcOrd="0" destOrd="0" parTransId="{B7CD2273-A065-4D55-82F3-F72BB62B84A1}" sibTransId="{E6A308EB-812D-466B-8956-0DC03CAE1C26}"/>
    <dgm:cxn modelId="{0276D974-F23C-4E94-970C-208F76E7EB9A}" type="presOf" srcId="{EE7F85B4-FE9E-4144-A85F-2DD0403D1039}" destId="{368A7840-B602-4F3D-ADB5-0A11E0DCC985}" srcOrd="0" destOrd="1" presId="urn:microsoft.com/office/officeart/2008/layout/VerticalCurvedList"/>
    <dgm:cxn modelId="{D20F7A19-AC48-447C-AB83-3F88FB638A0B}" srcId="{D75F7714-F411-4DE5-893C-AE3D3E48BE7B}" destId="{EE7F85B4-FE9E-4144-A85F-2DD0403D1039}" srcOrd="0" destOrd="0" parTransId="{9E085DE0-F56F-4976-958F-A9E2AFD9FE56}" sibTransId="{E8391A9B-8871-47CB-B376-864538E04920}"/>
    <dgm:cxn modelId="{92F5EDDE-774E-4BE1-AA98-5C25387546B4}" srcId="{D75F7714-F411-4DE5-893C-AE3D3E48BE7B}" destId="{DB19A61A-86D5-4044-8DB1-5A8BEF4BDF5F}" srcOrd="1" destOrd="0" parTransId="{4961DCD8-BA93-48A3-99B1-09E1AC90A9E4}" sibTransId="{3DBE7F73-A2A6-4965-9AC4-F03730D8A3FE}"/>
    <dgm:cxn modelId="{5E2EEBC9-09FC-4136-83AD-98AF73B0C33F}" type="presOf" srcId="{74B8BDCD-C8BF-4E52-9673-46CE91E209BF}" destId="{D1AD99EA-FE58-418A-8C47-EE82ACA94E35}" srcOrd="0" destOrd="2" presId="urn:microsoft.com/office/officeart/2008/layout/VerticalCurvedList"/>
    <dgm:cxn modelId="{606C5F2D-B5F2-488A-B028-7D78C08E7FA4}" type="presOf" srcId="{D75F7714-F411-4DE5-893C-AE3D3E48BE7B}" destId="{368A7840-B602-4F3D-ADB5-0A11E0DCC985}" srcOrd="0" destOrd="0" presId="urn:microsoft.com/office/officeart/2008/layout/VerticalCurvedList"/>
    <dgm:cxn modelId="{4D34D221-F8BB-4CE1-9764-C69D266D08BF}" srcId="{42900A8D-4A88-45E9-9350-91E5FCE7D7BE}" destId="{74B8BDCD-C8BF-4E52-9673-46CE91E209BF}" srcOrd="1" destOrd="0" parTransId="{61CB3C53-5B0C-4AFE-9396-87F4D26DCA98}" sibTransId="{CFF2BB4A-1C6D-4B0E-852B-97E0E52CD7B7}"/>
    <dgm:cxn modelId="{EF4B9C20-1A74-47A0-9D7E-8FB07F77EC33}" srcId="{BF3EAE31-6F0D-4993-ACE6-FB3F8266E86D}" destId="{DA0CEC64-89DD-433F-8E36-2266CBB19E7B}" srcOrd="1" destOrd="0" parTransId="{43DD7B93-C902-4863-8F1C-8482D68D348F}" sibTransId="{926961AC-7B8F-46F9-8261-32FD1A535B47}"/>
    <dgm:cxn modelId="{4FE1A71B-3679-4F71-B4DF-A48DCD75E1D1}" type="presOf" srcId="{DB19A61A-86D5-4044-8DB1-5A8BEF4BDF5F}" destId="{368A7840-B602-4F3D-ADB5-0A11E0DCC985}" srcOrd="0" destOrd="2" presId="urn:microsoft.com/office/officeart/2008/layout/VerticalCurvedList"/>
    <dgm:cxn modelId="{0C86A16E-45F5-463C-A305-F522ECB0788F}" type="presOf" srcId="{0123D0AF-5DA2-473B-AE98-B9A052322779}" destId="{4EE1CCF1-8BAE-4BC1-AFE0-2156527C848E}" srcOrd="0" destOrd="0" presId="urn:microsoft.com/office/officeart/2008/layout/VerticalCurvedList"/>
    <dgm:cxn modelId="{9CB6862C-9150-423B-A071-DED34759BE35}" type="presOf" srcId="{42900A8D-4A88-45E9-9350-91E5FCE7D7BE}" destId="{D1AD99EA-FE58-418A-8C47-EE82ACA94E35}" srcOrd="0" destOrd="0" presId="urn:microsoft.com/office/officeart/2008/layout/VerticalCurvedList"/>
    <dgm:cxn modelId="{C17AD8E9-3757-4FBE-B760-CFC03148A1BA}" srcId="{0123D0AF-5DA2-473B-AE98-B9A052322779}" destId="{42900A8D-4A88-45E9-9350-91E5FCE7D7BE}" srcOrd="0" destOrd="0" parTransId="{BAE1B485-E030-4D2E-989B-9C2782EAD056}" sibTransId="{6337595B-A10A-42ED-AF83-48C3E8C6126E}"/>
    <dgm:cxn modelId="{C078A49F-B501-421E-934D-3F9E68929237}" srcId="{BF3EAE31-6F0D-4993-ACE6-FB3F8266E86D}" destId="{59B75D69-C112-4675-B944-67CE2C408D25}" srcOrd="0" destOrd="0" parTransId="{B6B0C536-136E-469F-93C1-C7BE096AB81E}" sibTransId="{B71D262C-4542-47F2-9F02-1CFECA8338DE}"/>
    <dgm:cxn modelId="{DE2DB28F-0BA9-40D7-BDAD-645B9FE3D208}" srcId="{0123D0AF-5DA2-473B-AE98-B9A052322779}" destId="{D75F7714-F411-4DE5-893C-AE3D3E48BE7B}" srcOrd="2" destOrd="0" parTransId="{FB505975-4004-4FFD-ACC5-B5BB8474517F}" sibTransId="{033FC211-268B-44AB-9570-0A4B6C08A92D}"/>
    <dgm:cxn modelId="{2200E474-A02F-46EC-BD31-FBD5C59232DB}" type="presOf" srcId="{DA0CEC64-89DD-433F-8E36-2266CBB19E7B}" destId="{D27EEB39-2457-47B5-8C87-2A8E677D27B1}" srcOrd="0" destOrd="2" presId="urn:microsoft.com/office/officeart/2008/layout/VerticalCurvedList"/>
    <dgm:cxn modelId="{3ACE5CB6-F124-45A7-A0C5-97DF46DA07DB}" type="presOf" srcId="{59B75D69-C112-4675-B944-67CE2C408D25}" destId="{D27EEB39-2457-47B5-8C87-2A8E677D27B1}" srcOrd="0" destOrd="1" presId="urn:microsoft.com/office/officeart/2008/layout/VerticalCurvedList"/>
    <dgm:cxn modelId="{560A5532-8856-4A36-9A15-D3B4C6CF8098}" srcId="{0123D0AF-5DA2-473B-AE98-B9A052322779}" destId="{BF3EAE31-6F0D-4993-ACE6-FB3F8266E86D}" srcOrd="1" destOrd="0" parTransId="{36EFE094-6B53-4BDB-A46C-7B0FE985DD1B}" sibTransId="{20A23407-AFE8-436E-AD3D-399E2897F73B}"/>
    <dgm:cxn modelId="{CC8B0BF8-330A-46E7-94F9-BB52FA91788C}" type="presParOf" srcId="{4EE1CCF1-8BAE-4BC1-AFE0-2156527C848E}" destId="{ACEFD7C8-300C-4B26-9157-725D637E9C21}" srcOrd="0" destOrd="0" presId="urn:microsoft.com/office/officeart/2008/layout/VerticalCurvedList"/>
    <dgm:cxn modelId="{A5F435B5-C160-4B03-991D-AFB02DC77069}" type="presParOf" srcId="{ACEFD7C8-300C-4B26-9157-725D637E9C21}" destId="{D93CC1E2-5A60-4788-A632-86BC0879B65F}" srcOrd="0" destOrd="0" presId="urn:microsoft.com/office/officeart/2008/layout/VerticalCurvedList"/>
    <dgm:cxn modelId="{E688AC62-4145-4C5A-8C12-ADA9C3450919}" type="presParOf" srcId="{D93CC1E2-5A60-4788-A632-86BC0879B65F}" destId="{46975836-614F-4554-8AD1-1DF68EE4F75E}" srcOrd="0" destOrd="0" presId="urn:microsoft.com/office/officeart/2008/layout/VerticalCurvedList"/>
    <dgm:cxn modelId="{3158C738-FDC4-4A1D-8CC5-628ED3E499BF}" type="presParOf" srcId="{D93CC1E2-5A60-4788-A632-86BC0879B65F}" destId="{5788E540-A356-4EFE-869E-EA4BE52C4C73}" srcOrd="1" destOrd="0" presId="urn:microsoft.com/office/officeart/2008/layout/VerticalCurvedList"/>
    <dgm:cxn modelId="{E71D29D4-7A41-4C59-9AD2-C0A10CA3AD92}" type="presParOf" srcId="{D93CC1E2-5A60-4788-A632-86BC0879B65F}" destId="{E0C64E95-7997-4D86-B1A0-BF4B2275E86F}" srcOrd="2" destOrd="0" presId="urn:microsoft.com/office/officeart/2008/layout/VerticalCurvedList"/>
    <dgm:cxn modelId="{FC81FEFE-DC38-46D7-B66D-5A623DD4BBA1}" type="presParOf" srcId="{D93CC1E2-5A60-4788-A632-86BC0879B65F}" destId="{2FE76CB9-0461-4DFD-ABD2-492D30C62C8B}" srcOrd="3" destOrd="0" presId="urn:microsoft.com/office/officeart/2008/layout/VerticalCurvedList"/>
    <dgm:cxn modelId="{CFD82538-3A50-4B67-96D1-8D83B0BACF26}" type="presParOf" srcId="{ACEFD7C8-300C-4B26-9157-725D637E9C21}" destId="{D1AD99EA-FE58-418A-8C47-EE82ACA94E35}" srcOrd="1" destOrd="0" presId="urn:microsoft.com/office/officeart/2008/layout/VerticalCurvedList"/>
    <dgm:cxn modelId="{95CEC304-BA96-47A6-BDDB-FCAD3C9D5812}" type="presParOf" srcId="{ACEFD7C8-300C-4B26-9157-725D637E9C21}" destId="{8FBAFE7C-4D00-49B0-8DA7-035A1BC5BEB3}" srcOrd="2" destOrd="0" presId="urn:microsoft.com/office/officeart/2008/layout/VerticalCurvedList"/>
    <dgm:cxn modelId="{7FEED607-850E-4239-AF00-50D2A8E7ECDD}" type="presParOf" srcId="{8FBAFE7C-4D00-49B0-8DA7-035A1BC5BEB3}" destId="{83E15C37-B9F8-4887-BD69-2643AFDAD589}" srcOrd="0" destOrd="0" presId="urn:microsoft.com/office/officeart/2008/layout/VerticalCurvedList"/>
    <dgm:cxn modelId="{AF005AF0-0C2A-4372-A6C2-B9FBFF263C0B}" type="presParOf" srcId="{ACEFD7C8-300C-4B26-9157-725D637E9C21}" destId="{D27EEB39-2457-47B5-8C87-2A8E677D27B1}" srcOrd="3" destOrd="0" presId="urn:microsoft.com/office/officeart/2008/layout/VerticalCurvedList"/>
    <dgm:cxn modelId="{BFF9E0D6-3746-406A-ABF8-560ECC2B60F6}" type="presParOf" srcId="{ACEFD7C8-300C-4B26-9157-725D637E9C21}" destId="{085E20C9-DA10-460D-88C8-1AA338293076}" srcOrd="4" destOrd="0" presId="urn:microsoft.com/office/officeart/2008/layout/VerticalCurvedList"/>
    <dgm:cxn modelId="{43FD1E37-FA8C-45CF-A850-BF462C8D9C9C}" type="presParOf" srcId="{085E20C9-DA10-460D-88C8-1AA338293076}" destId="{C3AF4074-A5BB-4E52-97AD-B9D74D295898}" srcOrd="0" destOrd="0" presId="urn:microsoft.com/office/officeart/2008/layout/VerticalCurvedList"/>
    <dgm:cxn modelId="{EAFB8490-B642-4C4C-9AF3-23833315784A}" type="presParOf" srcId="{ACEFD7C8-300C-4B26-9157-725D637E9C21}" destId="{368A7840-B602-4F3D-ADB5-0A11E0DCC985}" srcOrd="5" destOrd="0" presId="urn:microsoft.com/office/officeart/2008/layout/VerticalCurvedList"/>
    <dgm:cxn modelId="{578549B3-DDB8-48EB-A9A8-54A6EA499B48}" type="presParOf" srcId="{ACEFD7C8-300C-4B26-9157-725D637E9C21}" destId="{06B9E4AB-E31A-428C-9A6C-AACEC233F3CB}" srcOrd="6" destOrd="0" presId="urn:microsoft.com/office/officeart/2008/layout/VerticalCurvedList"/>
    <dgm:cxn modelId="{F478B2E3-F5AB-4CF4-8F0D-7915BA341382}" type="presParOf" srcId="{06B9E4AB-E31A-428C-9A6C-AACEC233F3CB}" destId="{1ADE44E8-1A37-42DF-9D16-A081B8F7A58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8D26BFD-BA15-45D4-9A53-CEEB6BD128A7}" type="doc">
      <dgm:prSet loTypeId="urn:microsoft.com/office/officeart/2005/8/layout/default#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1A1A593-BBDE-470E-A1A1-97A8DC048617}">
      <dgm:prSet phldrT="[Text]"/>
      <dgm:spPr/>
      <dgm:t>
        <a:bodyPr/>
        <a:lstStyle/>
        <a:p>
          <a:r>
            <a:rPr lang="en-US" dirty="0" smtClean="0"/>
            <a:t>Audience</a:t>
          </a:r>
          <a:endParaRPr lang="en-US" dirty="0"/>
        </a:p>
      </dgm:t>
    </dgm:pt>
    <dgm:pt modelId="{FF741CD2-2EB5-43D4-829C-AD392497F9BA}" type="parTrans" cxnId="{C4A35A7D-6EE6-41E5-A8CE-E528C0CD7B7B}">
      <dgm:prSet/>
      <dgm:spPr/>
      <dgm:t>
        <a:bodyPr/>
        <a:lstStyle/>
        <a:p>
          <a:endParaRPr lang="en-US"/>
        </a:p>
      </dgm:t>
    </dgm:pt>
    <dgm:pt modelId="{1C52B037-6AEC-48AC-B44B-B6AB93AAF2BD}" type="sibTrans" cxnId="{C4A35A7D-6EE6-41E5-A8CE-E528C0CD7B7B}">
      <dgm:prSet/>
      <dgm:spPr/>
      <dgm:t>
        <a:bodyPr/>
        <a:lstStyle/>
        <a:p>
          <a:endParaRPr lang="en-US"/>
        </a:p>
      </dgm:t>
    </dgm:pt>
    <dgm:pt modelId="{BDC70C45-97F2-446C-9B53-6E66E4329F14}">
      <dgm:prSet phldrT="[Text]"/>
      <dgm:spPr/>
      <dgm:t>
        <a:bodyPr/>
        <a:lstStyle/>
        <a:p>
          <a:r>
            <a:rPr lang="en-US" dirty="0" err="1" smtClean="0"/>
            <a:t>Behaviour</a:t>
          </a:r>
          <a:endParaRPr lang="en-US" dirty="0"/>
        </a:p>
      </dgm:t>
    </dgm:pt>
    <dgm:pt modelId="{FC12E4C9-5673-496D-BD84-DE0F2B9B195A}" type="parTrans" cxnId="{4FEC695D-8475-445F-83B0-84F95F6B4197}">
      <dgm:prSet/>
      <dgm:spPr/>
      <dgm:t>
        <a:bodyPr/>
        <a:lstStyle/>
        <a:p>
          <a:endParaRPr lang="en-US"/>
        </a:p>
      </dgm:t>
    </dgm:pt>
    <dgm:pt modelId="{7B549187-B0F5-4604-BE90-60BB4568AC9E}" type="sibTrans" cxnId="{4FEC695D-8475-445F-83B0-84F95F6B4197}">
      <dgm:prSet/>
      <dgm:spPr/>
      <dgm:t>
        <a:bodyPr/>
        <a:lstStyle/>
        <a:p>
          <a:endParaRPr lang="en-US"/>
        </a:p>
      </dgm:t>
    </dgm:pt>
    <dgm:pt modelId="{96FD4143-F4F5-473F-B04D-F83DB9633D7B}">
      <dgm:prSet phldrT="[Text]"/>
      <dgm:spPr/>
      <dgm:t>
        <a:bodyPr/>
        <a:lstStyle/>
        <a:p>
          <a:r>
            <a:rPr lang="en-US" dirty="0" smtClean="0"/>
            <a:t>Message</a:t>
          </a:r>
          <a:endParaRPr lang="en-US" dirty="0"/>
        </a:p>
      </dgm:t>
    </dgm:pt>
    <dgm:pt modelId="{F96D78A8-13CD-49C9-B971-1ECFB37E5FBB}" type="parTrans" cxnId="{527570FC-D3B8-4C7B-B3E9-97703FBE4D92}">
      <dgm:prSet/>
      <dgm:spPr/>
      <dgm:t>
        <a:bodyPr/>
        <a:lstStyle/>
        <a:p>
          <a:endParaRPr lang="en-US"/>
        </a:p>
      </dgm:t>
    </dgm:pt>
    <dgm:pt modelId="{0619BA4F-38D6-4353-B59D-6E6D8E2E92E6}" type="sibTrans" cxnId="{527570FC-D3B8-4C7B-B3E9-97703FBE4D92}">
      <dgm:prSet/>
      <dgm:spPr/>
      <dgm:t>
        <a:bodyPr/>
        <a:lstStyle/>
        <a:p>
          <a:endParaRPr lang="en-US"/>
        </a:p>
      </dgm:t>
    </dgm:pt>
    <dgm:pt modelId="{232C7A56-F2C4-4FAE-B48F-7CDE017F8E55}">
      <dgm:prSet phldrT="[Text]"/>
      <dgm:spPr/>
      <dgm:t>
        <a:bodyPr/>
        <a:lstStyle/>
        <a:p>
          <a:r>
            <a:rPr lang="en-US" dirty="0" smtClean="0"/>
            <a:t>Channel</a:t>
          </a:r>
          <a:endParaRPr lang="en-US" dirty="0"/>
        </a:p>
      </dgm:t>
    </dgm:pt>
    <dgm:pt modelId="{FD150D2A-3E31-45EA-8891-AA2B7A4AC12C}" type="parTrans" cxnId="{F13FCF2B-8ADE-4EDB-8A23-9A600B6C5F8A}">
      <dgm:prSet/>
      <dgm:spPr/>
      <dgm:t>
        <a:bodyPr/>
        <a:lstStyle/>
        <a:p>
          <a:endParaRPr lang="en-US"/>
        </a:p>
      </dgm:t>
    </dgm:pt>
    <dgm:pt modelId="{B3DBD6C5-B0F1-4CA2-AB23-BFDF22EA33F6}" type="sibTrans" cxnId="{F13FCF2B-8ADE-4EDB-8A23-9A600B6C5F8A}">
      <dgm:prSet/>
      <dgm:spPr/>
      <dgm:t>
        <a:bodyPr/>
        <a:lstStyle/>
        <a:p>
          <a:endParaRPr lang="en-US"/>
        </a:p>
      </dgm:t>
    </dgm:pt>
    <dgm:pt modelId="{CD297614-ABB0-40CD-953A-E72B55F8F4C4}">
      <dgm:prSet phldrT="[Text]"/>
      <dgm:spPr/>
      <dgm:t>
        <a:bodyPr/>
        <a:lstStyle/>
        <a:p>
          <a:r>
            <a:rPr lang="en-US" dirty="0" smtClean="0"/>
            <a:t>Evaluation Indicators</a:t>
          </a:r>
          <a:endParaRPr lang="en-US" dirty="0"/>
        </a:p>
      </dgm:t>
    </dgm:pt>
    <dgm:pt modelId="{8A294BDC-0ED6-4AF1-9B21-5FC97ABFB3DD}" type="parTrans" cxnId="{174EAB1B-D8E6-43F0-A23B-708B8437172E}">
      <dgm:prSet/>
      <dgm:spPr/>
      <dgm:t>
        <a:bodyPr/>
        <a:lstStyle/>
        <a:p>
          <a:endParaRPr lang="en-US"/>
        </a:p>
      </dgm:t>
    </dgm:pt>
    <dgm:pt modelId="{87F8A98B-6635-4F08-B3CD-FC9D9C2E8D11}" type="sibTrans" cxnId="{174EAB1B-D8E6-43F0-A23B-708B8437172E}">
      <dgm:prSet/>
      <dgm:spPr/>
      <dgm:t>
        <a:bodyPr/>
        <a:lstStyle/>
        <a:p>
          <a:endParaRPr lang="en-US"/>
        </a:p>
      </dgm:t>
    </dgm:pt>
    <dgm:pt modelId="{043CF726-5DCA-4EAC-8907-C0B007EA0CD0}" type="pres">
      <dgm:prSet presAssocID="{08D26BFD-BA15-45D4-9A53-CEEB6BD128A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E4DA3E-B332-4D93-9648-FD791A063405}" type="pres">
      <dgm:prSet presAssocID="{A1A1A593-BBDE-470E-A1A1-97A8DC048617}" presName="node" presStyleLbl="node1" presStyleIdx="0" presStyleCnt="5" custLinFactNeighborX="1438" custLinFactNeighborY="-66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9706A4-ECDE-4B50-BB81-46FAAC5D870F}" type="pres">
      <dgm:prSet presAssocID="{1C52B037-6AEC-48AC-B44B-B6AB93AAF2BD}" presName="sibTrans" presStyleCnt="0"/>
      <dgm:spPr/>
    </dgm:pt>
    <dgm:pt modelId="{B7FD2A2F-8902-45D4-8035-554BD78A9D78}" type="pres">
      <dgm:prSet presAssocID="{BDC70C45-97F2-446C-9B53-6E66E4329F14}" presName="node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6D8E4D-7C58-42DA-96E7-68A42A053FBC}" type="pres">
      <dgm:prSet presAssocID="{7B549187-B0F5-4604-BE90-60BB4568AC9E}" presName="sibTrans" presStyleCnt="0"/>
      <dgm:spPr/>
    </dgm:pt>
    <dgm:pt modelId="{96FCB980-41FC-4347-84E7-7D47285B073B}" type="pres">
      <dgm:prSet presAssocID="{96FD4143-F4F5-473F-B04D-F83DB9633D7B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806ECC1-B346-4E52-B5D1-14AD5EE04C77}" type="pres">
      <dgm:prSet presAssocID="{0619BA4F-38D6-4353-B59D-6E6D8E2E92E6}" presName="sibTrans" presStyleCnt="0"/>
      <dgm:spPr/>
    </dgm:pt>
    <dgm:pt modelId="{5DE26F1D-C3E7-4D3C-BFC6-8AE2BCBE23A1}" type="pres">
      <dgm:prSet presAssocID="{232C7A56-F2C4-4FAE-B48F-7CDE017F8E55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E617215-E8F9-4C45-98FE-982FE958C737}" type="pres">
      <dgm:prSet presAssocID="{B3DBD6C5-B0F1-4CA2-AB23-BFDF22EA33F6}" presName="sibTrans" presStyleCnt="0"/>
      <dgm:spPr/>
    </dgm:pt>
    <dgm:pt modelId="{44F10B95-75B9-4455-A9AB-ED6C0298977F}" type="pres">
      <dgm:prSet presAssocID="{CD297614-ABB0-40CD-953A-E72B55F8F4C4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572680F3-2EC2-413F-9F49-F420A8F9ECCB}" type="presOf" srcId="{96FD4143-F4F5-473F-B04D-F83DB9633D7B}" destId="{96FCB980-41FC-4347-84E7-7D47285B073B}" srcOrd="0" destOrd="0" presId="urn:microsoft.com/office/officeart/2005/8/layout/default#1"/>
    <dgm:cxn modelId="{779E120E-7E21-42B7-B08E-12D51B5B7C68}" type="presOf" srcId="{08D26BFD-BA15-45D4-9A53-CEEB6BD128A7}" destId="{043CF726-5DCA-4EAC-8907-C0B007EA0CD0}" srcOrd="0" destOrd="0" presId="urn:microsoft.com/office/officeart/2005/8/layout/default#1"/>
    <dgm:cxn modelId="{A2615309-6696-4853-8CBC-D74BA1AB2048}" type="presOf" srcId="{A1A1A593-BBDE-470E-A1A1-97A8DC048617}" destId="{E4E4DA3E-B332-4D93-9648-FD791A063405}" srcOrd="0" destOrd="0" presId="urn:microsoft.com/office/officeart/2005/8/layout/default#1"/>
    <dgm:cxn modelId="{D7288DDB-F3BD-43EE-9F14-D696985A4ADE}" type="presOf" srcId="{BDC70C45-97F2-446C-9B53-6E66E4329F14}" destId="{B7FD2A2F-8902-45D4-8035-554BD78A9D78}" srcOrd="0" destOrd="0" presId="urn:microsoft.com/office/officeart/2005/8/layout/default#1"/>
    <dgm:cxn modelId="{527570FC-D3B8-4C7B-B3E9-97703FBE4D92}" srcId="{08D26BFD-BA15-45D4-9A53-CEEB6BD128A7}" destId="{96FD4143-F4F5-473F-B04D-F83DB9633D7B}" srcOrd="2" destOrd="0" parTransId="{F96D78A8-13CD-49C9-B971-1ECFB37E5FBB}" sibTransId="{0619BA4F-38D6-4353-B59D-6E6D8E2E92E6}"/>
    <dgm:cxn modelId="{F13FCF2B-8ADE-4EDB-8A23-9A600B6C5F8A}" srcId="{08D26BFD-BA15-45D4-9A53-CEEB6BD128A7}" destId="{232C7A56-F2C4-4FAE-B48F-7CDE017F8E55}" srcOrd="3" destOrd="0" parTransId="{FD150D2A-3E31-45EA-8891-AA2B7A4AC12C}" sibTransId="{B3DBD6C5-B0F1-4CA2-AB23-BFDF22EA33F6}"/>
    <dgm:cxn modelId="{C4A35A7D-6EE6-41E5-A8CE-E528C0CD7B7B}" srcId="{08D26BFD-BA15-45D4-9A53-CEEB6BD128A7}" destId="{A1A1A593-BBDE-470E-A1A1-97A8DC048617}" srcOrd="0" destOrd="0" parTransId="{FF741CD2-2EB5-43D4-829C-AD392497F9BA}" sibTransId="{1C52B037-6AEC-48AC-B44B-B6AB93AAF2BD}"/>
    <dgm:cxn modelId="{C586B684-26D2-4A37-B47E-928D29755DED}" type="presOf" srcId="{CD297614-ABB0-40CD-953A-E72B55F8F4C4}" destId="{44F10B95-75B9-4455-A9AB-ED6C0298977F}" srcOrd="0" destOrd="0" presId="urn:microsoft.com/office/officeart/2005/8/layout/default#1"/>
    <dgm:cxn modelId="{1DA95E18-61DB-42AA-B383-6D4DCE65B317}" type="presOf" srcId="{232C7A56-F2C4-4FAE-B48F-7CDE017F8E55}" destId="{5DE26F1D-C3E7-4D3C-BFC6-8AE2BCBE23A1}" srcOrd="0" destOrd="0" presId="urn:microsoft.com/office/officeart/2005/8/layout/default#1"/>
    <dgm:cxn modelId="{4FEC695D-8475-445F-83B0-84F95F6B4197}" srcId="{08D26BFD-BA15-45D4-9A53-CEEB6BD128A7}" destId="{BDC70C45-97F2-446C-9B53-6E66E4329F14}" srcOrd="1" destOrd="0" parTransId="{FC12E4C9-5673-496D-BD84-DE0F2B9B195A}" sibTransId="{7B549187-B0F5-4604-BE90-60BB4568AC9E}"/>
    <dgm:cxn modelId="{174EAB1B-D8E6-43F0-A23B-708B8437172E}" srcId="{08D26BFD-BA15-45D4-9A53-CEEB6BD128A7}" destId="{CD297614-ABB0-40CD-953A-E72B55F8F4C4}" srcOrd="4" destOrd="0" parTransId="{8A294BDC-0ED6-4AF1-9B21-5FC97ABFB3DD}" sibTransId="{87F8A98B-6635-4F08-B3CD-FC9D9C2E8D11}"/>
    <dgm:cxn modelId="{36EFD939-489E-4B59-8445-CFB5FAFB3DF9}" type="presParOf" srcId="{043CF726-5DCA-4EAC-8907-C0B007EA0CD0}" destId="{E4E4DA3E-B332-4D93-9648-FD791A063405}" srcOrd="0" destOrd="0" presId="urn:microsoft.com/office/officeart/2005/8/layout/default#1"/>
    <dgm:cxn modelId="{C972978E-130E-4931-92FA-A631A2014C69}" type="presParOf" srcId="{043CF726-5DCA-4EAC-8907-C0B007EA0CD0}" destId="{B19706A4-ECDE-4B50-BB81-46FAAC5D870F}" srcOrd="1" destOrd="0" presId="urn:microsoft.com/office/officeart/2005/8/layout/default#1"/>
    <dgm:cxn modelId="{BEAC3F51-F4EB-466A-9110-F691EC61BEE3}" type="presParOf" srcId="{043CF726-5DCA-4EAC-8907-C0B007EA0CD0}" destId="{B7FD2A2F-8902-45D4-8035-554BD78A9D78}" srcOrd="2" destOrd="0" presId="urn:microsoft.com/office/officeart/2005/8/layout/default#1"/>
    <dgm:cxn modelId="{122602B2-CE2D-45E9-9DCB-5DB789AFFE01}" type="presParOf" srcId="{043CF726-5DCA-4EAC-8907-C0B007EA0CD0}" destId="{016D8E4D-7C58-42DA-96E7-68A42A053FBC}" srcOrd="3" destOrd="0" presId="urn:microsoft.com/office/officeart/2005/8/layout/default#1"/>
    <dgm:cxn modelId="{480D3587-F70A-450D-A9EA-5BFFA04F95CA}" type="presParOf" srcId="{043CF726-5DCA-4EAC-8907-C0B007EA0CD0}" destId="{96FCB980-41FC-4347-84E7-7D47285B073B}" srcOrd="4" destOrd="0" presId="urn:microsoft.com/office/officeart/2005/8/layout/default#1"/>
    <dgm:cxn modelId="{7E86DCF0-0993-4A7D-91A6-83BC1D16C875}" type="presParOf" srcId="{043CF726-5DCA-4EAC-8907-C0B007EA0CD0}" destId="{8806ECC1-B346-4E52-B5D1-14AD5EE04C77}" srcOrd="5" destOrd="0" presId="urn:microsoft.com/office/officeart/2005/8/layout/default#1"/>
    <dgm:cxn modelId="{1271855F-22B8-4491-BE83-E4753222EE41}" type="presParOf" srcId="{043CF726-5DCA-4EAC-8907-C0B007EA0CD0}" destId="{5DE26F1D-C3E7-4D3C-BFC6-8AE2BCBE23A1}" srcOrd="6" destOrd="0" presId="urn:microsoft.com/office/officeart/2005/8/layout/default#1"/>
    <dgm:cxn modelId="{A468FD26-32AC-4B1A-872A-FDADAFCC0D4A}" type="presParOf" srcId="{043CF726-5DCA-4EAC-8907-C0B007EA0CD0}" destId="{DE617215-E8F9-4C45-98FE-982FE958C737}" srcOrd="7" destOrd="0" presId="urn:microsoft.com/office/officeart/2005/8/layout/default#1"/>
    <dgm:cxn modelId="{0B5D8544-14B4-4221-803B-51C38B22CDD2}" type="presParOf" srcId="{043CF726-5DCA-4EAC-8907-C0B007EA0CD0}" destId="{44F10B95-75B9-4455-A9AB-ED6C0298977F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41234A5-D93A-462F-9A24-96E2B7760257}" type="doc">
      <dgm:prSet loTypeId="urn:microsoft.com/office/officeart/2009/layout/CircleArrowProcess" loCatId="process" qsTypeId="urn:microsoft.com/office/officeart/2005/8/quickstyle/simple5" qsCatId="simple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7A119B1D-C667-4AF7-B199-9E6CC7DD6098}">
      <dgm:prSet phldrT="[Text]" custT="1"/>
      <dgm:spPr/>
      <dgm:t>
        <a:bodyPr/>
        <a:lstStyle/>
        <a:p>
          <a:r>
            <a:rPr lang="en-US" sz="2000" dirty="0" smtClean="0">
              <a:latin typeface="Calibri" panose="020F0502020204030204" pitchFamily="34" charset="0"/>
            </a:rPr>
            <a:t>Communication Objectives</a:t>
          </a:r>
          <a:endParaRPr lang="en-US" sz="2000" dirty="0">
            <a:latin typeface="Calibri" panose="020F0502020204030204" pitchFamily="34" charset="0"/>
          </a:endParaRPr>
        </a:p>
      </dgm:t>
    </dgm:pt>
    <dgm:pt modelId="{191A821D-A108-4A6A-8722-08530F787F48}" type="parTrans" cxnId="{5D1A91C6-9F68-4E9C-B2B3-D69006833133}">
      <dgm:prSet/>
      <dgm:spPr/>
      <dgm:t>
        <a:bodyPr/>
        <a:lstStyle/>
        <a:p>
          <a:endParaRPr lang="en-US"/>
        </a:p>
      </dgm:t>
    </dgm:pt>
    <dgm:pt modelId="{8406A472-7EA9-4FC3-AD6E-311C59B6E1AA}" type="sibTrans" cxnId="{5D1A91C6-9F68-4E9C-B2B3-D69006833133}">
      <dgm:prSet/>
      <dgm:spPr/>
      <dgm:t>
        <a:bodyPr/>
        <a:lstStyle/>
        <a:p>
          <a:endParaRPr lang="en-US"/>
        </a:p>
      </dgm:t>
    </dgm:pt>
    <dgm:pt modelId="{CFDC2D64-35A9-402B-BAC6-67A539E4ED4A}">
      <dgm:prSet phldrT="[Text]" custT="1"/>
      <dgm:spPr/>
      <dgm:t>
        <a:bodyPr/>
        <a:lstStyle/>
        <a:p>
          <a:r>
            <a:rPr lang="en-US" sz="1800" dirty="0" smtClean="0">
              <a:latin typeface="Calibri" panose="020F0502020204030204" pitchFamily="34" charset="0"/>
            </a:rPr>
            <a:t>Pretesting the communication material</a:t>
          </a:r>
          <a:endParaRPr lang="en-US" sz="1800" dirty="0">
            <a:latin typeface="Calibri" panose="020F0502020204030204" pitchFamily="34" charset="0"/>
          </a:endParaRPr>
        </a:p>
      </dgm:t>
    </dgm:pt>
    <dgm:pt modelId="{E6662A60-722A-4C3C-BD80-7C814E0CD543}" type="parTrans" cxnId="{7665F5D5-16D4-4381-AE58-0569C8FBBD63}">
      <dgm:prSet/>
      <dgm:spPr/>
      <dgm:t>
        <a:bodyPr/>
        <a:lstStyle/>
        <a:p>
          <a:endParaRPr lang="en-US"/>
        </a:p>
      </dgm:t>
    </dgm:pt>
    <dgm:pt modelId="{FDFE2839-539A-4614-9E8D-C009923386D8}" type="sibTrans" cxnId="{7665F5D5-16D4-4381-AE58-0569C8FBBD63}">
      <dgm:prSet/>
      <dgm:spPr/>
      <dgm:t>
        <a:bodyPr/>
        <a:lstStyle/>
        <a:p>
          <a:endParaRPr lang="en-US"/>
        </a:p>
      </dgm:t>
    </dgm:pt>
    <dgm:pt modelId="{99E4A301-56A3-4AFA-A248-ED680D7C3DAA}">
      <dgm:prSet phldrT="[Text]" custT="1"/>
      <dgm:spPr/>
      <dgm:t>
        <a:bodyPr/>
        <a:lstStyle/>
        <a:p>
          <a:r>
            <a:rPr lang="en-US" sz="2000" dirty="0" smtClean="0">
              <a:latin typeface="Calibri" panose="020F0502020204030204" pitchFamily="34" charset="0"/>
            </a:rPr>
            <a:t>Drawing up the action plan</a:t>
          </a:r>
          <a:endParaRPr lang="en-US" sz="2000" dirty="0">
            <a:latin typeface="Calibri" panose="020F0502020204030204" pitchFamily="34" charset="0"/>
          </a:endParaRPr>
        </a:p>
      </dgm:t>
    </dgm:pt>
    <dgm:pt modelId="{F5F78B2A-237A-4A97-9AE8-7DF973D39060}" type="parTrans" cxnId="{B69AF117-1E54-4928-8885-F5BB6DE3C809}">
      <dgm:prSet/>
      <dgm:spPr/>
      <dgm:t>
        <a:bodyPr/>
        <a:lstStyle/>
        <a:p>
          <a:endParaRPr lang="en-US"/>
        </a:p>
      </dgm:t>
    </dgm:pt>
    <dgm:pt modelId="{0BBE7D66-ED27-4365-A912-E3E72044F8A3}" type="sibTrans" cxnId="{B69AF117-1E54-4928-8885-F5BB6DE3C809}">
      <dgm:prSet/>
      <dgm:spPr/>
      <dgm:t>
        <a:bodyPr/>
        <a:lstStyle/>
        <a:p>
          <a:endParaRPr lang="en-US"/>
        </a:p>
      </dgm:t>
    </dgm:pt>
    <dgm:pt modelId="{EB2412DE-33D8-4F67-999E-D39EE27C341D}" type="pres">
      <dgm:prSet presAssocID="{741234A5-D93A-462F-9A24-96E2B7760257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A5E815A3-A0E2-4F78-B14B-8177CAD15CA9}" type="pres">
      <dgm:prSet presAssocID="{7A119B1D-C667-4AF7-B199-9E6CC7DD6098}" presName="Accent1" presStyleCnt="0"/>
      <dgm:spPr/>
    </dgm:pt>
    <dgm:pt modelId="{0E4FDE2A-CF6E-4D83-8F57-E122B35A29C4}" type="pres">
      <dgm:prSet presAssocID="{7A119B1D-C667-4AF7-B199-9E6CC7DD6098}" presName="Accent" presStyleLbl="node1" presStyleIdx="0" presStyleCnt="3" custScaleX="112061" custLinFactNeighborX="995"/>
      <dgm:spPr/>
    </dgm:pt>
    <dgm:pt modelId="{F69429F3-2B13-4BDF-A14E-040651DA3396}" type="pres">
      <dgm:prSet presAssocID="{7A119B1D-C667-4AF7-B199-9E6CC7DD6098}" presName="Parent1" presStyleLbl="revTx" presStyleIdx="0" presStyleCnt="3" custScaleX="15591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C3BD195-AF06-4B9E-AFF9-4797FFF46F0F}" type="pres">
      <dgm:prSet presAssocID="{CFDC2D64-35A9-402B-BAC6-67A539E4ED4A}" presName="Accent2" presStyleCnt="0"/>
      <dgm:spPr/>
    </dgm:pt>
    <dgm:pt modelId="{B3209F2E-1CC5-4CA3-BDAC-BD6E4364B075}" type="pres">
      <dgm:prSet presAssocID="{CFDC2D64-35A9-402B-BAC6-67A539E4ED4A}" presName="Accent" presStyleLbl="node1" presStyleIdx="1" presStyleCnt="3"/>
      <dgm:spPr/>
    </dgm:pt>
    <dgm:pt modelId="{DC7D472D-2EA9-4897-92C7-7E3AA217DD06}" type="pres">
      <dgm:prSet presAssocID="{CFDC2D64-35A9-402B-BAC6-67A539E4ED4A}" presName="Parent2" presStyleLbl="revTx" presStyleIdx="1" presStyleCnt="3" custScaleX="246784" custLinFactNeighborX="29111" custLinFactNeighborY="175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BE045C-FA3D-4696-9D6A-1A82F5A80582}" type="pres">
      <dgm:prSet presAssocID="{99E4A301-56A3-4AFA-A248-ED680D7C3DAA}" presName="Accent3" presStyleCnt="0"/>
      <dgm:spPr/>
    </dgm:pt>
    <dgm:pt modelId="{C123FC7A-E5A3-46BC-8F1B-6F86DBA336FB}" type="pres">
      <dgm:prSet presAssocID="{99E4A301-56A3-4AFA-A248-ED680D7C3DAA}" presName="Accent" presStyleLbl="node1" presStyleIdx="2" presStyleCnt="3"/>
      <dgm:spPr/>
    </dgm:pt>
    <dgm:pt modelId="{9BC5E4C6-4013-4A7E-967B-0D3D6D867DE4}" type="pres">
      <dgm:prSet presAssocID="{99E4A301-56A3-4AFA-A248-ED680D7C3DAA}" presName="Parent3" presStyleLbl="revTx" presStyleIdx="2" presStyleCnt="3" custScaleX="178081" custLinFactNeighborX="0" custLinFactNeighborY="877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D5BD9E6-0D8A-4B9C-AFE7-988007F71504}" type="presOf" srcId="{CFDC2D64-35A9-402B-BAC6-67A539E4ED4A}" destId="{DC7D472D-2EA9-4897-92C7-7E3AA217DD06}" srcOrd="0" destOrd="0" presId="urn:microsoft.com/office/officeart/2009/layout/CircleArrowProcess"/>
    <dgm:cxn modelId="{4576C27A-5BB1-4012-BD11-9D2CFDAF2A48}" type="presOf" srcId="{99E4A301-56A3-4AFA-A248-ED680D7C3DAA}" destId="{9BC5E4C6-4013-4A7E-967B-0D3D6D867DE4}" srcOrd="0" destOrd="0" presId="urn:microsoft.com/office/officeart/2009/layout/CircleArrowProcess"/>
    <dgm:cxn modelId="{5D1A91C6-9F68-4E9C-B2B3-D69006833133}" srcId="{741234A5-D93A-462F-9A24-96E2B7760257}" destId="{7A119B1D-C667-4AF7-B199-9E6CC7DD6098}" srcOrd="0" destOrd="0" parTransId="{191A821D-A108-4A6A-8722-08530F787F48}" sibTransId="{8406A472-7EA9-4FC3-AD6E-311C59B6E1AA}"/>
    <dgm:cxn modelId="{B69AF117-1E54-4928-8885-F5BB6DE3C809}" srcId="{741234A5-D93A-462F-9A24-96E2B7760257}" destId="{99E4A301-56A3-4AFA-A248-ED680D7C3DAA}" srcOrd="2" destOrd="0" parTransId="{F5F78B2A-237A-4A97-9AE8-7DF973D39060}" sibTransId="{0BBE7D66-ED27-4365-A912-E3E72044F8A3}"/>
    <dgm:cxn modelId="{7665F5D5-16D4-4381-AE58-0569C8FBBD63}" srcId="{741234A5-D93A-462F-9A24-96E2B7760257}" destId="{CFDC2D64-35A9-402B-BAC6-67A539E4ED4A}" srcOrd="1" destOrd="0" parTransId="{E6662A60-722A-4C3C-BD80-7C814E0CD543}" sibTransId="{FDFE2839-539A-4614-9E8D-C009923386D8}"/>
    <dgm:cxn modelId="{D16A6874-7760-4999-8F42-019F899A8F5F}" type="presOf" srcId="{741234A5-D93A-462F-9A24-96E2B7760257}" destId="{EB2412DE-33D8-4F67-999E-D39EE27C341D}" srcOrd="0" destOrd="0" presId="urn:microsoft.com/office/officeart/2009/layout/CircleArrowProcess"/>
    <dgm:cxn modelId="{EBD123C4-5A49-4F8E-A5F6-A664ADF8C740}" type="presOf" srcId="{7A119B1D-C667-4AF7-B199-9E6CC7DD6098}" destId="{F69429F3-2B13-4BDF-A14E-040651DA3396}" srcOrd="0" destOrd="0" presId="urn:microsoft.com/office/officeart/2009/layout/CircleArrowProcess"/>
    <dgm:cxn modelId="{B7D58288-4253-456B-97FE-F2C5E333CC47}" type="presParOf" srcId="{EB2412DE-33D8-4F67-999E-D39EE27C341D}" destId="{A5E815A3-A0E2-4F78-B14B-8177CAD15CA9}" srcOrd="0" destOrd="0" presId="urn:microsoft.com/office/officeart/2009/layout/CircleArrowProcess"/>
    <dgm:cxn modelId="{47B9412B-E2AF-4DA6-A766-A7B55F6A2839}" type="presParOf" srcId="{A5E815A3-A0E2-4F78-B14B-8177CAD15CA9}" destId="{0E4FDE2A-CF6E-4D83-8F57-E122B35A29C4}" srcOrd="0" destOrd="0" presId="urn:microsoft.com/office/officeart/2009/layout/CircleArrowProcess"/>
    <dgm:cxn modelId="{9E552324-0324-40C8-AD70-B0469331DF56}" type="presParOf" srcId="{EB2412DE-33D8-4F67-999E-D39EE27C341D}" destId="{F69429F3-2B13-4BDF-A14E-040651DA3396}" srcOrd="1" destOrd="0" presId="urn:microsoft.com/office/officeart/2009/layout/CircleArrowProcess"/>
    <dgm:cxn modelId="{1C7C4A4E-7365-439C-AF78-AF00092D2D0D}" type="presParOf" srcId="{EB2412DE-33D8-4F67-999E-D39EE27C341D}" destId="{1C3BD195-AF06-4B9E-AFF9-4797FFF46F0F}" srcOrd="2" destOrd="0" presId="urn:microsoft.com/office/officeart/2009/layout/CircleArrowProcess"/>
    <dgm:cxn modelId="{61ADCAB3-0BFA-4095-B434-6992619E4AE7}" type="presParOf" srcId="{1C3BD195-AF06-4B9E-AFF9-4797FFF46F0F}" destId="{B3209F2E-1CC5-4CA3-BDAC-BD6E4364B075}" srcOrd="0" destOrd="0" presId="urn:microsoft.com/office/officeart/2009/layout/CircleArrowProcess"/>
    <dgm:cxn modelId="{63DEA654-2472-49AF-94DB-5DC2E99D9BB0}" type="presParOf" srcId="{EB2412DE-33D8-4F67-999E-D39EE27C341D}" destId="{DC7D472D-2EA9-4897-92C7-7E3AA217DD06}" srcOrd="3" destOrd="0" presId="urn:microsoft.com/office/officeart/2009/layout/CircleArrowProcess"/>
    <dgm:cxn modelId="{0D4E135B-D7B3-4E43-A019-3D3ACE8657FC}" type="presParOf" srcId="{EB2412DE-33D8-4F67-999E-D39EE27C341D}" destId="{D1BE045C-FA3D-4696-9D6A-1A82F5A80582}" srcOrd="4" destOrd="0" presId="urn:microsoft.com/office/officeart/2009/layout/CircleArrowProcess"/>
    <dgm:cxn modelId="{086AC670-87B1-4D7B-8093-9FCB4716FE19}" type="presParOf" srcId="{D1BE045C-FA3D-4696-9D6A-1A82F5A80582}" destId="{C123FC7A-E5A3-46BC-8F1B-6F86DBA336FB}" srcOrd="0" destOrd="0" presId="urn:microsoft.com/office/officeart/2009/layout/CircleArrowProcess"/>
    <dgm:cxn modelId="{F74A26EC-13F8-406E-A325-B3633FC5C2CA}" type="presParOf" srcId="{EB2412DE-33D8-4F67-999E-D39EE27C341D}" destId="{9BC5E4C6-4013-4A7E-967B-0D3D6D867DE4}" srcOrd="5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E340EE3-D886-44BA-A523-A964E0F46FC7}" type="doc">
      <dgm:prSet loTypeId="urn:microsoft.com/office/officeart/2005/8/layout/cycle6" loCatId="relationship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7641AC4-2563-48C8-9BDD-50C0B2B6A7D4}">
      <dgm:prSet phldrT="[Text]"/>
      <dgm:spPr/>
      <dgm:t>
        <a:bodyPr/>
        <a:lstStyle/>
        <a:p>
          <a:r>
            <a:rPr lang="en-US" dirty="0" smtClean="0"/>
            <a:t>Formative Evaluation</a:t>
          </a:r>
          <a:endParaRPr lang="en-US" dirty="0"/>
        </a:p>
      </dgm:t>
    </dgm:pt>
    <dgm:pt modelId="{D40A97F6-59D8-4061-B2CD-45E8E447E622}" type="parTrans" cxnId="{F575ECC9-D6B3-4A5B-87C9-5B187C90D8F3}">
      <dgm:prSet/>
      <dgm:spPr/>
      <dgm:t>
        <a:bodyPr/>
        <a:lstStyle/>
        <a:p>
          <a:endParaRPr lang="en-US"/>
        </a:p>
      </dgm:t>
    </dgm:pt>
    <dgm:pt modelId="{E5B9C2FA-B110-4B1F-BC72-A546D9F0BD7B}" type="sibTrans" cxnId="{F575ECC9-D6B3-4A5B-87C9-5B187C90D8F3}">
      <dgm:prSet/>
      <dgm:spPr/>
      <dgm:t>
        <a:bodyPr/>
        <a:lstStyle/>
        <a:p>
          <a:endParaRPr lang="en-US"/>
        </a:p>
      </dgm:t>
    </dgm:pt>
    <dgm:pt modelId="{FB616AB2-011A-4D1B-8A5B-B204C21EFC4E}">
      <dgm:prSet phldrT="[Text]"/>
      <dgm:spPr/>
      <dgm:t>
        <a:bodyPr/>
        <a:lstStyle/>
        <a:p>
          <a:r>
            <a:rPr lang="en-US" dirty="0" smtClean="0"/>
            <a:t>Summative Evaluation</a:t>
          </a:r>
          <a:endParaRPr lang="en-US" dirty="0"/>
        </a:p>
      </dgm:t>
    </dgm:pt>
    <dgm:pt modelId="{023B6145-BC98-49FD-8B9B-4194DF9A320E}" type="parTrans" cxnId="{F814E424-FF9C-4568-80EE-842A08513486}">
      <dgm:prSet/>
      <dgm:spPr/>
      <dgm:t>
        <a:bodyPr/>
        <a:lstStyle/>
        <a:p>
          <a:endParaRPr lang="en-US"/>
        </a:p>
      </dgm:t>
    </dgm:pt>
    <dgm:pt modelId="{6A2976DC-6E1B-43EF-BC1A-7BADA0A7AC00}" type="sibTrans" cxnId="{F814E424-FF9C-4568-80EE-842A08513486}">
      <dgm:prSet/>
      <dgm:spPr/>
      <dgm:t>
        <a:bodyPr/>
        <a:lstStyle/>
        <a:p>
          <a:endParaRPr lang="en-US"/>
        </a:p>
      </dgm:t>
    </dgm:pt>
    <dgm:pt modelId="{AD6099C3-3030-49DF-A86B-ACF27FB1111E}" type="pres">
      <dgm:prSet presAssocID="{FE340EE3-D886-44BA-A523-A964E0F46FC7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CA2C2FB-A11F-4BF1-8717-7248D76C80BA}" type="pres">
      <dgm:prSet presAssocID="{07641AC4-2563-48C8-9BDD-50C0B2B6A7D4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C96910-2154-403C-BA7A-3288EA5D1D4D}" type="pres">
      <dgm:prSet presAssocID="{07641AC4-2563-48C8-9BDD-50C0B2B6A7D4}" presName="spNode" presStyleCnt="0"/>
      <dgm:spPr/>
    </dgm:pt>
    <dgm:pt modelId="{835F1F9A-3614-4C9B-A9EF-C45B96BF601D}" type="pres">
      <dgm:prSet presAssocID="{E5B9C2FA-B110-4B1F-BC72-A546D9F0BD7B}" presName="sibTrans" presStyleLbl="sibTrans1D1" presStyleIdx="0" presStyleCnt="2"/>
      <dgm:spPr/>
      <dgm:t>
        <a:bodyPr/>
        <a:lstStyle/>
        <a:p>
          <a:endParaRPr lang="en-US"/>
        </a:p>
      </dgm:t>
    </dgm:pt>
    <dgm:pt modelId="{A0371A67-70CB-471D-935C-47D43682A74B}" type="pres">
      <dgm:prSet presAssocID="{FB616AB2-011A-4D1B-8A5B-B204C21EFC4E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5C6A70-6C1B-4283-86B1-A32FB3EDBE1F}" type="pres">
      <dgm:prSet presAssocID="{FB616AB2-011A-4D1B-8A5B-B204C21EFC4E}" presName="spNode" presStyleCnt="0"/>
      <dgm:spPr/>
    </dgm:pt>
    <dgm:pt modelId="{CFB8BB09-AF72-4D09-BFF3-23A28EDB4D87}" type="pres">
      <dgm:prSet presAssocID="{6A2976DC-6E1B-43EF-BC1A-7BADA0A7AC00}" presName="sibTrans" presStyleLbl="sibTrans1D1" presStyleIdx="1" presStyleCnt="2"/>
      <dgm:spPr/>
      <dgm:t>
        <a:bodyPr/>
        <a:lstStyle/>
        <a:p>
          <a:endParaRPr lang="en-US"/>
        </a:p>
      </dgm:t>
    </dgm:pt>
  </dgm:ptLst>
  <dgm:cxnLst>
    <dgm:cxn modelId="{F575ECC9-D6B3-4A5B-87C9-5B187C90D8F3}" srcId="{FE340EE3-D886-44BA-A523-A964E0F46FC7}" destId="{07641AC4-2563-48C8-9BDD-50C0B2B6A7D4}" srcOrd="0" destOrd="0" parTransId="{D40A97F6-59D8-4061-B2CD-45E8E447E622}" sibTransId="{E5B9C2FA-B110-4B1F-BC72-A546D9F0BD7B}"/>
    <dgm:cxn modelId="{13F4ADDA-473A-4DB6-966B-CA8BE94FBFD9}" type="presOf" srcId="{E5B9C2FA-B110-4B1F-BC72-A546D9F0BD7B}" destId="{835F1F9A-3614-4C9B-A9EF-C45B96BF601D}" srcOrd="0" destOrd="0" presId="urn:microsoft.com/office/officeart/2005/8/layout/cycle6"/>
    <dgm:cxn modelId="{1CFADEA2-20DB-45B6-ABF4-625542515C16}" type="presOf" srcId="{07641AC4-2563-48C8-9BDD-50C0B2B6A7D4}" destId="{BCA2C2FB-A11F-4BF1-8717-7248D76C80BA}" srcOrd="0" destOrd="0" presId="urn:microsoft.com/office/officeart/2005/8/layout/cycle6"/>
    <dgm:cxn modelId="{F5A0F35C-CA99-4C63-9F54-DE703071557C}" type="presOf" srcId="{FE340EE3-D886-44BA-A523-A964E0F46FC7}" destId="{AD6099C3-3030-49DF-A86B-ACF27FB1111E}" srcOrd="0" destOrd="0" presId="urn:microsoft.com/office/officeart/2005/8/layout/cycle6"/>
    <dgm:cxn modelId="{F814E424-FF9C-4568-80EE-842A08513486}" srcId="{FE340EE3-D886-44BA-A523-A964E0F46FC7}" destId="{FB616AB2-011A-4D1B-8A5B-B204C21EFC4E}" srcOrd="1" destOrd="0" parTransId="{023B6145-BC98-49FD-8B9B-4194DF9A320E}" sibTransId="{6A2976DC-6E1B-43EF-BC1A-7BADA0A7AC00}"/>
    <dgm:cxn modelId="{EDC5B71A-7D69-4CDC-A218-A74D62FDA353}" type="presOf" srcId="{FB616AB2-011A-4D1B-8A5B-B204C21EFC4E}" destId="{A0371A67-70CB-471D-935C-47D43682A74B}" srcOrd="0" destOrd="0" presId="urn:microsoft.com/office/officeart/2005/8/layout/cycle6"/>
    <dgm:cxn modelId="{189C31B1-DE0E-4DB4-B513-7953FAB80CF5}" type="presOf" srcId="{6A2976DC-6E1B-43EF-BC1A-7BADA0A7AC00}" destId="{CFB8BB09-AF72-4D09-BFF3-23A28EDB4D87}" srcOrd="0" destOrd="0" presId="urn:microsoft.com/office/officeart/2005/8/layout/cycle6"/>
    <dgm:cxn modelId="{331507D5-25D4-4ECB-8277-B0E177EED449}" type="presParOf" srcId="{AD6099C3-3030-49DF-A86B-ACF27FB1111E}" destId="{BCA2C2FB-A11F-4BF1-8717-7248D76C80BA}" srcOrd="0" destOrd="0" presId="urn:microsoft.com/office/officeart/2005/8/layout/cycle6"/>
    <dgm:cxn modelId="{B089B738-3268-4B2F-A57A-4EB756A5C119}" type="presParOf" srcId="{AD6099C3-3030-49DF-A86B-ACF27FB1111E}" destId="{BDC96910-2154-403C-BA7A-3288EA5D1D4D}" srcOrd="1" destOrd="0" presId="urn:microsoft.com/office/officeart/2005/8/layout/cycle6"/>
    <dgm:cxn modelId="{0CA07B14-833C-49DF-8FE3-FAEDBEB8E3AD}" type="presParOf" srcId="{AD6099C3-3030-49DF-A86B-ACF27FB1111E}" destId="{835F1F9A-3614-4C9B-A9EF-C45B96BF601D}" srcOrd="2" destOrd="0" presId="urn:microsoft.com/office/officeart/2005/8/layout/cycle6"/>
    <dgm:cxn modelId="{5D1E14B5-A31A-479D-91DC-AEE80EE6C256}" type="presParOf" srcId="{AD6099C3-3030-49DF-A86B-ACF27FB1111E}" destId="{A0371A67-70CB-471D-935C-47D43682A74B}" srcOrd="3" destOrd="0" presId="urn:microsoft.com/office/officeart/2005/8/layout/cycle6"/>
    <dgm:cxn modelId="{AF61BAE3-4864-4183-8624-194758FF9B24}" type="presParOf" srcId="{AD6099C3-3030-49DF-A86B-ACF27FB1111E}" destId="{0C5C6A70-6C1B-4283-86B1-A32FB3EDBE1F}" srcOrd="4" destOrd="0" presId="urn:microsoft.com/office/officeart/2005/8/layout/cycle6"/>
    <dgm:cxn modelId="{4EB3CAA7-D25C-43D7-B854-C036D6339527}" type="presParOf" srcId="{AD6099C3-3030-49DF-A86B-ACF27FB1111E}" destId="{CFB8BB09-AF72-4D09-BFF3-23A28EDB4D87}" srcOrd="5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5F222A9-8575-47E6-A9DB-F352B031A754}" type="doc">
      <dgm:prSet loTypeId="urn:microsoft.com/office/officeart/2005/8/layout/pyramid2" loCatId="list" qsTypeId="urn:microsoft.com/office/officeart/2005/8/quickstyle/simple1" qsCatId="simple" csTypeId="urn:microsoft.com/office/officeart/2005/8/colors/colorful1#4" csCatId="colorful" phldr="1"/>
      <dgm:spPr/>
    </dgm:pt>
    <dgm:pt modelId="{3FCF06E7-1EB4-4A59-A4F3-DFBBFB50690C}">
      <dgm:prSet phldrT="[Text]"/>
      <dgm:spPr/>
      <dgm:t>
        <a:bodyPr/>
        <a:lstStyle/>
        <a:p>
          <a:r>
            <a:rPr lang="en-US" dirty="0" smtClean="0"/>
            <a:t>Communication in Operations</a:t>
          </a:r>
          <a:endParaRPr lang="en-US" dirty="0"/>
        </a:p>
      </dgm:t>
    </dgm:pt>
    <dgm:pt modelId="{BA093E29-EDE0-49A2-A7FD-C7469DFAE0B4}" type="parTrans" cxnId="{2818FC48-0B55-41E8-BF9B-01440A6EAACE}">
      <dgm:prSet/>
      <dgm:spPr/>
      <dgm:t>
        <a:bodyPr/>
        <a:lstStyle/>
        <a:p>
          <a:endParaRPr lang="en-US"/>
        </a:p>
      </dgm:t>
    </dgm:pt>
    <dgm:pt modelId="{D31F5CAF-8EF9-4B84-B3A9-70CE3A8B1463}" type="sibTrans" cxnId="{2818FC48-0B55-41E8-BF9B-01440A6EAACE}">
      <dgm:prSet/>
      <dgm:spPr/>
      <dgm:t>
        <a:bodyPr/>
        <a:lstStyle/>
        <a:p>
          <a:endParaRPr lang="en-US"/>
        </a:p>
      </dgm:t>
    </dgm:pt>
    <dgm:pt modelId="{7E4BDD77-C524-491C-A6DA-165B782BCBC7}">
      <dgm:prSet phldrT="[Text]"/>
      <dgm:spPr/>
      <dgm:t>
        <a:bodyPr/>
        <a:lstStyle/>
        <a:p>
          <a:r>
            <a:rPr lang="en-US" dirty="0" smtClean="0"/>
            <a:t>Public Opinion</a:t>
          </a:r>
        </a:p>
        <a:p>
          <a:r>
            <a:rPr lang="en-US" dirty="0" smtClean="0"/>
            <a:t>Research</a:t>
          </a:r>
          <a:endParaRPr lang="en-US" dirty="0"/>
        </a:p>
      </dgm:t>
    </dgm:pt>
    <dgm:pt modelId="{E4AD918B-73F1-4310-B1D4-1AB3E9449742}" type="parTrans" cxnId="{849F31B4-5F17-4F9A-8D03-5E2FF07959BF}">
      <dgm:prSet/>
      <dgm:spPr/>
      <dgm:t>
        <a:bodyPr/>
        <a:lstStyle/>
        <a:p>
          <a:endParaRPr lang="en-US"/>
        </a:p>
      </dgm:t>
    </dgm:pt>
    <dgm:pt modelId="{6BB8EFAA-084E-427B-9F86-665040F02955}" type="sibTrans" cxnId="{849F31B4-5F17-4F9A-8D03-5E2FF07959BF}">
      <dgm:prSet/>
      <dgm:spPr/>
      <dgm:t>
        <a:bodyPr/>
        <a:lstStyle/>
        <a:p>
          <a:endParaRPr lang="en-US"/>
        </a:p>
      </dgm:t>
    </dgm:pt>
    <dgm:pt modelId="{6FD6BB8D-710A-4B07-ADB3-888B64302A92}">
      <dgm:prSet phldrT="[Text]"/>
      <dgm:spPr/>
      <dgm:t>
        <a:bodyPr/>
        <a:lstStyle/>
        <a:p>
          <a:r>
            <a:rPr lang="en-US" dirty="0" smtClean="0"/>
            <a:t>Knowledge and Learning</a:t>
          </a:r>
          <a:endParaRPr lang="en-US" dirty="0"/>
        </a:p>
      </dgm:t>
    </dgm:pt>
    <dgm:pt modelId="{BCA4B939-0B20-4415-B76F-A97EBAC7C7B1}" type="parTrans" cxnId="{18B5E0B7-AEFD-4B87-B2B9-CC471F9A9C83}">
      <dgm:prSet/>
      <dgm:spPr/>
      <dgm:t>
        <a:bodyPr/>
        <a:lstStyle/>
        <a:p>
          <a:endParaRPr lang="en-US"/>
        </a:p>
      </dgm:t>
    </dgm:pt>
    <dgm:pt modelId="{F2AE1A42-413F-4382-82EA-254F93FDDE70}" type="sibTrans" cxnId="{18B5E0B7-AEFD-4B87-B2B9-CC471F9A9C83}">
      <dgm:prSet/>
      <dgm:spPr/>
      <dgm:t>
        <a:bodyPr/>
        <a:lstStyle/>
        <a:p>
          <a:endParaRPr lang="en-US"/>
        </a:p>
      </dgm:t>
    </dgm:pt>
    <dgm:pt modelId="{4AFD14AC-4904-41C2-ACC1-D06325D723EE}" type="pres">
      <dgm:prSet presAssocID="{05F222A9-8575-47E6-A9DB-F352B031A754}" presName="compositeShape" presStyleCnt="0">
        <dgm:presLayoutVars>
          <dgm:dir/>
          <dgm:resizeHandles/>
        </dgm:presLayoutVars>
      </dgm:prSet>
      <dgm:spPr/>
    </dgm:pt>
    <dgm:pt modelId="{B062B1CA-E40E-414B-B05F-26428D3FAA39}" type="pres">
      <dgm:prSet presAssocID="{05F222A9-8575-47E6-A9DB-F352B031A754}" presName="pyramid" presStyleLbl="node1" presStyleIdx="0" presStyleCnt="1"/>
      <dgm:spPr/>
    </dgm:pt>
    <dgm:pt modelId="{952D3A1C-9E7A-4085-BBF2-031292FD5FBC}" type="pres">
      <dgm:prSet presAssocID="{05F222A9-8575-47E6-A9DB-F352B031A754}" presName="theList" presStyleCnt="0"/>
      <dgm:spPr/>
    </dgm:pt>
    <dgm:pt modelId="{B52E9743-57AF-4BBD-AD1A-91AC86660728}" type="pres">
      <dgm:prSet presAssocID="{3FCF06E7-1EB4-4A59-A4F3-DFBBFB50690C}" presName="aNode" presStyleLbl="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4407B2-8B62-402D-9C48-7020AEBDC3E4}" type="pres">
      <dgm:prSet presAssocID="{3FCF06E7-1EB4-4A59-A4F3-DFBBFB50690C}" presName="aSpace" presStyleCnt="0"/>
      <dgm:spPr/>
    </dgm:pt>
    <dgm:pt modelId="{24BC2705-3F4B-40F7-89F2-13BC1A68E14F}" type="pres">
      <dgm:prSet presAssocID="{7E4BDD77-C524-491C-A6DA-165B782BCBC7}" presName="aNode" presStyleLbl="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5B0CA58-508A-4043-9420-98AF3FE8DA49}" type="pres">
      <dgm:prSet presAssocID="{7E4BDD77-C524-491C-A6DA-165B782BCBC7}" presName="aSpace" presStyleCnt="0"/>
      <dgm:spPr/>
    </dgm:pt>
    <dgm:pt modelId="{4DEF9524-C633-4790-A5C8-737CBA872983}" type="pres">
      <dgm:prSet presAssocID="{6FD6BB8D-710A-4B07-ADB3-888B64302A92}" presName="aNode" presStyleLbl="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1B96FF-8CF2-4D97-A5DF-44F888E160B9}" type="pres">
      <dgm:prSet presAssocID="{6FD6BB8D-710A-4B07-ADB3-888B64302A92}" presName="aSpace" presStyleCnt="0"/>
      <dgm:spPr/>
    </dgm:pt>
  </dgm:ptLst>
  <dgm:cxnLst>
    <dgm:cxn modelId="{18B5E0B7-AEFD-4B87-B2B9-CC471F9A9C83}" srcId="{05F222A9-8575-47E6-A9DB-F352B031A754}" destId="{6FD6BB8D-710A-4B07-ADB3-888B64302A92}" srcOrd="2" destOrd="0" parTransId="{BCA4B939-0B20-4415-B76F-A97EBAC7C7B1}" sibTransId="{F2AE1A42-413F-4382-82EA-254F93FDDE70}"/>
    <dgm:cxn modelId="{2818FC48-0B55-41E8-BF9B-01440A6EAACE}" srcId="{05F222A9-8575-47E6-A9DB-F352B031A754}" destId="{3FCF06E7-1EB4-4A59-A4F3-DFBBFB50690C}" srcOrd="0" destOrd="0" parTransId="{BA093E29-EDE0-49A2-A7FD-C7469DFAE0B4}" sibTransId="{D31F5CAF-8EF9-4B84-B3A9-70CE3A8B1463}"/>
    <dgm:cxn modelId="{5A022021-BD41-4692-A77F-DC3A1EF6500D}" type="presOf" srcId="{05F222A9-8575-47E6-A9DB-F352B031A754}" destId="{4AFD14AC-4904-41C2-ACC1-D06325D723EE}" srcOrd="0" destOrd="0" presId="urn:microsoft.com/office/officeart/2005/8/layout/pyramid2"/>
    <dgm:cxn modelId="{6EDE8E14-1C95-4D41-849A-CAB7E8A0ACAF}" type="presOf" srcId="{6FD6BB8D-710A-4B07-ADB3-888B64302A92}" destId="{4DEF9524-C633-4790-A5C8-737CBA872983}" srcOrd="0" destOrd="0" presId="urn:microsoft.com/office/officeart/2005/8/layout/pyramid2"/>
    <dgm:cxn modelId="{E2D4DB8C-6CF3-4BAF-A6F1-B16E03F8C7BE}" type="presOf" srcId="{7E4BDD77-C524-491C-A6DA-165B782BCBC7}" destId="{24BC2705-3F4B-40F7-89F2-13BC1A68E14F}" srcOrd="0" destOrd="0" presId="urn:microsoft.com/office/officeart/2005/8/layout/pyramid2"/>
    <dgm:cxn modelId="{B1DE06B9-B6EE-46E6-8447-B299845745B2}" type="presOf" srcId="{3FCF06E7-1EB4-4A59-A4F3-DFBBFB50690C}" destId="{B52E9743-57AF-4BBD-AD1A-91AC86660728}" srcOrd="0" destOrd="0" presId="urn:microsoft.com/office/officeart/2005/8/layout/pyramid2"/>
    <dgm:cxn modelId="{849F31B4-5F17-4F9A-8D03-5E2FF07959BF}" srcId="{05F222A9-8575-47E6-A9DB-F352B031A754}" destId="{7E4BDD77-C524-491C-A6DA-165B782BCBC7}" srcOrd="1" destOrd="0" parTransId="{E4AD918B-73F1-4310-B1D4-1AB3E9449742}" sibTransId="{6BB8EFAA-084E-427B-9F86-665040F02955}"/>
    <dgm:cxn modelId="{B4A48F14-66FF-418A-890C-4D6970292928}" type="presParOf" srcId="{4AFD14AC-4904-41C2-ACC1-D06325D723EE}" destId="{B062B1CA-E40E-414B-B05F-26428D3FAA39}" srcOrd="0" destOrd="0" presId="urn:microsoft.com/office/officeart/2005/8/layout/pyramid2"/>
    <dgm:cxn modelId="{6E73CFCD-88E3-4F36-9DF6-095E965FD520}" type="presParOf" srcId="{4AFD14AC-4904-41C2-ACC1-D06325D723EE}" destId="{952D3A1C-9E7A-4085-BBF2-031292FD5FBC}" srcOrd="1" destOrd="0" presId="urn:microsoft.com/office/officeart/2005/8/layout/pyramid2"/>
    <dgm:cxn modelId="{D07C6C22-F875-4E8D-9164-755544E78BD7}" type="presParOf" srcId="{952D3A1C-9E7A-4085-BBF2-031292FD5FBC}" destId="{B52E9743-57AF-4BBD-AD1A-91AC86660728}" srcOrd="0" destOrd="0" presId="urn:microsoft.com/office/officeart/2005/8/layout/pyramid2"/>
    <dgm:cxn modelId="{48E4F6DC-296D-48E1-8217-B4EFCC50E0F4}" type="presParOf" srcId="{952D3A1C-9E7A-4085-BBF2-031292FD5FBC}" destId="{964407B2-8B62-402D-9C48-7020AEBDC3E4}" srcOrd="1" destOrd="0" presId="urn:microsoft.com/office/officeart/2005/8/layout/pyramid2"/>
    <dgm:cxn modelId="{F43341E6-6996-42C0-A08B-FBB8091328E3}" type="presParOf" srcId="{952D3A1C-9E7A-4085-BBF2-031292FD5FBC}" destId="{24BC2705-3F4B-40F7-89F2-13BC1A68E14F}" srcOrd="2" destOrd="0" presId="urn:microsoft.com/office/officeart/2005/8/layout/pyramid2"/>
    <dgm:cxn modelId="{9903A5FF-9DD1-42ED-B2E1-8C6E2F6868FF}" type="presParOf" srcId="{952D3A1C-9E7A-4085-BBF2-031292FD5FBC}" destId="{75B0CA58-508A-4043-9420-98AF3FE8DA49}" srcOrd="3" destOrd="0" presId="urn:microsoft.com/office/officeart/2005/8/layout/pyramid2"/>
    <dgm:cxn modelId="{36BFFAD4-9B56-4095-AC1C-511073D504F8}" type="presParOf" srcId="{952D3A1C-9E7A-4085-BBF2-031292FD5FBC}" destId="{4DEF9524-C633-4790-A5C8-737CBA872983}" srcOrd="4" destOrd="0" presId="urn:microsoft.com/office/officeart/2005/8/layout/pyramid2"/>
    <dgm:cxn modelId="{4ECB0F73-67E9-4860-B956-F82B9A4894E0}" type="presParOf" srcId="{952D3A1C-9E7A-4085-BBF2-031292FD5FBC}" destId="{2D1B96FF-8CF2-4D97-A5DF-44F888E160B9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9AED1DFE-905E-4A21-A68F-AD9A6E7696F0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ACC60B78-71E1-4EB1-8FAA-C405D18C8A94}">
      <dgm:prSet phldrT="[Text]"/>
      <dgm:spPr/>
      <dgm:t>
        <a:bodyPr/>
        <a:lstStyle/>
        <a:p>
          <a:r>
            <a:rPr lang="en-US" smtClean="0"/>
            <a:t>Communication for Sustainable Development in Operations Unit </a:t>
          </a:r>
          <a:endParaRPr lang="en-US" dirty="0"/>
        </a:p>
      </dgm:t>
    </dgm:pt>
    <dgm:pt modelId="{B45BB244-3AB6-45F6-8E8A-6D1F1C0D9D49}" type="parTrans" cxnId="{5089C50A-AB5B-42E8-BC47-79FB36499968}">
      <dgm:prSet/>
      <dgm:spPr/>
      <dgm:t>
        <a:bodyPr/>
        <a:lstStyle/>
        <a:p>
          <a:endParaRPr lang="en-US"/>
        </a:p>
      </dgm:t>
    </dgm:pt>
    <dgm:pt modelId="{E39331E9-6268-4EF1-BDD9-143810A902B9}" type="sibTrans" cxnId="{5089C50A-AB5B-42E8-BC47-79FB36499968}">
      <dgm:prSet/>
      <dgm:spPr/>
      <dgm:t>
        <a:bodyPr/>
        <a:lstStyle/>
        <a:p>
          <a:endParaRPr lang="en-US"/>
        </a:p>
      </dgm:t>
    </dgm:pt>
    <dgm:pt modelId="{BF8EE040-22A6-4FF5-B46E-92DBEDC8C378}">
      <dgm:prSet phldrT="[Text]"/>
      <dgm:spPr/>
      <dgm:t>
        <a:bodyPr/>
        <a:lstStyle/>
        <a:p>
          <a:r>
            <a:rPr lang="en-US" dirty="0" smtClean="0"/>
            <a:t>Communication for Governance and  Accountability Program</a:t>
          </a:r>
          <a:endParaRPr lang="en-US" dirty="0"/>
        </a:p>
      </dgm:t>
    </dgm:pt>
    <dgm:pt modelId="{B0DF000C-3550-4478-9F23-7A27F0E6EDF3}" type="parTrans" cxnId="{09B92956-E8A7-48BC-A218-CAE236C29319}">
      <dgm:prSet/>
      <dgm:spPr/>
      <dgm:t>
        <a:bodyPr/>
        <a:lstStyle/>
        <a:p>
          <a:endParaRPr lang="en-US"/>
        </a:p>
      </dgm:t>
    </dgm:pt>
    <dgm:pt modelId="{752C48A7-F4C8-451C-8CD4-815260AEB7A1}" type="sibTrans" cxnId="{09B92956-E8A7-48BC-A218-CAE236C29319}">
      <dgm:prSet/>
      <dgm:spPr/>
      <dgm:t>
        <a:bodyPr/>
        <a:lstStyle/>
        <a:p>
          <a:endParaRPr lang="en-US"/>
        </a:p>
      </dgm:t>
    </dgm:pt>
    <dgm:pt modelId="{7FA1960C-3E77-416A-BBC6-6BBC2DAFB03B}">
      <dgm:prSet phldrT="[Text]"/>
      <dgm:spPr/>
      <dgm:t>
        <a:bodyPr/>
        <a:lstStyle/>
        <a:p>
          <a:r>
            <a:rPr lang="en-US" dirty="0" smtClean="0"/>
            <a:t>Partnership Building</a:t>
          </a:r>
          <a:endParaRPr lang="en-US" dirty="0"/>
        </a:p>
      </dgm:t>
    </dgm:pt>
    <dgm:pt modelId="{74544512-A1CD-45A7-8CFE-3336231F28E0}" type="parTrans" cxnId="{FDC654AC-56B8-4537-B2FB-EFC86E22A257}">
      <dgm:prSet/>
      <dgm:spPr/>
      <dgm:t>
        <a:bodyPr/>
        <a:lstStyle/>
        <a:p>
          <a:endParaRPr lang="en-US"/>
        </a:p>
      </dgm:t>
    </dgm:pt>
    <dgm:pt modelId="{532A9ECF-2859-4DCE-AF93-B8B81DCD7675}" type="sibTrans" cxnId="{FDC654AC-56B8-4537-B2FB-EFC86E22A257}">
      <dgm:prSet/>
      <dgm:spPr/>
      <dgm:t>
        <a:bodyPr/>
        <a:lstStyle/>
        <a:p>
          <a:endParaRPr lang="en-US"/>
        </a:p>
      </dgm:t>
    </dgm:pt>
    <dgm:pt modelId="{BAA092B5-81CF-4C0C-A7D9-15E02AAA75BE}" type="pres">
      <dgm:prSet presAssocID="{9AED1DFE-905E-4A21-A68F-AD9A6E7696F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n-US"/>
        </a:p>
      </dgm:t>
    </dgm:pt>
    <dgm:pt modelId="{8499ADF2-8C24-4B55-99BB-BF19ECA92B0C}" type="pres">
      <dgm:prSet presAssocID="{9AED1DFE-905E-4A21-A68F-AD9A6E7696F0}" presName="Name1" presStyleCnt="0"/>
      <dgm:spPr/>
    </dgm:pt>
    <dgm:pt modelId="{D8BCF527-C345-47F2-BFBC-3D525E64C490}" type="pres">
      <dgm:prSet presAssocID="{9AED1DFE-905E-4A21-A68F-AD9A6E7696F0}" presName="cycle" presStyleCnt="0"/>
      <dgm:spPr/>
    </dgm:pt>
    <dgm:pt modelId="{AC07B2F3-FAA2-4090-878B-F80E8B9C5C98}" type="pres">
      <dgm:prSet presAssocID="{9AED1DFE-905E-4A21-A68F-AD9A6E7696F0}" presName="srcNode" presStyleLbl="node1" presStyleIdx="0" presStyleCnt="3"/>
      <dgm:spPr/>
    </dgm:pt>
    <dgm:pt modelId="{F7F47616-BADE-482B-822E-98915706BCC2}" type="pres">
      <dgm:prSet presAssocID="{9AED1DFE-905E-4A21-A68F-AD9A6E7696F0}" presName="conn" presStyleLbl="parChTrans1D2" presStyleIdx="0" presStyleCnt="1"/>
      <dgm:spPr/>
      <dgm:t>
        <a:bodyPr/>
        <a:lstStyle/>
        <a:p>
          <a:endParaRPr lang="en-US"/>
        </a:p>
      </dgm:t>
    </dgm:pt>
    <dgm:pt modelId="{AC2FC289-7F95-4390-8DF8-EB9DF5B749A4}" type="pres">
      <dgm:prSet presAssocID="{9AED1DFE-905E-4A21-A68F-AD9A6E7696F0}" presName="extraNode" presStyleLbl="node1" presStyleIdx="0" presStyleCnt="3"/>
      <dgm:spPr/>
    </dgm:pt>
    <dgm:pt modelId="{ECA1CCE8-FDA3-4081-8050-D2A6170E1EEE}" type="pres">
      <dgm:prSet presAssocID="{9AED1DFE-905E-4A21-A68F-AD9A6E7696F0}" presName="dstNode" presStyleLbl="node1" presStyleIdx="0" presStyleCnt="3"/>
      <dgm:spPr/>
    </dgm:pt>
    <dgm:pt modelId="{1C5DF4FA-E8ED-4FE8-8B21-E4A4BC6349BA}" type="pres">
      <dgm:prSet presAssocID="{ACC60B78-71E1-4EB1-8FAA-C405D18C8A94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2986AB7-4B2E-4E7A-99C5-91197158B84D}" type="pres">
      <dgm:prSet presAssocID="{ACC60B78-71E1-4EB1-8FAA-C405D18C8A94}" presName="accent_1" presStyleCnt="0"/>
      <dgm:spPr/>
    </dgm:pt>
    <dgm:pt modelId="{2F12E471-73DF-4012-BD99-2CD52E750623}" type="pres">
      <dgm:prSet presAssocID="{ACC60B78-71E1-4EB1-8FAA-C405D18C8A94}" presName="accentRepeatNode" presStyleLbl="solidFgAcc1" presStyleIdx="0" presStyleCnt="3"/>
      <dgm:spPr/>
    </dgm:pt>
    <dgm:pt modelId="{EDDF6374-662F-472F-A92C-43291AE55C91}" type="pres">
      <dgm:prSet presAssocID="{BF8EE040-22A6-4FF5-B46E-92DBEDC8C378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0D5E31A-858F-44CD-9964-359DAE2BC25E}" type="pres">
      <dgm:prSet presAssocID="{BF8EE040-22A6-4FF5-B46E-92DBEDC8C378}" presName="accent_2" presStyleCnt="0"/>
      <dgm:spPr/>
    </dgm:pt>
    <dgm:pt modelId="{CB7A4AA2-06D7-4FE9-9947-BCA7EDE77B7F}" type="pres">
      <dgm:prSet presAssocID="{BF8EE040-22A6-4FF5-B46E-92DBEDC8C378}" presName="accentRepeatNode" presStyleLbl="solidFgAcc1" presStyleIdx="1" presStyleCnt="3"/>
      <dgm:spPr/>
    </dgm:pt>
    <dgm:pt modelId="{2213FF51-7FCF-44B5-A036-C00A2A1524D0}" type="pres">
      <dgm:prSet presAssocID="{7FA1960C-3E77-416A-BBC6-6BBC2DAFB03B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28A8A7-B314-4591-9F3F-D55B45DAE672}" type="pres">
      <dgm:prSet presAssocID="{7FA1960C-3E77-416A-BBC6-6BBC2DAFB03B}" presName="accent_3" presStyleCnt="0"/>
      <dgm:spPr/>
    </dgm:pt>
    <dgm:pt modelId="{A6A6DB72-67CE-49D6-B04E-3CD8E91525B5}" type="pres">
      <dgm:prSet presAssocID="{7FA1960C-3E77-416A-BBC6-6BBC2DAFB03B}" presName="accentRepeatNode" presStyleLbl="solidFgAcc1" presStyleIdx="2" presStyleCnt="3"/>
      <dgm:spPr/>
    </dgm:pt>
  </dgm:ptLst>
  <dgm:cxnLst>
    <dgm:cxn modelId="{D0FE09D9-FACB-4A9E-AA8F-FD6FD5897D67}" type="presOf" srcId="{9AED1DFE-905E-4A21-A68F-AD9A6E7696F0}" destId="{BAA092B5-81CF-4C0C-A7D9-15E02AAA75BE}" srcOrd="0" destOrd="0" presId="urn:microsoft.com/office/officeart/2008/layout/VerticalCurvedList"/>
    <dgm:cxn modelId="{09B92956-E8A7-48BC-A218-CAE236C29319}" srcId="{9AED1DFE-905E-4A21-A68F-AD9A6E7696F0}" destId="{BF8EE040-22A6-4FF5-B46E-92DBEDC8C378}" srcOrd="1" destOrd="0" parTransId="{B0DF000C-3550-4478-9F23-7A27F0E6EDF3}" sibTransId="{752C48A7-F4C8-451C-8CD4-815260AEB7A1}"/>
    <dgm:cxn modelId="{FDC654AC-56B8-4537-B2FB-EFC86E22A257}" srcId="{9AED1DFE-905E-4A21-A68F-AD9A6E7696F0}" destId="{7FA1960C-3E77-416A-BBC6-6BBC2DAFB03B}" srcOrd="2" destOrd="0" parTransId="{74544512-A1CD-45A7-8CFE-3336231F28E0}" sibTransId="{532A9ECF-2859-4DCE-AF93-B8B81DCD7675}"/>
    <dgm:cxn modelId="{93CF808D-7A9C-41EA-BADA-A84BDBEF73B8}" type="presOf" srcId="{7FA1960C-3E77-416A-BBC6-6BBC2DAFB03B}" destId="{2213FF51-7FCF-44B5-A036-C00A2A1524D0}" srcOrd="0" destOrd="0" presId="urn:microsoft.com/office/officeart/2008/layout/VerticalCurvedList"/>
    <dgm:cxn modelId="{8433CA9F-BE05-4BE6-82BD-2BA3D65B47A6}" type="presOf" srcId="{E39331E9-6268-4EF1-BDD9-143810A902B9}" destId="{F7F47616-BADE-482B-822E-98915706BCC2}" srcOrd="0" destOrd="0" presId="urn:microsoft.com/office/officeart/2008/layout/VerticalCurvedList"/>
    <dgm:cxn modelId="{5089C50A-AB5B-42E8-BC47-79FB36499968}" srcId="{9AED1DFE-905E-4A21-A68F-AD9A6E7696F0}" destId="{ACC60B78-71E1-4EB1-8FAA-C405D18C8A94}" srcOrd="0" destOrd="0" parTransId="{B45BB244-3AB6-45F6-8E8A-6D1F1C0D9D49}" sibTransId="{E39331E9-6268-4EF1-BDD9-143810A902B9}"/>
    <dgm:cxn modelId="{7CBF7862-511C-49B6-A0E6-B22BAC0316A5}" type="presOf" srcId="{ACC60B78-71E1-4EB1-8FAA-C405D18C8A94}" destId="{1C5DF4FA-E8ED-4FE8-8B21-E4A4BC6349BA}" srcOrd="0" destOrd="0" presId="urn:microsoft.com/office/officeart/2008/layout/VerticalCurvedList"/>
    <dgm:cxn modelId="{DDADCE8E-9D4A-4536-8BFF-FA9DFB617915}" type="presOf" srcId="{BF8EE040-22A6-4FF5-B46E-92DBEDC8C378}" destId="{EDDF6374-662F-472F-A92C-43291AE55C91}" srcOrd="0" destOrd="0" presId="urn:microsoft.com/office/officeart/2008/layout/VerticalCurvedList"/>
    <dgm:cxn modelId="{F19A5BF1-B7FA-4D41-81E2-DCC24099137F}" type="presParOf" srcId="{BAA092B5-81CF-4C0C-A7D9-15E02AAA75BE}" destId="{8499ADF2-8C24-4B55-99BB-BF19ECA92B0C}" srcOrd="0" destOrd="0" presId="urn:microsoft.com/office/officeart/2008/layout/VerticalCurvedList"/>
    <dgm:cxn modelId="{5EED101E-2E57-4152-9CC2-48F331B53247}" type="presParOf" srcId="{8499ADF2-8C24-4B55-99BB-BF19ECA92B0C}" destId="{D8BCF527-C345-47F2-BFBC-3D525E64C490}" srcOrd="0" destOrd="0" presId="urn:microsoft.com/office/officeart/2008/layout/VerticalCurvedList"/>
    <dgm:cxn modelId="{7E73F329-DAFD-445F-9435-72B31D469744}" type="presParOf" srcId="{D8BCF527-C345-47F2-BFBC-3D525E64C490}" destId="{AC07B2F3-FAA2-4090-878B-F80E8B9C5C98}" srcOrd="0" destOrd="0" presId="urn:microsoft.com/office/officeart/2008/layout/VerticalCurvedList"/>
    <dgm:cxn modelId="{230D63E7-61B6-43F5-8280-07E1D5EEED55}" type="presParOf" srcId="{D8BCF527-C345-47F2-BFBC-3D525E64C490}" destId="{F7F47616-BADE-482B-822E-98915706BCC2}" srcOrd="1" destOrd="0" presId="urn:microsoft.com/office/officeart/2008/layout/VerticalCurvedList"/>
    <dgm:cxn modelId="{DF0B4EB9-0BB0-48FF-8487-032EF68FECF5}" type="presParOf" srcId="{D8BCF527-C345-47F2-BFBC-3D525E64C490}" destId="{AC2FC289-7F95-4390-8DF8-EB9DF5B749A4}" srcOrd="2" destOrd="0" presId="urn:microsoft.com/office/officeart/2008/layout/VerticalCurvedList"/>
    <dgm:cxn modelId="{7A2ECAAE-AF47-4637-9A6C-2E10A47DB6CC}" type="presParOf" srcId="{D8BCF527-C345-47F2-BFBC-3D525E64C490}" destId="{ECA1CCE8-FDA3-4081-8050-D2A6170E1EEE}" srcOrd="3" destOrd="0" presId="urn:microsoft.com/office/officeart/2008/layout/VerticalCurvedList"/>
    <dgm:cxn modelId="{63AE707F-3E70-4037-8BFE-47F8C9495454}" type="presParOf" srcId="{8499ADF2-8C24-4B55-99BB-BF19ECA92B0C}" destId="{1C5DF4FA-E8ED-4FE8-8B21-E4A4BC6349BA}" srcOrd="1" destOrd="0" presId="urn:microsoft.com/office/officeart/2008/layout/VerticalCurvedList"/>
    <dgm:cxn modelId="{92327B9D-92DD-4A1B-96C3-ED2F9D657325}" type="presParOf" srcId="{8499ADF2-8C24-4B55-99BB-BF19ECA92B0C}" destId="{02986AB7-4B2E-4E7A-99C5-91197158B84D}" srcOrd="2" destOrd="0" presId="urn:microsoft.com/office/officeart/2008/layout/VerticalCurvedList"/>
    <dgm:cxn modelId="{8C209934-046C-4AD8-AA9B-DF07DFD80907}" type="presParOf" srcId="{02986AB7-4B2E-4E7A-99C5-91197158B84D}" destId="{2F12E471-73DF-4012-BD99-2CD52E750623}" srcOrd="0" destOrd="0" presId="urn:microsoft.com/office/officeart/2008/layout/VerticalCurvedList"/>
    <dgm:cxn modelId="{EB82F61E-41BF-49BE-88B1-FC2988ADAE22}" type="presParOf" srcId="{8499ADF2-8C24-4B55-99BB-BF19ECA92B0C}" destId="{EDDF6374-662F-472F-A92C-43291AE55C91}" srcOrd="3" destOrd="0" presId="urn:microsoft.com/office/officeart/2008/layout/VerticalCurvedList"/>
    <dgm:cxn modelId="{1D9913C0-5228-476E-B42F-086153B4F441}" type="presParOf" srcId="{8499ADF2-8C24-4B55-99BB-BF19ECA92B0C}" destId="{30D5E31A-858F-44CD-9964-359DAE2BC25E}" srcOrd="4" destOrd="0" presId="urn:microsoft.com/office/officeart/2008/layout/VerticalCurvedList"/>
    <dgm:cxn modelId="{5F1BF0BD-D5A6-4A80-855B-DC426F11AA8B}" type="presParOf" srcId="{30D5E31A-858F-44CD-9964-359DAE2BC25E}" destId="{CB7A4AA2-06D7-4FE9-9947-BCA7EDE77B7F}" srcOrd="0" destOrd="0" presId="urn:microsoft.com/office/officeart/2008/layout/VerticalCurvedList"/>
    <dgm:cxn modelId="{D44D363A-9A92-4C4F-A2CD-A87E38FA4A30}" type="presParOf" srcId="{8499ADF2-8C24-4B55-99BB-BF19ECA92B0C}" destId="{2213FF51-7FCF-44B5-A036-C00A2A1524D0}" srcOrd="5" destOrd="0" presId="urn:microsoft.com/office/officeart/2008/layout/VerticalCurvedList"/>
    <dgm:cxn modelId="{AFAE36D8-1BC3-4754-BB6B-455DB09DA036}" type="presParOf" srcId="{8499ADF2-8C24-4B55-99BB-BF19ECA92B0C}" destId="{7628A8A7-B314-4591-9F3F-D55B45DAE672}" srcOrd="6" destOrd="0" presId="urn:microsoft.com/office/officeart/2008/layout/VerticalCurvedList"/>
    <dgm:cxn modelId="{AA92C9BF-6B78-4AB5-B2A5-04F0DB72448E}" type="presParOf" srcId="{7628A8A7-B314-4591-9F3F-D55B45DAE672}" destId="{A6A6DB72-67CE-49D6-B04E-3CD8E91525B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400B6153-4072-42D3-BDF0-A53DCAD302EE}" type="doc">
      <dgm:prSet loTypeId="urn:microsoft.com/office/officeart/2005/8/layout/funnel1" loCatId="relationship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55D17B8-ABBF-457E-A933-0C27097B79CF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Calibri" panose="020F0502020204030204" pitchFamily="34" charset="0"/>
            </a:rPr>
            <a:t>Training and capacity building</a:t>
          </a:r>
          <a:endParaRPr lang="en-US" sz="20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C0751F17-38B0-4978-A56A-42A24C5ACD05}" type="parTrans" cxnId="{8BD7B128-6B39-4AC9-B37D-6B9EE7D0868E}">
      <dgm:prSet/>
      <dgm:spPr/>
      <dgm:t>
        <a:bodyPr/>
        <a:lstStyle/>
        <a:p>
          <a:endParaRPr lang="en-US"/>
        </a:p>
      </dgm:t>
    </dgm:pt>
    <dgm:pt modelId="{AA485475-F47A-427A-92ED-647133845DFD}" type="sibTrans" cxnId="{8BD7B128-6B39-4AC9-B37D-6B9EE7D0868E}">
      <dgm:prSet/>
      <dgm:spPr/>
      <dgm:t>
        <a:bodyPr/>
        <a:lstStyle/>
        <a:p>
          <a:endParaRPr lang="en-US"/>
        </a:p>
      </dgm:t>
    </dgm:pt>
    <dgm:pt modelId="{F6AFCB8D-E66C-4908-8C89-018CF25287EA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Calibri" panose="020F0502020204030204" pitchFamily="34" charset="0"/>
            </a:rPr>
            <a:t>Research and advocacy</a:t>
          </a:r>
          <a:endParaRPr lang="en-US" sz="2000" b="1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B7241C0F-C84B-47DF-880C-52DB6E7C65B9}" type="parTrans" cxnId="{8AF4BE4C-D73C-4C63-B742-C635DF90A114}">
      <dgm:prSet/>
      <dgm:spPr/>
      <dgm:t>
        <a:bodyPr/>
        <a:lstStyle/>
        <a:p>
          <a:endParaRPr lang="en-US"/>
        </a:p>
      </dgm:t>
    </dgm:pt>
    <dgm:pt modelId="{9CA4D81A-D5A1-497E-8905-6B643A340966}" type="sibTrans" cxnId="{8AF4BE4C-D73C-4C63-B742-C635DF90A114}">
      <dgm:prSet/>
      <dgm:spPr/>
      <dgm:t>
        <a:bodyPr/>
        <a:lstStyle/>
        <a:p>
          <a:endParaRPr lang="en-US"/>
        </a:p>
      </dgm:t>
    </dgm:pt>
    <dgm:pt modelId="{CC4A7D66-3E6E-49E3-BDC7-3D4055D21C42}">
      <dgm:prSet/>
      <dgm:spPr/>
      <dgm:t>
        <a:bodyPr/>
        <a:lstStyle/>
        <a:p>
          <a:endParaRPr lang="en-IN"/>
        </a:p>
      </dgm:t>
    </dgm:pt>
    <dgm:pt modelId="{4EDE9263-BD07-4912-9A66-85D2A15B25E8}" type="parTrans" cxnId="{496B9F17-7AE0-4800-8B07-EE8CB2A8115E}">
      <dgm:prSet/>
      <dgm:spPr/>
      <dgm:t>
        <a:bodyPr/>
        <a:lstStyle/>
        <a:p>
          <a:endParaRPr lang="en-US"/>
        </a:p>
      </dgm:t>
    </dgm:pt>
    <dgm:pt modelId="{58F6AE20-541E-4FDE-B754-FC60D30693B1}" type="sibTrans" cxnId="{496B9F17-7AE0-4800-8B07-EE8CB2A8115E}">
      <dgm:prSet/>
      <dgm:spPr/>
      <dgm:t>
        <a:bodyPr/>
        <a:lstStyle/>
        <a:p>
          <a:endParaRPr lang="en-US"/>
        </a:p>
      </dgm:t>
    </dgm:pt>
    <dgm:pt modelId="{E8FCF54C-9300-47B2-B70C-65BB4F87AF03}">
      <dgm:prSet phldrT="[Text]" custT="1"/>
      <dgm:spPr/>
      <dgm:t>
        <a:bodyPr/>
        <a:lstStyle/>
        <a:p>
          <a:r>
            <a:rPr lang="en-US" sz="2000" b="1" dirty="0" smtClean="0">
              <a:solidFill>
                <a:schemeClr val="tx1"/>
              </a:solidFill>
              <a:latin typeface="Calibri" panose="020F0502020204030204" pitchFamily="34" charset="0"/>
            </a:rPr>
            <a:t>Support to operation</a:t>
          </a:r>
          <a:r>
            <a:rPr lang="en-US" sz="2000" dirty="0" smtClean="0">
              <a:solidFill>
                <a:schemeClr val="tx1"/>
              </a:solidFill>
              <a:latin typeface="Calibri" panose="020F0502020204030204" pitchFamily="34" charset="0"/>
            </a:rPr>
            <a:t>s</a:t>
          </a:r>
          <a:endParaRPr lang="en-US" sz="2000" dirty="0">
            <a:solidFill>
              <a:schemeClr val="tx1"/>
            </a:solidFill>
            <a:latin typeface="Calibri" panose="020F0502020204030204" pitchFamily="34" charset="0"/>
          </a:endParaRPr>
        </a:p>
      </dgm:t>
    </dgm:pt>
    <dgm:pt modelId="{F3EA16AE-35E2-4538-B193-CCE538F6407B}" type="sibTrans" cxnId="{ADBBCB2A-F419-48D5-8C1B-4F23E9D2C86B}">
      <dgm:prSet/>
      <dgm:spPr/>
      <dgm:t>
        <a:bodyPr/>
        <a:lstStyle/>
        <a:p>
          <a:endParaRPr lang="en-US"/>
        </a:p>
      </dgm:t>
    </dgm:pt>
    <dgm:pt modelId="{31BA6EB2-CE4D-4B5E-B5C8-9D1D72D57479}" type="parTrans" cxnId="{ADBBCB2A-F419-48D5-8C1B-4F23E9D2C86B}">
      <dgm:prSet/>
      <dgm:spPr/>
      <dgm:t>
        <a:bodyPr/>
        <a:lstStyle/>
        <a:p>
          <a:endParaRPr lang="en-US"/>
        </a:p>
      </dgm:t>
    </dgm:pt>
    <dgm:pt modelId="{BA4118DE-0DEC-4AF0-90F3-E479072CB0B9}">
      <dgm:prSet phldrT="[Text]"/>
      <dgm:spPr/>
      <dgm:t>
        <a:bodyPr/>
        <a:lstStyle/>
        <a:p>
          <a:r>
            <a:rPr lang="en-US" dirty="0" smtClean="0"/>
            <a:t>Good Governance</a:t>
          </a:r>
          <a:endParaRPr lang="en-US" dirty="0"/>
        </a:p>
      </dgm:t>
    </dgm:pt>
    <dgm:pt modelId="{29EB14F4-9BC9-48B0-B85E-98F3F8024BA4}" type="sibTrans" cxnId="{22BBDDC9-CD50-42E0-8754-CA21B7A6F03B}">
      <dgm:prSet/>
      <dgm:spPr/>
      <dgm:t>
        <a:bodyPr/>
        <a:lstStyle/>
        <a:p>
          <a:endParaRPr lang="en-US"/>
        </a:p>
      </dgm:t>
    </dgm:pt>
    <dgm:pt modelId="{70CC76CC-D4BA-4F20-B2C2-FA7FF9043B5D}" type="parTrans" cxnId="{22BBDDC9-CD50-42E0-8754-CA21B7A6F03B}">
      <dgm:prSet/>
      <dgm:spPr/>
      <dgm:t>
        <a:bodyPr/>
        <a:lstStyle/>
        <a:p>
          <a:endParaRPr lang="en-US"/>
        </a:p>
      </dgm:t>
    </dgm:pt>
    <dgm:pt modelId="{416D1698-57F5-46A1-981A-22CD03B693AE}" type="pres">
      <dgm:prSet presAssocID="{400B6153-4072-42D3-BDF0-A53DCAD302EE}" presName="Name0" presStyleCnt="0">
        <dgm:presLayoutVars>
          <dgm:chMax val="4"/>
          <dgm:resizeHandles val="exact"/>
        </dgm:presLayoutVars>
      </dgm:prSet>
      <dgm:spPr/>
      <dgm:t>
        <a:bodyPr/>
        <a:lstStyle/>
        <a:p>
          <a:endParaRPr lang="en-IN"/>
        </a:p>
      </dgm:t>
    </dgm:pt>
    <dgm:pt modelId="{B78AF3F3-50E6-44D1-9A12-19CC7A04E93B}" type="pres">
      <dgm:prSet presAssocID="{400B6153-4072-42D3-BDF0-A53DCAD302EE}" presName="ellipse" presStyleLbl="trBgShp" presStyleIdx="0" presStyleCnt="1"/>
      <dgm:spPr/>
    </dgm:pt>
    <dgm:pt modelId="{18A3D893-CC86-4D8F-BB10-BEDD89A09131}" type="pres">
      <dgm:prSet presAssocID="{400B6153-4072-42D3-BDF0-A53DCAD302EE}" presName="arrow1" presStyleLbl="fgShp" presStyleIdx="0" presStyleCnt="1"/>
      <dgm:spPr/>
    </dgm:pt>
    <dgm:pt modelId="{B5CBEDD5-98FE-450B-8323-232B27BDF6DF}" type="pres">
      <dgm:prSet presAssocID="{400B6153-4072-42D3-BDF0-A53DCAD302EE}" presName="rectangle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DCEEC3E-E7F8-4EDA-AD24-0C9CC5188627}" type="pres">
      <dgm:prSet presAssocID="{F6AFCB8D-E66C-4908-8C89-018CF25287EA}" presName="item1" presStyleLbl="node1" presStyleIdx="0" presStyleCnt="3" custScaleX="1643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7116492-2AA0-4B67-AC45-55378BA0ACC8}" type="pres">
      <dgm:prSet presAssocID="{E8FCF54C-9300-47B2-B70C-65BB4F87AF03}" presName="item2" presStyleLbl="node1" presStyleIdx="1" presStyleCnt="3" custScaleX="1643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E0E0B8-ACA8-4FD3-B487-CE651B7AD8CC}" type="pres">
      <dgm:prSet presAssocID="{BA4118DE-0DEC-4AF0-90F3-E479072CB0B9}" presName="item3" presStyleLbl="node1" presStyleIdx="2" presStyleCnt="3" custScaleX="1604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D1A7F17-7030-4C9A-BB62-E9BA6578759E}" type="pres">
      <dgm:prSet presAssocID="{400B6153-4072-42D3-BDF0-A53DCAD302EE}" presName="funnel" presStyleLbl="trAlignAcc1" presStyleIdx="0" presStyleCnt="1" custScaleX="121824"/>
      <dgm:spPr/>
    </dgm:pt>
  </dgm:ptLst>
  <dgm:cxnLst>
    <dgm:cxn modelId="{5A7E6AFA-D3E4-4E3E-BE0F-10543CAE3691}" type="presOf" srcId="{E8FCF54C-9300-47B2-B70C-65BB4F87AF03}" destId="{2DCEEC3E-E7F8-4EDA-AD24-0C9CC5188627}" srcOrd="0" destOrd="0" presId="urn:microsoft.com/office/officeart/2005/8/layout/funnel1"/>
    <dgm:cxn modelId="{8BD7B128-6B39-4AC9-B37D-6B9EE7D0868E}" srcId="{400B6153-4072-42D3-BDF0-A53DCAD302EE}" destId="{D55D17B8-ABBF-457E-A933-0C27097B79CF}" srcOrd="0" destOrd="0" parTransId="{C0751F17-38B0-4978-A56A-42A24C5ACD05}" sibTransId="{AA485475-F47A-427A-92ED-647133845DFD}"/>
    <dgm:cxn modelId="{B5AD652F-0527-4CB7-96EB-D8596B89F746}" type="presOf" srcId="{400B6153-4072-42D3-BDF0-A53DCAD302EE}" destId="{416D1698-57F5-46A1-981A-22CD03B693AE}" srcOrd="0" destOrd="0" presId="urn:microsoft.com/office/officeart/2005/8/layout/funnel1"/>
    <dgm:cxn modelId="{55EE296A-BA00-4C26-AA9C-F4204D87857C}" type="presOf" srcId="{BA4118DE-0DEC-4AF0-90F3-E479072CB0B9}" destId="{B5CBEDD5-98FE-450B-8323-232B27BDF6DF}" srcOrd="0" destOrd="0" presId="urn:microsoft.com/office/officeart/2005/8/layout/funnel1"/>
    <dgm:cxn modelId="{8AF4BE4C-D73C-4C63-B742-C635DF90A114}" srcId="{400B6153-4072-42D3-BDF0-A53DCAD302EE}" destId="{F6AFCB8D-E66C-4908-8C89-018CF25287EA}" srcOrd="1" destOrd="0" parTransId="{B7241C0F-C84B-47DF-880C-52DB6E7C65B9}" sibTransId="{9CA4D81A-D5A1-497E-8905-6B643A340966}"/>
    <dgm:cxn modelId="{22BBDDC9-CD50-42E0-8754-CA21B7A6F03B}" srcId="{400B6153-4072-42D3-BDF0-A53DCAD302EE}" destId="{BA4118DE-0DEC-4AF0-90F3-E479072CB0B9}" srcOrd="3" destOrd="0" parTransId="{70CC76CC-D4BA-4F20-B2C2-FA7FF9043B5D}" sibTransId="{29EB14F4-9BC9-48B0-B85E-98F3F8024BA4}"/>
    <dgm:cxn modelId="{42430B44-4E07-4893-BD35-C02332794BAC}" type="presOf" srcId="{F6AFCB8D-E66C-4908-8C89-018CF25287EA}" destId="{97116492-2AA0-4B67-AC45-55378BA0ACC8}" srcOrd="0" destOrd="0" presId="urn:microsoft.com/office/officeart/2005/8/layout/funnel1"/>
    <dgm:cxn modelId="{5D824FF1-86C0-45F6-B5C5-650AEA6D5564}" type="presOf" srcId="{D55D17B8-ABBF-457E-A933-0C27097B79CF}" destId="{1AE0E0B8-ACA8-4FD3-B487-CE651B7AD8CC}" srcOrd="0" destOrd="0" presId="urn:microsoft.com/office/officeart/2005/8/layout/funnel1"/>
    <dgm:cxn modelId="{496B9F17-7AE0-4800-8B07-EE8CB2A8115E}" srcId="{400B6153-4072-42D3-BDF0-A53DCAD302EE}" destId="{CC4A7D66-3E6E-49E3-BDC7-3D4055D21C42}" srcOrd="4" destOrd="0" parTransId="{4EDE9263-BD07-4912-9A66-85D2A15B25E8}" sibTransId="{58F6AE20-541E-4FDE-B754-FC60D30693B1}"/>
    <dgm:cxn modelId="{ADBBCB2A-F419-48D5-8C1B-4F23E9D2C86B}" srcId="{400B6153-4072-42D3-BDF0-A53DCAD302EE}" destId="{E8FCF54C-9300-47B2-B70C-65BB4F87AF03}" srcOrd="2" destOrd="0" parTransId="{31BA6EB2-CE4D-4B5E-B5C8-9D1D72D57479}" sibTransId="{F3EA16AE-35E2-4538-B193-CCE538F6407B}"/>
    <dgm:cxn modelId="{992E8B0F-4CA7-4934-9CBA-73BC245ACF7C}" type="presParOf" srcId="{416D1698-57F5-46A1-981A-22CD03B693AE}" destId="{B78AF3F3-50E6-44D1-9A12-19CC7A04E93B}" srcOrd="0" destOrd="0" presId="urn:microsoft.com/office/officeart/2005/8/layout/funnel1"/>
    <dgm:cxn modelId="{C1A63AD0-C2F0-4958-92D3-D37CC73E7104}" type="presParOf" srcId="{416D1698-57F5-46A1-981A-22CD03B693AE}" destId="{18A3D893-CC86-4D8F-BB10-BEDD89A09131}" srcOrd="1" destOrd="0" presId="urn:microsoft.com/office/officeart/2005/8/layout/funnel1"/>
    <dgm:cxn modelId="{7731D71C-347B-4485-9459-EBEFAA667298}" type="presParOf" srcId="{416D1698-57F5-46A1-981A-22CD03B693AE}" destId="{B5CBEDD5-98FE-450B-8323-232B27BDF6DF}" srcOrd="2" destOrd="0" presId="urn:microsoft.com/office/officeart/2005/8/layout/funnel1"/>
    <dgm:cxn modelId="{D901069E-33B3-48A8-8F58-88EE2CDA001A}" type="presParOf" srcId="{416D1698-57F5-46A1-981A-22CD03B693AE}" destId="{2DCEEC3E-E7F8-4EDA-AD24-0C9CC5188627}" srcOrd="3" destOrd="0" presId="urn:microsoft.com/office/officeart/2005/8/layout/funnel1"/>
    <dgm:cxn modelId="{198B42E5-F2F8-4558-A630-42BC121A3D2E}" type="presParOf" srcId="{416D1698-57F5-46A1-981A-22CD03B693AE}" destId="{97116492-2AA0-4B67-AC45-55378BA0ACC8}" srcOrd="4" destOrd="0" presId="urn:microsoft.com/office/officeart/2005/8/layout/funnel1"/>
    <dgm:cxn modelId="{E9725CD2-A4D5-49EA-A33A-99159914F275}" type="presParOf" srcId="{416D1698-57F5-46A1-981A-22CD03B693AE}" destId="{1AE0E0B8-ACA8-4FD3-B487-CE651B7AD8CC}" srcOrd="5" destOrd="0" presId="urn:microsoft.com/office/officeart/2005/8/layout/funnel1"/>
    <dgm:cxn modelId="{0B3316BC-CC9F-433A-9E00-364EF1B1D33D}" type="presParOf" srcId="{416D1698-57F5-46A1-981A-22CD03B693AE}" destId="{FD1A7F17-7030-4C9A-BB62-E9BA6578759E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948EEF2-1350-4093-8F00-D207382F5F11}">
      <dsp:nvSpPr>
        <dsp:cNvPr id="0" name=""/>
        <dsp:cNvSpPr/>
      </dsp:nvSpPr>
      <dsp:spPr>
        <a:xfrm>
          <a:off x="1342413" y="1947963"/>
          <a:ext cx="1556432" cy="133864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50" kern="1200" dirty="0" smtClean="0">
              <a:latin typeface="Arial Black" panose="020B0A04020102020204" pitchFamily="34" charset="0"/>
            </a:rPr>
            <a:t>Participatory paradigm</a:t>
          </a:r>
          <a:endParaRPr lang="en-US" sz="1050" kern="1200" dirty="0">
            <a:latin typeface="Arial Black" panose="020B0A04020102020204" pitchFamily="34" charset="0"/>
          </a:endParaRPr>
        </a:p>
      </dsp:txBody>
      <dsp:txXfrm>
        <a:off x="1570347" y="2144003"/>
        <a:ext cx="1100564" cy="946567"/>
      </dsp:txXfrm>
    </dsp:sp>
    <dsp:sp modelId="{33D9B60A-7B1C-44AF-A408-5AB30A25BE18}">
      <dsp:nvSpPr>
        <dsp:cNvPr id="0" name=""/>
        <dsp:cNvSpPr/>
      </dsp:nvSpPr>
      <dsp:spPr>
        <a:xfrm rot="12900000">
          <a:off x="545225" y="1678881"/>
          <a:ext cx="1015302" cy="381514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FE99F8-215D-4699-A7B6-38930886DB63}">
      <dsp:nvSpPr>
        <dsp:cNvPr id="0" name=""/>
        <dsp:cNvSpPr/>
      </dsp:nvSpPr>
      <dsp:spPr>
        <a:xfrm>
          <a:off x="1175" y="1069775"/>
          <a:ext cx="1271715" cy="1017372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Emphasis on people</a:t>
          </a:r>
          <a:endParaRPr lang="en-US" sz="1800" kern="1200" dirty="0"/>
        </a:p>
      </dsp:txBody>
      <dsp:txXfrm>
        <a:off x="30973" y="1099573"/>
        <a:ext cx="1212119" cy="957776"/>
      </dsp:txXfrm>
    </dsp:sp>
    <dsp:sp modelId="{9E5CA052-5B81-45A4-8376-1F4538E378B3}">
      <dsp:nvSpPr>
        <dsp:cNvPr id="0" name=""/>
        <dsp:cNvSpPr/>
      </dsp:nvSpPr>
      <dsp:spPr>
        <a:xfrm rot="16218252">
          <a:off x="1578722" y="1144636"/>
          <a:ext cx="1097427" cy="381514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3319512"/>
            <a:satOff val="-2731"/>
            <a:lumOff val="3039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2B8098-7EC2-4426-9792-F8300CD8D1A0}">
      <dsp:nvSpPr>
        <dsp:cNvPr id="0" name=""/>
        <dsp:cNvSpPr/>
      </dsp:nvSpPr>
      <dsp:spPr>
        <a:xfrm>
          <a:off x="1494491" y="278001"/>
          <a:ext cx="1271715" cy="1017372"/>
        </a:xfrm>
        <a:prstGeom prst="roundRect">
          <a:avLst>
            <a:gd name="adj" fmla="val 10000"/>
          </a:avLst>
        </a:prstGeom>
        <a:solidFill>
          <a:schemeClr val="accent3">
            <a:hueOff val="3319512"/>
            <a:satOff val="-2731"/>
            <a:lumOff val="30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75" tIns="28575" rIns="28575" bIns="28575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 smtClean="0"/>
            <a:t>Endogenous vision of development</a:t>
          </a:r>
          <a:endParaRPr lang="en-US" sz="1500" kern="1200" dirty="0"/>
        </a:p>
      </dsp:txBody>
      <dsp:txXfrm>
        <a:off x="1524289" y="307799"/>
        <a:ext cx="1212119" cy="957776"/>
      </dsp:txXfrm>
    </dsp:sp>
    <dsp:sp modelId="{277926C7-C345-4926-BB32-54280C5103F6}">
      <dsp:nvSpPr>
        <dsp:cNvPr id="0" name=""/>
        <dsp:cNvSpPr/>
      </dsp:nvSpPr>
      <dsp:spPr>
        <a:xfrm rot="19500000">
          <a:off x="2680731" y="1678881"/>
          <a:ext cx="1015302" cy="381514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6639025"/>
            <a:satOff val="-5461"/>
            <a:lumOff val="607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3FBDA4D-472F-49DE-B69F-D55B285E5CD5}">
      <dsp:nvSpPr>
        <dsp:cNvPr id="0" name=""/>
        <dsp:cNvSpPr/>
      </dsp:nvSpPr>
      <dsp:spPr>
        <a:xfrm>
          <a:off x="2968369" y="1069775"/>
          <a:ext cx="1271715" cy="1017372"/>
        </a:xfrm>
        <a:prstGeom prst="roundRect">
          <a:avLst>
            <a:gd name="adj" fmla="val 10000"/>
          </a:avLst>
        </a:prstGeom>
        <a:solidFill>
          <a:schemeClr val="accent3">
            <a:hueOff val="6639025"/>
            <a:satOff val="-5461"/>
            <a:lumOff val="6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4290" tIns="34290" rIns="34290" bIns="3429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Attention to power and rights issues</a:t>
          </a:r>
          <a:endParaRPr lang="en-US" sz="1800" kern="1200" dirty="0"/>
        </a:p>
      </dsp:txBody>
      <dsp:txXfrm>
        <a:off x="2998167" y="1099573"/>
        <a:ext cx="1212119" cy="9577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A66FC3-A092-4BE1-8D4A-AD45A8C34E62}">
      <dsp:nvSpPr>
        <dsp:cNvPr id="0" name=""/>
        <dsp:cNvSpPr/>
      </dsp:nvSpPr>
      <dsp:spPr>
        <a:xfrm rot="5400000">
          <a:off x="-167078" y="172041"/>
          <a:ext cx="1113858" cy="779700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1.</a:t>
          </a:r>
          <a:endParaRPr lang="en-US" sz="2300" kern="1200" dirty="0"/>
        </a:p>
      </dsp:txBody>
      <dsp:txXfrm rot="-5400000">
        <a:off x="1" y="394812"/>
        <a:ext cx="779700" cy="334158"/>
      </dsp:txXfrm>
    </dsp:sp>
    <dsp:sp modelId="{CAB3424A-38DE-4A60-B4D7-A679468664D2}">
      <dsp:nvSpPr>
        <dsp:cNvPr id="0" name=""/>
        <dsp:cNvSpPr/>
      </dsp:nvSpPr>
      <dsp:spPr>
        <a:xfrm rot="5400000">
          <a:off x="3009374" y="-2224711"/>
          <a:ext cx="724007" cy="51833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Arial Black" panose="020B0A04020102020204" pitchFamily="34" charset="0"/>
            </a:rPr>
            <a:t>PASSIVE PARTICIPATION</a:t>
          </a:r>
          <a:endParaRPr lang="en-US" sz="2000" kern="1200" dirty="0">
            <a:latin typeface="Arial Black" panose="020B0A040201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Calibri" panose="020F0502020204030204" pitchFamily="34" charset="0"/>
            </a:rPr>
            <a:t>Attend meetings to be informed</a:t>
          </a:r>
          <a:endParaRPr lang="en-US" sz="2000" kern="1200" dirty="0">
            <a:latin typeface="Calibri" panose="020F0502020204030204" pitchFamily="34" charset="0"/>
          </a:endParaRPr>
        </a:p>
      </dsp:txBody>
      <dsp:txXfrm rot="-5400000">
        <a:off x="779701" y="40305"/>
        <a:ext cx="5148012" cy="653321"/>
      </dsp:txXfrm>
    </dsp:sp>
    <dsp:sp modelId="{9BF1E1EA-A8BD-4CCE-98D9-A458A44FCD3B}">
      <dsp:nvSpPr>
        <dsp:cNvPr id="0" name=""/>
        <dsp:cNvSpPr/>
      </dsp:nvSpPr>
      <dsp:spPr>
        <a:xfrm rot="5400000">
          <a:off x="-167078" y="1137477"/>
          <a:ext cx="1113858" cy="779700"/>
        </a:xfrm>
        <a:prstGeom prst="chevron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2.</a:t>
          </a:r>
          <a:endParaRPr lang="en-US" sz="2300" kern="1200" dirty="0"/>
        </a:p>
      </dsp:txBody>
      <dsp:txXfrm rot="-5400000">
        <a:off x="1" y="1360248"/>
        <a:ext cx="779700" cy="334158"/>
      </dsp:txXfrm>
    </dsp:sp>
    <dsp:sp modelId="{411C4B41-4277-442A-A1DA-831D8FAB7741}">
      <dsp:nvSpPr>
        <dsp:cNvPr id="0" name=""/>
        <dsp:cNvSpPr/>
      </dsp:nvSpPr>
      <dsp:spPr>
        <a:xfrm rot="5400000">
          <a:off x="2999629" y="-1220367"/>
          <a:ext cx="724007" cy="51833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Arial Black" panose="020B0A04020102020204" pitchFamily="34" charset="0"/>
            </a:rPr>
            <a:t>PARTICIPATION BY CONSULTATION</a:t>
          </a:r>
          <a:endParaRPr lang="en-US" sz="1800" kern="1200" dirty="0">
            <a:latin typeface="Arial Black" panose="020B0A04020102020204" pitchFamily="34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>
              <a:latin typeface="Calibri" panose="020F0502020204030204" pitchFamily="34" charset="0"/>
            </a:rPr>
            <a:t>Stakeholders are consulted but decision made by experts</a:t>
          </a:r>
          <a:endParaRPr lang="en-US" sz="1800" kern="1200" dirty="0">
            <a:latin typeface="Calibri" panose="020F0502020204030204" pitchFamily="34" charset="0"/>
          </a:endParaRPr>
        </a:p>
      </dsp:txBody>
      <dsp:txXfrm rot="-5400000">
        <a:off x="769956" y="1044649"/>
        <a:ext cx="5148012" cy="653321"/>
      </dsp:txXfrm>
    </dsp:sp>
    <dsp:sp modelId="{ACE0844D-6490-4C4B-B22A-353AB28F8812}">
      <dsp:nvSpPr>
        <dsp:cNvPr id="0" name=""/>
        <dsp:cNvSpPr/>
      </dsp:nvSpPr>
      <dsp:spPr>
        <a:xfrm rot="5400000">
          <a:off x="-167078" y="2102913"/>
          <a:ext cx="1113858" cy="779700"/>
        </a:xfrm>
        <a:prstGeom prst="chevron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3.</a:t>
          </a:r>
          <a:endParaRPr lang="en-US" sz="2300" kern="1200" dirty="0"/>
        </a:p>
      </dsp:txBody>
      <dsp:txXfrm rot="-5400000">
        <a:off x="1" y="2325684"/>
        <a:ext cx="779700" cy="334158"/>
      </dsp:txXfrm>
    </dsp:sp>
    <dsp:sp modelId="{C12A53AE-17DB-4C7F-8FD6-27E7AFCF98F4}">
      <dsp:nvSpPr>
        <dsp:cNvPr id="0" name=""/>
        <dsp:cNvSpPr/>
      </dsp:nvSpPr>
      <dsp:spPr>
        <a:xfrm rot="5400000">
          <a:off x="3009374" y="-293839"/>
          <a:ext cx="724007" cy="51833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Arial Black" panose="020B0A04020102020204" pitchFamily="34" charset="0"/>
            </a:rPr>
            <a:t>FUNCTIONAL PARTICIPATION</a:t>
          </a:r>
          <a:endParaRPr lang="en-US" sz="2000" kern="1200" dirty="0">
            <a:latin typeface="Arial Black" panose="020B0A04020102020204" pitchFamily="34" charset="0"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000" kern="1200" dirty="0" smtClean="0">
              <a:latin typeface="Calibri" panose="020F0502020204030204" pitchFamily="34" charset="0"/>
            </a:rPr>
            <a:t>Stakeholders put some input</a:t>
          </a:r>
          <a:endParaRPr lang="en-US" sz="2000" kern="1200" dirty="0">
            <a:latin typeface="Calibri" panose="020F0502020204030204" pitchFamily="34" charset="0"/>
          </a:endParaRPr>
        </a:p>
      </dsp:txBody>
      <dsp:txXfrm rot="-5400000">
        <a:off x="779701" y="1971177"/>
        <a:ext cx="5148012" cy="653321"/>
      </dsp:txXfrm>
    </dsp:sp>
    <dsp:sp modelId="{3096B706-8024-4F86-B393-0D072658D59C}">
      <dsp:nvSpPr>
        <dsp:cNvPr id="0" name=""/>
        <dsp:cNvSpPr/>
      </dsp:nvSpPr>
      <dsp:spPr>
        <a:xfrm rot="5400000">
          <a:off x="-167078" y="3068348"/>
          <a:ext cx="1113858" cy="779700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4.</a:t>
          </a:r>
          <a:endParaRPr lang="en-US" sz="2300" kern="1200" dirty="0"/>
        </a:p>
      </dsp:txBody>
      <dsp:txXfrm rot="-5400000">
        <a:off x="1" y="3291119"/>
        <a:ext cx="779700" cy="334158"/>
      </dsp:txXfrm>
    </dsp:sp>
    <dsp:sp modelId="{1DC46EDD-F4F6-4D0E-A1DC-293778B94CFD}">
      <dsp:nvSpPr>
        <dsp:cNvPr id="0" name=""/>
        <dsp:cNvSpPr/>
      </dsp:nvSpPr>
      <dsp:spPr>
        <a:xfrm rot="5400000">
          <a:off x="3009374" y="671596"/>
          <a:ext cx="724007" cy="51833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88E540-A356-4EFE-869E-EA4BE52C4C73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AD99EA-FE58-418A-8C47-EE82ACA94E35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50800" rIns="50800" bIns="508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Five Management Decisions</a:t>
          </a:r>
          <a:endParaRPr lang="en-US" sz="2000" b="1" kern="1200" dirty="0">
            <a:solidFill>
              <a:srgbClr val="002060"/>
            </a:solidFill>
            <a:latin typeface="Arial Black" panose="020B0A040201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/>
        </a:p>
      </dsp:txBody>
      <dsp:txXfrm>
        <a:off x="564979" y="406400"/>
        <a:ext cx="5475833" cy="812800"/>
      </dsp:txXfrm>
    </dsp:sp>
    <dsp:sp modelId="{83E15C37-B9F8-4887-BD69-2643AFDAD589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7EEB39-2457-47B5-8C87-2A8E677D27B1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accent3">
            <a:hueOff val="3319512"/>
            <a:satOff val="-2731"/>
            <a:lumOff val="303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50800" rIns="50800" bIns="508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Situation Analysis Framework</a:t>
          </a:r>
          <a:endParaRPr lang="en-US" sz="2000" kern="1200" dirty="0">
            <a:solidFill>
              <a:srgbClr val="002060"/>
            </a:solidFill>
            <a:latin typeface="Arial Black" panose="020B0A04020102020204" pitchFamily="34" charset="0"/>
          </a:endParaRPr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kern="120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300" kern="1200"/>
        </a:p>
      </dsp:txBody>
      <dsp:txXfrm>
        <a:off x="860432" y="1625599"/>
        <a:ext cx="5180380" cy="812800"/>
      </dsp:txXfrm>
    </dsp:sp>
    <dsp:sp modelId="{C3AF4074-A5BB-4E52-97AD-B9D74D295898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3319512"/>
              <a:satOff val="-2731"/>
              <a:lumOff val="303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68A7840-B602-4F3D-ADB5-0A11E0DCC985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accent3">
            <a:hueOff val="6639025"/>
            <a:satOff val="-5461"/>
            <a:lumOff val="6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50800" rIns="50800" bIns="508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rgbClr val="002060"/>
              </a:solidFill>
              <a:latin typeface="Arial Black" panose="020B0A04020102020204" pitchFamily="34" charset="0"/>
            </a:rPr>
            <a:t>Logical Analysis Framework</a:t>
          </a:r>
          <a:endParaRPr lang="en-US" sz="2000" kern="1200" dirty="0">
            <a:solidFill>
              <a:srgbClr val="002060"/>
            </a:solidFill>
            <a:latin typeface="Arial Black" panose="020B0A040201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/>
        </a:p>
      </dsp:txBody>
      <dsp:txXfrm>
        <a:off x="564979" y="2844800"/>
        <a:ext cx="5475833" cy="812800"/>
      </dsp:txXfrm>
    </dsp:sp>
    <dsp:sp modelId="{1ADE44E8-1A37-42DF-9D16-A081B8F7A586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6639025"/>
              <a:satOff val="-5461"/>
              <a:lumOff val="6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AccentList">
  <dgm:title val=""/>
  <dgm:desc val=""/>
  <dgm:catLst>
    <dgm:cat type="list" pri="16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refType="primFontSz" refFor="des" refForName="childtext" op="gte"/>
      <dgm:constr type="w" for="ch" forName="composite" refType="w"/>
      <dgm:constr type="h" for="ch" forName="composite" refType="h"/>
      <dgm:constr type="w" for="ch" forName="parallelogramComposite" refType="w"/>
      <dgm:constr type="h" for="ch" forName="parallelogramComposite" refType="h"/>
      <dgm:constr type="w" for="ch" forName="parenttextcomposite" refType="w" fact="0.9"/>
      <dgm:constr type="h" for="ch" forName="parenttextcomposite" refType="h" fact="0.6"/>
      <dgm:constr type="h" for="ch" forName="sibTrans" refType="h" refFor="ch" refForName="composite" op="equ" fact="0.02"/>
      <dgm:constr type="h" for="ch" forName="sibTrans" op="equ"/>
    </dgm:constrLst>
    <dgm:forEach name="nodesForEach" axis="ch" ptType="node">
      <dgm:layoutNode name="parenttextcomposite">
        <dgm:alg type="composite">
          <dgm:param type="ar" val="11"/>
        </dgm:alg>
        <dgm:shape xmlns:r="http://schemas.openxmlformats.org/officeDocument/2006/relationships" r:blip="">
          <dgm:adjLst/>
        </dgm:shape>
        <dgm:constrLst>
          <dgm:constr type="h" for="ch" forName="parenttext" refType="h"/>
          <dgm:constr type="w" for="ch" forName="parenttext" refType="w"/>
        </dgm:constrLst>
        <dgm:layoutNode name="parenttext" styleLbl="revTx">
          <dgm:varLst>
            <dgm:chMax/>
            <dgm:chPref val="2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</dgm:alg>
            </dgm:if>
            <dgm:else name="Name6">
              <dgm:alg type="tx">
                <dgm:param type="parTxLTRAlign" val="r"/>
                <dgm:param type="txAnchorVert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choose name="Name7">
        <dgm:if name="Name8" axis="ch" ptType="node" func="cnt" op="gte" val="1">
          <dgm:layoutNode name="composite">
            <dgm:alg type="composite">
              <dgm:param type="ar" val="6"/>
            </dgm:alg>
            <dgm:shape xmlns:r="http://schemas.openxmlformats.org/officeDocument/2006/relationships" r:blip="">
              <dgm:adjLst/>
            </dgm:shape>
            <dgm:choose name="Name9">
              <dgm:if name="Name10" func="var" arg="dir" op="equ" val="norm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301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if>
              <dgm:else name="Name11">
                <dgm:constrLst>
                  <dgm:constr type="l" for="ch" forName="chevron1" refType="w" fact="0.0301"/>
                  <dgm:constr type="t" for="ch" forName="chevron1" refType="h" fact="0"/>
                  <dgm:constr type="w" for="ch" forName="chevron1" refType="w" fact="0.2106"/>
                  <dgm:constr type="h" for="ch" forName="chevron1" refType="h"/>
                  <dgm:constr type="l" for="ch" forName="chevron2" refType="w" fact="0.1566"/>
                  <dgm:constr type="t" for="ch" forName="chevron2" refType="h" fact="0"/>
                  <dgm:constr type="w" for="ch" forName="chevron2" refType="w" fact="0.2106"/>
                  <dgm:constr type="h" for="ch" forName="chevron2" refType="h"/>
                  <dgm:constr type="l" for="ch" forName="chevron3" refType="w" fact="0.2832"/>
                  <dgm:constr type="t" for="ch" forName="chevron3" refType="h" fact="0"/>
                  <dgm:constr type="w" for="ch" forName="chevron3" refType="w" fact="0.2106"/>
                  <dgm:constr type="h" for="ch" forName="chevron3" refType="h"/>
                  <dgm:constr type="l" for="ch" forName="chevron4" refType="w" fact="0.4097"/>
                  <dgm:constr type="t" for="ch" forName="chevron4" refType="h" fact="0"/>
                  <dgm:constr type="w" for="ch" forName="chevron4" refType="w" fact="0.2106"/>
                  <dgm:constr type="h" for="ch" forName="chevron4" refType="h"/>
                  <dgm:constr type="l" for="ch" forName="chevron5" refType="w" fact="0.5363"/>
                  <dgm:constr type="t" for="ch" forName="chevron5" refType="h" fact="0"/>
                  <dgm:constr type="w" for="ch" forName="chevron5" refType="w" fact="0.2106"/>
                  <dgm:constr type="h" for="ch" forName="chevron5" refType="h"/>
                  <dgm:constr type="l" for="ch" forName="chevron6" refType="w" fact="0.6628"/>
                  <dgm:constr type="t" for="ch" forName="chevron6" refType="h" fact="0"/>
                  <dgm:constr type="w" for="ch" forName="chevron6" refType="w" fact="0.2106"/>
                  <dgm:constr type="h" for="ch" forName="chevron6" refType="h"/>
                  <dgm:constr type="l" for="ch" forName="chevron7" refType="w" fact="0.7894"/>
                  <dgm:constr type="t" for="ch" forName="chevron7" refType="h" fact="0"/>
                  <dgm:constr type="w" for="ch" forName="chevron7" refType="w" fact="0.2106"/>
                  <dgm:constr type="h" for="ch" forName="chevron7" refType="h"/>
                  <dgm:constr type="l" for="ch" forName="childtext" refType="w" fact="0.0883"/>
                  <dgm:constr type="t" for="ch" forName="childtext" refType="h" fact="0.1"/>
                  <dgm:constr type="w" for="ch" forName="childtext" refType="w" fact="0.9117"/>
                  <dgm:constr type="h" for="ch" forName="childtext" refType="h" fact="0.8"/>
                </dgm:constrLst>
              </dgm:else>
            </dgm:choose>
            <dgm:ruleLst/>
            <dgm:layoutNode name="chevron1" styleLbl="alignNode1">
              <dgm:alg type="sp"/>
              <dgm:choose name="Name12">
                <dgm:if name="Name13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4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2" styleLbl="alignNode1">
              <dgm:alg type="sp"/>
              <dgm:choose name="Name15">
                <dgm:if name="Name16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17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3" styleLbl="alignNode1">
              <dgm:alg type="sp"/>
              <dgm:choose name="Name18">
                <dgm:if name="Name19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0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4" styleLbl="alignNode1">
              <dgm:alg type="sp"/>
              <dgm:choose name="Name21">
                <dgm:if name="Name22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3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5" styleLbl="alignNode1">
              <dgm:alg type="sp"/>
              <dgm:choose name="Name24">
                <dgm:if name="Name25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6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6" styleLbl="alignNode1">
              <dgm:alg type="sp"/>
              <dgm:choose name="Name27">
                <dgm:if name="Name28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29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evron7" styleLbl="alignNode1">
              <dgm:alg type="sp"/>
              <dgm:choose name="Name30">
                <dgm:if name="Name31" func="var" arg="dir" op="equ" val="norm">
                  <dgm:shape xmlns:r="http://schemas.openxmlformats.org/officeDocument/2006/relationships" type="chevron" r:blip="">
                    <dgm:adjLst>
                      <dgm:adj idx="1" val="0.7061"/>
                    </dgm:adjLst>
                  </dgm:shape>
                </dgm:if>
                <dgm:else name="Name32">
                  <dgm:shape xmlns:r="http://schemas.openxmlformats.org/officeDocument/2006/relationships" rot="180" type="chevron" r:blip="">
                    <dgm:adjLst>
                      <dgm:adj idx="1" val="0.7061"/>
                    </dgm:adjLst>
                  </dgm:shape>
                </dgm:else>
              </dgm:choose>
              <dgm:presOf/>
            </dgm:layoutNode>
            <dgm:layoutNode name="childtext" styleLbl="solidFgAcc1">
              <dgm:varLst>
                <dgm:chMax/>
                <dgm:chPref val="0"/>
                <dgm:bulletEnabled val="1"/>
              </dgm:varLst>
              <dgm:choose name="Name33">
                <dgm:if name="Name34" func="var" arg="dir" op="equ" val="norm">
                  <dgm:alg type="tx">
                    <dgm:param type="parTxLTRAlign" val="l"/>
                    <dgm:param type="txAnchorVertCh" val="t"/>
                  </dgm:alg>
                </dgm:if>
                <dgm:else name="Name35">
                  <dgm:alg type="tx">
                    <dgm:param type="parTxLTRAlign" val="r"/>
                    <dgm:param type="shpTxLTRAlignCh" val="r"/>
                    <dgm:param type="txAnchorVertCh" val="t"/>
                  </dgm:alg>
                </dgm:else>
              </dgm:choose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2"/>
                <dgm:constr type="rMarg" refType="primFontSz" fact="0.2"/>
                <dgm:constr type="tMarg" refType="primFontSz" fact="0.2"/>
                <dgm:constr type="bMarg" refType="primFontSz" fact="0.2"/>
              </dgm:constrLst>
              <dgm:ruleLst>
                <dgm:rule type="primFontSz" val="5" fact="NaN" max="NaN"/>
              </dgm:ruleLst>
            </dgm:layoutNode>
          </dgm:layoutNode>
        </dgm:if>
        <dgm:else name="Name36">
          <dgm:layoutNode name="parallelogramComposite">
            <dgm:alg type="composite">
              <dgm:param type="ar" val="50"/>
            </dgm:alg>
            <dgm:shape xmlns:r="http://schemas.openxmlformats.org/officeDocument/2006/relationships" r:blip="">
              <dgm:adjLst/>
            </dgm:shape>
            <dgm:constrLst>
              <dgm:constr type="l" for="ch" forName="parallelogram1" refType="w" fact="0"/>
              <dgm:constr type="t" for="ch" forName="parallelogram1" refType="h" fact="0"/>
              <dgm:constr type="w" for="ch" forName="parallelogram1" refType="w" fact="0.12"/>
              <dgm:constr type="h" for="ch" forName="parallelogram1" refType="h"/>
              <dgm:constr type="l" for="ch" forName="parallelogram2" refType="w" fact="0.127"/>
              <dgm:constr type="t" for="ch" forName="parallelogram2" refType="h" fact="0"/>
              <dgm:constr type="w" for="ch" forName="parallelogram2" refType="w" fact="0.12"/>
              <dgm:constr type="h" for="ch" forName="parallelogram2" refType="h"/>
              <dgm:constr type="l" for="ch" forName="parallelogram3" refType="w" fact="0.254"/>
              <dgm:constr type="t" for="ch" forName="parallelogram3" refType="h" fact="0"/>
              <dgm:constr type="w" for="ch" forName="parallelogram3" refType="w" fact="0.12"/>
              <dgm:constr type="h" for="ch" forName="parallelogram3" refType="h"/>
              <dgm:constr type="l" for="ch" forName="parallelogram4" refType="w" fact="0.381"/>
              <dgm:constr type="t" for="ch" forName="parallelogram4" refType="h" fact="0"/>
              <dgm:constr type="w" for="ch" forName="parallelogram4" refType="w" fact="0.12"/>
              <dgm:constr type="h" for="ch" forName="parallelogram4" refType="h"/>
              <dgm:constr type="l" for="ch" forName="parallelogram5" refType="w" fact="0.508"/>
              <dgm:constr type="t" for="ch" forName="parallelogram5" refType="h" fact="0"/>
              <dgm:constr type="w" for="ch" forName="parallelogram5" refType="w" fact="0.12"/>
              <dgm:constr type="h" for="ch" forName="parallelogram5" refType="h"/>
              <dgm:constr type="l" for="ch" forName="parallelogram6" refType="w" fact="0.635"/>
              <dgm:constr type="t" for="ch" forName="parallelogram6" refType="h" fact="0"/>
              <dgm:constr type="w" for="ch" forName="parallelogram6" refType="w" fact="0.12"/>
              <dgm:constr type="h" for="ch" forName="parallelogram6" refType="h"/>
              <dgm:constr type="l" for="ch" forName="parallelogram7" refType="w" fact="0.762"/>
              <dgm:constr type="t" for="ch" forName="parallelogram7" refType="h" fact="0"/>
              <dgm:constr type="w" for="ch" forName="parallelogram7" refType="w" fact="0.12"/>
              <dgm:constr type="h" for="ch" forName="parallelogram7" refType="h"/>
            </dgm:constrLst>
            <dgm:ruleLst/>
            <dgm:layoutNode name="parallelogram1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2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3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4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5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6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  <dgm:layoutNode name="parallelogram7" styleLbl="alignNode1">
              <dgm:alg type="sp"/>
              <dgm:shape xmlns:r="http://schemas.openxmlformats.org/officeDocument/2006/relationships" type="parallelogram" r:blip="">
                <dgm:adjLst>
                  <dgm:adj idx="1" val="1.4084"/>
                </dgm:adjLst>
              </dgm:shape>
              <dgm:presOf/>
            </dgm:layoutNode>
          </dgm:layoutNode>
        </dgm:else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299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defRPr sz="1100"/>
            </a:lvl1pPr>
            <a:lvl2pPr>
              <a:spcBef>
                <a:spcPts val="0"/>
              </a:spcBef>
              <a:defRPr sz="1100"/>
            </a:lvl2pPr>
            <a:lvl3pPr>
              <a:spcBef>
                <a:spcPts val="0"/>
              </a:spcBef>
              <a:defRPr sz="1100"/>
            </a:lvl3pPr>
            <a:lvl4pPr>
              <a:spcBef>
                <a:spcPts val="0"/>
              </a:spcBef>
              <a:defRPr sz="1100"/>
            </a:lvl4pPr>
            <a:lvl5pPr>
              <a:spcBef>
                <a:spcPts val="0"/>
              </a:spcBef>
              <a:defRPr sz="1100"/>
            </a:lvl5pPr>
            <a:lvl6pPr>
              <a:spcBef>
                <a:spcPts val="0"/>
              </a:spcBef>
              <a:defRPr sz="1100"/>
            </a:lvl6pPr>
            <a:lvl7pPr>
              <a:spcBef>
                <a:spcPts val="0"/>
              </a:spcBef>
              <a:defRPr sz="1100"/>
            </a:lvl7pPr>
            <a:lvl8pPr>
              <a:spcBef>
                <a:spcPts val="0"/>
              </a:spcBef>
              <a:defRPr sz="1100"/>
            </a:lvl8pPr>
            <a:lvl9pPr>
              <a:spcBef>
                <a:spcPts val="0"/>
              </a:spcBef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0890358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1" name="Shape 12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89691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0672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Shape 28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89" name="Shape 28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971976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Master" Target="../slideMasters/slideMaster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ubtitle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4113600" y="2878750"/>
            <a:ext cx="4505699" cy="1159799"/>
          </a:xfrm>
          <a:prstGeom prst="rect">
            <a:avLst/>
          </a:prstGeom>
        </p:spPr>
        <p:txBody>
          <a:bodyPr lIns="91425" tIns="91425" rIns="91425" bIns="91425" anchor="b" anchorCtr="0"/>
          <a:lstStyle>
            <a:lvl1pPr rtl="0">
              <a:spcBef>
                <a:spcPts val="0"/>
              </a:spcBef>
              <a:buClr>
                <a:srgbClr val="114454"/>
              </a:buClr>
              <a:buSzPct val="100000"/>
              <a:defRPr sz="4800">
                <a:solidFill>
                  <a:srgbClr val="114454"/>
                </a:solidFill>
              </a:defRPr>
            </a:lvl1pPr>
            <a:lvl2pPr rtl="0">
              <a:spcBef>
                <a:spcPts val="0"/>
              </a:spcBef>
              <a:buClr>
                <a:srgbClr val="114454"/>
              </a:buClr>
              <a:buSzPct val="100000"/>
              <a:defRPr sz="4800">
                <a:solidFill>
                  <a:srgbClr val="114454"/>
                </a:solidFill>
              </a:defRPr>
            </a:lvl2pPr>
            <a:lvl3pPr rtl="0">
              <a:spcBef>
                <a:spcPts val="0"/>
              </a:spcBef>
              <a:buClr>
                <a:srgbClr val="114454"/>
              </a:buClr>
              <a:buSzPct val="100000"/>
              <a:defRPr sz="4800">
                <a:solidFill>
                  <a:srgbClr val="114454"/>
                </a:solidFill>
              </a:defRPr>
            </a:lvl3pPr>
            <a:lvl4pPr rtl="0">
              <a:spcBef>
                <a:spcPts val="0"/>
              </a:spcBef>
              <a:buClr>
                <a:srgbClr val="114454"/>
              </a:buClr>
              <a:buSzPct val="100000"/>
              <a:defRPr sz="4800">
                <a:solidFill>
                  <a:srgbClr val="114454"/>
                </a:solidFill>
              </a:defRPr>
            </a:lvl4pPr>
            <a:lvl5pPr rtl="0">
              <a:spcBef>
                <a:spcPts val="0"/>
              </a:spcBef>
              <a:buClr>
                <a:srgbClr val="114454"/>
              </a:buClr>
              <a:buSzPct val="100000"/>
              <a:defRPr sz="4800">
                <a:solidFill>
                  <a:srgbClr val="114454"/>
                </a:solidFill>
              </a:defRPr>
            </a:lvl5pPr>
            <a:lvl6pPr rtl="0">
              <a:spcBef>
                <a:spcPts val="0"/>
              </a:spcBef>
              <a:buClr>
                <a:srgbClr val="114454"/>
              </a:buClr>
              <a:buSzPct val="100000"/>
              <a:defRPr sz="4800">
                <a:solidFill>
                  <a:srgbClr val="114454"/>
                </a:solidFill>
              </a:defRPr>
            </a:lvl6pPr>
            <a:lvl7pPr rtl="0">
              <a:spcBef>
                <a:spcPts val="0"/>
              </a:spcBef>
              <a:buClr>
                <a:srgbClr val="114454"/>
              </a:buClr>
              <a:buSzPct val="100000"/>
              <a:defRPr sz="4800">
                <a:solidFill>
                  <a:srgbClr val="114454"/>
                </a:solidFill>
              </a:defRPr>
            </a:lvl7pPr>
            <a:lvl8pPr rtl="0">
              <a:spcBef>
                <a:spcPts val="0"/>
              </a:spcBef>
              <a:buClr>
                <a:srgbClr val="114454"/>
              </a:buClr>
              <a:buSzPct val="100000"/>
              <a:defRPr sz="4800">
                <a:solidFill>
                  <a:srgbClr val="114454"/>
                </a:solidFill>
              </a:defRPr>
            </a:lvl8pPr>
            <a:lvl9pPr rtl="0">
              <a:spcBef>
                <a:spcPts val="0"/>
              </a:spcBef>
              <a:buClr>
                <a:srgbClr val="114454"/>
              </a:buClr>
              <a:buSzPct val="100000"/>
              <a:defRPr sz="4800">
                <a:solidFill>
                  <a:srgbClr val="114454"/>
                </a:solidFill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subTitle" idx="1"/>
          </p:nvPr>
        </p:nvSpPr>
        <p:spPr>
          <a:xfrm>
            <a:off x="4113600" y="3983050"/>
            <a:ext cx="4505699" cy="7847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rtl="0">
              <a:spcBef>
                <a:spcPts val="0"/>
              </a:spcBef>
              <a:buClr>
                <a:srgbClr val="94BF6E"/>
              </a:buClr>
              <a:buSzPct val="100000"/>
              <a:buNone/>
              <a:defRPr sz="1800" b="1">
                <a:solidFill>
                  <a:srgbClr val="94BF6E"/>
                </a:solidFill>
              </a:defRPr>
            </a:lvl1pPr>
            <a:lvl2pPr rtl="0">
              <a:spcBef>
                <a:spcPts val="0"/>
              </a:spcBef>
              <a:buClr>
                <a:srgbClr val="94BF6E"/>
              </a:buClr>
              <a:buSzPct val="100000"/>
              <a:buNone/>
              <a:defRPr sz="1800" b="1">
                <a:solidFill>
                  <a:srgbClr val="94BF6E"/>
                </a:solidFill>
              </a:defRPr>
            </a:lvl2pPr>
            <a:lvl3pPr rtl="0">
              <a:spcBef>
                <a:spcPts val="0"/>
              </a:spcBef>
              <a:buClr>
                <a:srgbClr val="94BF6E"/>
              </a:buClr>
              <a:buSzPct val="100000"/>
              <a:buNone/>
              <a:defRPr sz="1800" b="1">
                <a:solidFill>
                  <a:srgbClr val="94BF6E"/>
                </a:solidFill>
              </a:defRPr>
            </a:lvl3pPr>
            <a:lvl4pPr rtl="0">
              <a:spcBef>
                <a:spcPts val="0"/>
              </a:spcBef>
              <a:buClr>
                <a:srgbClr val="94BF6E"/>
              </a:buClr>
              <a:buNone/>
              <a:defRPr b="1">
                <a:solidFill>
                  <a:srgbClr val="94BF6E"/>
                </a:solidFill>
              </a:defRPr>
            </a:lvl4pPr>
            <a:lvl5pPr rtl="0">
              <a:spcBef>
                <a:spcPts val="0"/>
              </a:spcBef>
              <a:buClr>
                <a:srgbClr val="94BF6E"/>
              </a:buClr>
              <a:buNone/>
              <a:defRPr b="1">
                <a:solidFill>
                  <a:srgbClr val="94BF6E"/>
                </a:solidFill>
              </a:defRPr>
            </a:lvl5pPr>
            <a:lvl6pPr rtl="0">
              <a:spcBef>
                <a:spcPts val="0"/>
              </a:spcBef>
              <a:buClr>
                <a:srgbClr val="94BF6E"/>
              </a:buClr>
              <a:buNone/>
              <a:defRPr b="1">
                <a:solidFill>
                  <a:srgbClr val="94BF6E"/>
                </a:solidFill>
              </a:defRPr>
            </a:lvl6pPr>
            <a:lvl7pPr rtl="0">
              <a:spcBef>
                <a:spcPts val="0"/>
              </a:spcBef>
              <a:buClr>
                <a:srgbClr val="94BF6E"/>
              </a:buClr>
              <a:buNone/>
              <a:defRPr b="1">
                <a:solidFill>
                  <a:srgbClr val="94BF6E"/>
                </a:solidFill>
              </a:defRPr>
            </a:lvl7pPr>
            <a:lvl8pPr rtl="0">
              <a:spcBef>
                <a:spcPts val="0"/>
              </a:spcBef>
              <a:buClr>
                <a:srgbClr val="94BF6E"/>
              </a:buClr>
              <a:buNone/>
              <a:defRPr b="1">
                <a:solidFill>
                  <a:srgbClr val="94BF6E"/>
                </a:solidFill>
              </a:defRPr>
            </a:lvl8pPr>
            <a:lvl9pPr rtl="0">
              <a:spcBef>
                <a:spcPts val="0"/>
              </a:spcBef>
              <a:buClr>
                <a:srgbClr val="94BF6E"/>
              </a:buClr>
              <a:buNone/>
              <a:defRPr b="1">
                <a:solidFill>
                  <a:srgbClr val="94BF6E"/>
                </a:solidFill>
              </a:defRPr>
            </a:lvl9pPr>
          </a:lstStyle>
          <a:p>
            <a:endParaRPr/>
          </a:p>
        </p:txBody>
      </p:sp>
      <p:sp>
        <p:nvSpPr>
          <p:cNvPr id="17" name="Shape 17"/>
          <p:cNvSpPr/>
          <p:nvPr/>
        </p:nvSpPr>
        <p:spPr>
          <a:xfrm>
            <a:off x="0" y="4288499"/>
            <a:ext cx="3474300" cy="2475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18" name="Shape 18"/>
          <p:cNvSpPr/>
          <p:nvPr/>
        </p:nvSpPr>
        <p:spPr>
          <a:xfrm>
            <a:off x="0" y="0"/>
            <a:ext cx="3474300" cy="530699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19" name="Shape 19"/>
          <p:cNvSpPr/>
          <p:nvPr/>
        </p:nvSpPr>
        <p:spPr>
          <a:xfrm>
            <a:off x="0" y="500625"/>
            <a:ext cx="3474300" cy="38241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0" name="Shape 20"/>
          <p:cNvSpPr/>
          <p:nvPr/>
        </p:nvSpPr>
        <p:spPr>
          <a:xfrm>
            <a:off x="0" y="4493604"/>
            <a:ext cx="3474300" cy="1182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1" name="Shape 21"/>
          <p:cNvSpPr/>
          <p:nvPr/>
        </p:nvSpPr>
        <p:spPr>
          <a:xfrm>
            <a:off x="0" y="4584075"/>
            <a:ext cx="3474300" cy="559499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med">
    <p:pull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/>
        </p:nvSpPr>
        <p:spPr>
          <a:xfrm>
            <a:off x="0" y="1148250"/>
            <a:ext cx="9144000" cy="28470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4" name="Shape 24"/>
          <p:cNvSpPr/>
          <p:nvPr/>
        </p:nvSpPr>
        <p:spPr>
          <a:xfrm>
            <a:off x="3398537" y="1599537"/>
            <a:ext cx="2346925" cy="1944425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algn="ctr"/>
            <a:r>
              <a:rPr b="0" i="0">
                <a:ln>
                  <a:noFill/>
                </a:ln>
                <a:solidFill>
                  <a:srgbClr val="0E3142">
                    <a:alpha val="20380"/>
                  </a:srgbClr>
                </a:solidFill>
                <a:latin typeface="Impact"/>
              </a:rPr>
              <a:t>“</a:t>
            </a:r>
          </a:p>
        </p:txBody>
      </p:sp>
      <p:sp>
        <p:nvSpPr>
          <p:cNvPr id="25" name="Shape 25"/>
          <p:cNvSpPr/>
          <p:nvPr/>
        </p:nvSpPr>
        <p:spPr>
          <a:xfrm>
            <a:off x="0" y="0"/>
            <a:ext cx="9144000" cy="530699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26" name="Shape 26"/>
          <p:cNvSpPr/>
          <p:nvPr/>
        </p:nvSpPr>
        <p:spPr>
          <a:xfrm>
            <a:off x="0" y="500624"/>
            <a:ext cx="9144000" cy="7320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7" name="Shape 27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8" name="Shape 28"/>
          <p:cNvSpPr/>
          <p:nvPr/>
        </p:nvSpPr>
        <p:spPr>
          <a:xfrm>
            <a:off x="0" y="4333125"/>
            <a:ext cx="9144000" cy="810299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1556175" y="2300275"/>
            <a:ext cx="6031800" cy="6051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 algn="ctr" rtl="0">
              <a:spcBef>
                <a:spcPts val="0"/>
              </a:spcBef>
              <a:buClr>
                <a:srgbClr val="FFFFFF"/>
              </a:buClr>
              <a:buSzPct val="100000"/>
              <a:defRPr sz="2000">
                <a:solidFill>
                  <a:srgbClr val="FFFFFF"/>
                </a:solidFill>
              </a:defRPr>
            </a:lvl1pPr>
            <a:lvl2pPr algn="ctr" rtl="0">
              <a:spcBef>
                <a:spcPts val="0"/>
              </a:spcBef>
              <a:buClr>
                <a:srgbClr val="FFFFFF"/>
              </a:buClr>
              <a:buSzPct val="100000"/>
              <a:defRPr sz="2000">
                <a:solidFill>
                  <a:srgbClr val="FFFFFF"/>
                </a:solidFill>
              </a:defRPr>
            </a:lvl2pPr>
            <a:lvl3pPr algn="ctr" rtl="0">
              <a:spcBef>
                <a:spcPts val="0"/>
              </a:spcBef>
              <a:buClr>
                <a:srgbClr val="FFFFFF"/>
              </a:buClr>
              <a:buSzPct val="100000"/>
              <a:defRPr sz="2000">
                <a:solidFill>
                  <a:srgbClr val="FFFFFF"/>
                </a:solidFill>
              </a:defRPr>
            </a:lvl3pPr>
            <a:lvl4pPr algn="ctr" rtl="0">
              <a:spcBef>
                <a:spcPts val="0"/>
              </a:spcBef>
              <a:buClr>
                <a:srgbClr val="FFFFFF"/>
              </a:buClr>
              <a:buSzPct val="100000"/>
              <a:defRPr sz="2000">
                <a:solidFill>
                  <a:srgbClr val="FFFFFF"/>
                </a:solidFill>
              </a:defRPr>
            </a:lvl4pPr>
            <a:lvl5pPr algn="ctr" rtl="0">
              <a:spcBef>
                <a:spcPts val="0"/>
              </a:spcBef>
              <a:buClr>
                <a:srgbClr val="FFFFFF"/>
              </a:buClr>
              <a:buSzPct val="100000"/>
              <a:defRPr sz="2000">
                <a:solidFill>
                  <a:srgbClr val="FFFFFF"/>
                </a:solidFill>
              </a:defRPr>
            </a:lvl5pPr>
            <a:lvl6pPr algn="ctr" rtl="0">
              <a:spcBef>
                <a:spcPts val="0"/>
              </a:spcBef>
              <a:buClr>
                <a:srgbClr val="FFFFFF"/>
              </a:buClr>
              <a:buSzPct val="100000"/>
              <a:defRPr sz="2000">
                <a:solidFill>
                  <a:srgbClr val="FFFFFF"/>
                </a:solidFill>
              </a:defRPr>
            </a:lvl6pPr>
            <a:lvl7pPr algn="ctr" rtl="0">
              <a:spcBef>
                <a:spcPts val="0"/>
              </a:spcBef>
              <a:buClr>
                <a:srgbClr val="FFFFFF"/>
              </a:buClr>
              <a:buSzPct val="100000"/>
              <a:defRPr sz="2000">
                <a:solidFill>
                  <a:srgbClr val="FFFFFF"/>
                </a:solidFill>
              </a:defRPr>
            </a:lvl7pPr>
            <a:lvl8pPr algn="ctr" rtl="0">
              <a:spcBef>
                <a:spcPts val="0"/>
              </a:spcBef>
              <a:buClr>
                <a:srgbClr val="FFFFFF"/>
              </a:buClr>
              <a:buSzPct val="100000"/>
              <a:defRPr sz="2000">
                <a:solidFill>
                  <a:srgbClr val="FFFFFF"/>
                </a:solidFill>
              </a:defRPr>
            </a:lvl8pPr>
            <a:lvl9pPr algn="ctr">
              <a:spcBef>
                <a:spcPts val="0"/>
              </a:spcBef>
              <a:buClr>
                <a:srgbClr val="FFFFFF"/>
              </a:buClr>
              <a:buSzPct val="100000"/>
              <a:defRPr sz="2000">
                <a:solidFill>
                  <a:srgbClr val="FFFFFF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  <p:transition spd="med">
    <p:pull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+ 1 column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0" y="0"/>
            <a:ext cx="247200" cy="530699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32" name="Shape 32"/>
          <p:cNvSpPr/>
          <p:nvPr/>
        </p:nvSpPr>
        <p:spPr>
          <a:xfrm>
            <a:off x="0" y="500625"/>
            <a:ext cx="4572000" cy="1058699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3" name="Shape 33"/>
          <p:cNvSpPr/>
          <p:nvPr/>
        </p:nvSpPr>
        <p:spPr>
          <a:xfrm>
            <a:off x="0" y="1553405"/>
            <a:ext cx="247200" cy="15327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4" name="Shape 34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35" name="Shape 35"/>
          <p:cNvSpPr/>
          <p:nvPr/>
        </p:nvSpPr>
        <p:spPr>
          <a:xfrm>
            <a:off x="0" y="3691500"/>
            <a:ext cx="247200" cy="1451999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cxnSp>
        <p:nvCxnSpPr>
          <p:cNvPr id="36" name="Shape 36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w="9525" cap="flat" cmpd="sng">
            <a:solidFill>
              <a:srgbClr val="18637B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37" name="Shape 37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799" cy="1028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body" idx="1"/>
          </p:nvPr>
        </p:nvSpPr>
        <p:spPr>
          <a:xfrm>
            <a:off x="1146025" y="1767275"/>
            <a:ext cx="7540800" cy="3158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2800"/>
            </a:lvl1pPr>
            <a:lvl2pPr>
              <a:spcBef>
                <a:spcPts val="0"/>
              </a:spcBef>
              <a:buSzPct val="100000"/>
              <a:defRPr sz="2800"/>
            </a:lvl2pPr>
            <a:lvl3pPr>
              <a:spcBef>
                <a:spcPts val="0"/>
              </a:spcBef>
              <a:buSzPct val="100000"/>
              <a:defRPr sz="2800"/>
            </a:lvl3pPr>
            <a:lvl4pPr>
              <a:spcBef>
                <a:spcPts val="0"/>
              </a:spcBef>
              <a:buSzPct val="100000"/>
              <a:defRPr sz="2800"/>
            </a:lvl4pPr>
            <a:lvl5pPr>
              <a:spcBef>
                <a:spcPts val="0"/>
              </a:spcBef>
              <a:buSzPct val="100000"/>
              <a:defRPr sz="2800"/>
            </a:lvl5pPr>
            <a:lvl6pPr>
              <a:spcBef>
                <a:spcPts val="0"/>
              </a:spcBef>
              <a:buSzPct val="100000"/>
              <a:defRPr sz="2800"/>
            </a:lvl6pPr>
            <a:lvl7pPr>
              <a:spcBef>
                <a:spcPts val="0"/>
              </a:spcBef>
              <a:buSzPct val="100000"/>
              <a:defRPr sz="2800"/>
            </a:lvl7pPr>
            <a:lvl8pPr>
              <a:spcBef>
                <a:spcPts val="0"/>
              </a:spcBef>
              <a:buSzPct val="100000"/>
              <a:defRPr sz="2800"/>
            </a:lvl8pPr>
            <a:lvl9pPr>
              <a:spcBef>
                <a:spcPts val="0"/>
              </a:spcBef>
              <a:buSzPct val="100000"/>
              <a:defRPr sz="2800"/>
            </a:lvl9pPr>
          </a:lstStyle>
          <a:p>
            <a:endParaRPr/>
          </a:p>
        </p:txBody>
      </p:sp>
    </p:spTree>
  </p:cSld>
  <p:clrMapOvr>
    <a:masterClrMapping/>
  </p:clrMapOvr>
  <p:transition spd="med">
    <p:pull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>
  <p:cSld name="Title + 2 column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/>
          <p:nvPr/>
        </p:nvSpPr>
        <p:spPr>
          <a:xfrm>
            <a:off x="0" y="0"/>
            <a:ext cx="247200" cy="530699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41" name="Shape 41"/>
          <p:cNvSpPr/>
          <p:nvPr/>
        </p:nvSpPr>
        <p:spPr>
          <a:xfrm>
            <a:off x="0" y="500625"/>
            <a:ext cx="4572000" cy="1058699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2" name="Shape 42"/>
          <p:cNvSpPr/>
          <p:nvPr/>
        </p:nvSpPr>
        <p:spPr>
          <a:xfrm>
            <a:off x="0" y="1553405"/>
            <a:ext cx="247200" cy="15327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3" name="Shape 43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44" name="Shape 44"/>
          <p:cNvSpPr/>
          <p:nvPr/>
        </p:nvSpPr>
        <p:spPr>
          <a:xfrm>
            <a:off x="0" y="3691500"/>
            <a:ext cx="247200" cy="1451999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cxnSp>
        <p:nvCxnSpPr>
          <p:cNvPr id="45" name="Shape 45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w="9525" cap="flat" cmpd="sng">
            <a:solidFill>
              <a:srgbClr val="18637B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799" cy="1028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1146025" y="1767275"/>
            <a:ext cx="3660300" cy="3158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2000"/>
            </a:lvl1pPr>
            <a:lvl2pPr>
              <a:spcBef>
                <a:spcPts val="0"/>
              </a:spcBef>
              <a:buSzPct val="100000"/>
              <a:defRPr sz="2000"/>
            </a:lvl2pPr>
            <a:lvl3pPr>
              <a:spcBef>
                <a:spcPts val="0"/>
              </a:spcBef>
              <a:buSzPct val="100000"/>
              <a:defRPr sz="2000"/>
            </a:lvl3pPr>
            <a:lvl4pPr>
              <a:spcBef>
                <a:spcPts val="0"/>
              </a:spcBef>
              <a:buSzPct val="100000"/>
              <a:defRPr sz="2000"/>
            </a:lvl4pPr>
            <a:lvl5pPr>
              <a:spcBef>
                <a:spcPts val="0"/>
              </a:spcBef>
              <a:buSzPct val="100000"/>
              <a:defRPr sz="2000"/>
            </a:lvl5pPr>
            <a:lvl6pPr>
              <a:spcBef>
                <a:spcPts val="0"/>
              </a:spcBef>
              <a:buSzPct val="100000"/>
              <a:defRPr sz="2000"/>
            </a:lvl6pPr>
            <a:lvl7pPr>
              <a:spcBef>
                <a:spcPts val="0"/>
              </a:spcBef>
              <a:buSzPct val="100000"/>
              <a:defRPr sz="2000"/>
            </a:lvl7pPr>
            <a:lvl8pPr>
              <a:spcBef>
                <a:spcPts val="0"/>
              </a:spcBef>
              <a:buSzPct val="100000"/>
              <a:defRPr sz="2000"/>
            </a:lvl8pPr>
            <a:lvl9pPr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2"/>
          </p:nvPr>
        </p:nvSpPr>
        <p:spPr>
          <a:xfrm>
            <a:off x="5026623" y="1767275"/>
            <a:ext cx="3660300" cy="31586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>
              <a:spcBef>
                <a:spcPts val="0"/>
              </a:spcBef>
              <a:buSzPct val="100000"/>
              <a:defRPr sz="2000"/>
            </a:lvl1pPr>
            <a:lvl2pPr>
              <a:spcBef>
                <a:spcPts val="0"/>
              </a:spcBef>
              <a:buSzPct val="100000"/>
              <a:defRPr sz="2000"/>
            </a:lvl2pPr>
            <a:lvl3pPr>
              <a:spcBef>
                <a:spcPts val="0"/>
              </a:spcBef>
              <a:buSzPct val="100000"/>
              <a:defRPr sz="2000"/>
            </a:lvl3pPr>
            <a:lvl4pPr>
              <a:spcBef>
                <a:spcPts val="0"/>
              </a:spcBef>
              <a:buSzPct val="100000"/>
              <a:defRPr sz="2000"/>
            </a:lvl4pPr>
            <a:lvl5pPr>
              <a:spcBef>
                <a:spcPts val="0"/>
              </a:spcBef>
              <a:buSzPct val="100000"/>
              <a:defRPr sz="2000"/>
            </a:lvl5pPr>
            <a:lvl6pPr>
              <a:spcBef>
                <a:spcPts val="0"/>
              </a:spcBef>
              <a:buSzPct val="100000"/>
              <a:defRPr sz="2000"/>
            </a:lvl6pPr>
            <a:lvl7pPr>
              <a:spcBef>
                <a:spcPts val="0"/>
              </a:spcBef>
              <a:buSzPct val="100000"/>
              <a:defRPr sz="2000"/>
            </a:lvl7pPr>
            <a:lvl8pPr>
              <a:spcBef>
                <a:spcPts val="0"/>
              </a:spcBef>
              <a:buSzPct val="100000"/>
              <a:defRPr sz="2000"/>
            </a:lvl8pPr>
            <a:lvl9pPr>
              <a:spcBef>
                <a:spcPts val="0"/>
              </a:spcBef>
              <a:buSzPct val="100000"/>
              <a:defRPr sz="2000"/>
            </a:lvl9pPr>
          </a:lstStyle>
          <a:p>
            <a:endParaRPr/>
          </a:p>
        </p:txBody>
      </p:sp>
    </p:spTree>
  </p:cSld>
  <p:clrMapOvr>
    <a:masterClrMapping/>
  </p:clrMapOvr>
  <p:transition spd="med">
    <p:pull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/>
        </p:nvSpPr>
        <p:spPr>
          <a:xfrm>
            <a:off x="0" y="0"/>
            <a:ext cx="247200" cy="530699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62" name="Shape 62"/>
          <p:cNvSpPr/>
          <p:nvPr/>
        </p:nvSpPr>
        <p:spPr>
          <a:xfrm>
            <a:off x="0" y="500625"/>
            <a:ext cx="4572000" cy="1058699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3" name="Shape 63"/>
          <p:cNvSpPr/>
          <p:nvPr/>
        </p:nvSpPr>
        <p:spPr>
          <a:xfrm>
            <a:off x="0" y="1553405"/>
            <a:ext cx="247200" cy="15327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4" name="Shape 64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65" name="Shape 65"/>
          <p:cNvSpPr/>
          <p:nvPr/>
        </p:nvSpPr>
        <p:spPr>
          <a:xfrm>
            <a:off x="0" y="3691500"/>
            <a:ext cx="247200" cy="1451999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cxnSp>
        <p:nvCxnSpPr>
          <p:cNvPr id="66" name="Shape 66"/>
          <p:cNvCxnSpPr/>
          <p:nvPr/>
        </p:nvCxnSpPr>
        <p:spPr>
          <a:xfrm>
            <a:off x="1037450" y="809725"/>
            <a:ext cx="0" cy="470700"/>
          </a:xfrm>
          <a:prstGeom prst="straightConnector1">
            <a:avLst/>
          </a:prstGeom>
          <a:noFill/>
          <a:ln w="9525" cap="flat" cmpd="sng">
            <a:solidFill>
              <a:srgbClr val="18637B"/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799" cy="1028700"/>
          </a:xfrm>
          <a:prstGeom prst="rect">
            <a:avLst/>
          </a:prstGeom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  <a:lvl6pPr>
              <a:spcBef>
                <a:spcPts val="0"/>
              </a:spcBef>
              <a:defRPr/>
            </a:lvl6pPr>
            <a:lvl7pPr>
              <a:spcBef>
                <a:spcPts val="0"/>
              </a:spcBef>
              <a:defRPr/>
            </a:lvl7pPr>
            <a:lvl8pPr>
              <a:spcBef>
                <a:spcPts val="0"/>
              </a:spcBef>
              <a:defRPr/>
            </a:lvl8pPr>
            <a:lvl9pPr>
              <a:spcBef>
                <a:spcPts val="0"/>
              </a:spcBef>
              <a:defRPr/>
            </a:lvl9pPr>
          </a:lstStyle>
          <a:p>
            <a:endParaRPr/>
          </a:p>
        </p:txBody>
      </p:sp>
    </p:spTree>
  </p:cSld>
  <p:clrMapOvr>
    <a:masterClrMapping/>
  </p:clrMapOvr>
  <p:transition spd="med">
    <p:pull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aptio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69"/>
          <p:cNvSpPr txBox="1">
            <a:spLocks noGrp="1"/>
          </p:cNvSpPr>
          <p:nvPr>
            <p:ph type="body" idx="1"/>
          </p:nvPr>
        </p:nvSpPr>
        <p:spPr>
          <a:xfrm>
            <a:off x="457200" y="4406309"/>
            <a:ext cx="8229600" cy="519599"/>
          </a:xfrm>
          <a:prstGeom prst="rect">
            <a:avLst/>
          </a:prstGeom>
        </p:spPr>
        <p:txBody>
          <a:bodyPr lIns="91425" tIns="91425" rIns="91425" bIns="91425" anchor="t" anchorCtr="0"/>
          <a:lstStyle>
            <a:lvl1pPr algn="ctr">
              <a:spcBef>
                <a:spcPts val="360"/>
              </a:spcBef>
              <a:buSzPct val="100000"/>
              <a:buNone/>
              <a:defRPr sz="1800"/>
            </a:lvl1pPr>
          </a:lstStyle>
          <a:p>
            <a:endParaRPr/>
          </a:p>
        </p:txBody>
      </p:sp>
      <p:sp>
        <p:nvSpPr>
          <p:cNvPr id="70" name="Shape 70"/>
          <p:cNvSpPr/>
          <p:nvPr/>
        </p:nvSpPr>
        <p:spPr>
          <a:xfrm>
            <a:off x="0" y="0"/>
            <a:ext cx="247200" cy="530699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71" name="Shape 71"/>
          <p:cNvSpPr/>
          <p:nvPr/>
        </p:nvSpPr>
        <p:spPr>
          <a:xfrm>
            <a:off x="0" y="500625"/>
            <a:ext cx="247200" cy="1058699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0" y="1553405"/>
            <a:ext cx="247200" cy="15327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3" name="Shape 73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4" name="Shape 74"/>
          <p:cNvSpPr/>
          <p:nvPr/>
        </p:nvSpPr>
        <p:spPr>
          <a:xfrm>
            <a:off x="0" y="3691500"/>
            <a:ext cx="247200" cy="1451999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med">
    <p:pull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Shape 76"/>
          <p:cNvSpPr/>
          <p:nvPr/>
        </p:nvSpPr>
        <p:spPr>
          <a:xfrm>
            <a:off x="0" y="0"/>
            <a:ext cx="247200" cy="530699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77" name="Shape 77"/>
          <p:cNvSpPr/>
          <p:nvPr/>
        </p:nvSpPr>
        <p:spPr>
          <a:xfrm>
            <a:off x="0" y="500625"/>
            <a:ext cx="247200" cy="1058699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8" name="Shape 78"/>
          <p:cNvSpPr/>
          <p:nvPr/>
        </p:nvSpPr>
        <p:spPr>
          <a:xfrm>
            <a:off x="0" y="1553405"/>
            <a:ext cx="247200" cy="15327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79" name="Shape 79"/>
          <p:cNvSpPr/>
          <p:nvPr/>
        </p:nvSpPr>
        <p:spPr>
          <a:xfrm>
            <a:off x="0" y="3086100"/>
            <a:ext cx="247200" cy="6054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0" name="Shape 80"/>
          <p:cNvSpPr/>
          <p:nvPr/>
        </p:nvSpPr>
        <p:spPr>
          <a:xfrm>
            <a:off x="0" y="3691500"/>
            <a:ext cx="247200" cy="1451999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med">
    <p:pull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tyle A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Shape 82"/>
          <p:cNvSpPr/>
          <p:nvPr/>
        </p:nvSpPr>
        <p:spPr>
          <a:xfrm>
            <a:off x="0" y="1148250"/>
            <a:ext cx="9144000" cy="2847000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3" name="Shape 83"/>
          <p:cNvSpPr/>
          <p:nvPr/>
        </p:nvSpPr>
        <p:spPr>
          <a:xfrm>
            <a:off x="0" y="0"/>
            <a:ext cx="9144000" cy="530699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84" name="Shape 84"/>
          <p:cNvSpPr/>
          <p:nvPr/>
        </p:nvSpPr>
        <p:spPr>
          <a:xfrm>
            <a:off x="0" y="500624"/>
            <a:ext cx="9144000" cy="7320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5" name="Shape 85"/>
          <p:cNvSpPr/>
          <p:nvPr/>
        </p:nvSpPr>
        <p:spPr>
          <a:xfrm>
            <a:off x="0" y="3962800"/>
            <a:ext cx="9144000" cy="3702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6" name="Shape 86"/>
          <p:cNvSpPr/>
          <p:nvPr/>
        </p:nvSpPr>
        <p:spPr>
          <a:xfrm>
            <a:off x="0" y="4333125"/>
            <a:ext cx="9144000" cy="810299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med">
    <p:pull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 style B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Shape 88"/>
          <p:cNvSpPr/>
          <p:nvPr/>
        </p:nvSpPr>
        <p:spPr>
          <a:xfrm>
            <a:off x="0" y="4294550"/>
            <a:ext cx="9144000" cy="241199"/>
          </a:xfrm>
          <a:prstGeom prst="rect">
            <a:avLst/>
          </a:prstGeom>
          <a:solidFill>
            <a:srgbClr val="16575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89" name="Shape 89"/>
          <p:cNvSpPr/>
          <p:nvPr/>
        </p:nvSpPr>
        <p:spPr>
          <a:xfrm>
            <a:off x="0" y="0"/>
            <a:ext cx="9144000" cy="530699"/>
          </a:xfrm>
          <a:prstGeom prst="rect">
            <a:avLst/>
          </a:prstGeom>
          <a:solidFill>
            <a:srgbClr val="18637B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endParaRPr>
              <a:solidFill>
                <a:srgbClr val="114454"/>
              </a:solidFill>
            </a:endParaRPr>
          </a:p>
        </p:txBody>
      </p:sp>
      <p:sp>
        <p:nvSpPr>
          <p:cNvPr id="90" name="Shape 90"/>
          <p:cNvSpPr/>
          <p:nvPr/>
        </p:nvSpPr>
        <p:spPr>
          <a:xfrm>
            <a:off x="0" y="500625"/>
            <a:ext cx="9144000" cy="3824100"/>
          </a:xfrm>
          <a:prstGeom prst="rect">
            <a:avLst/>
          </a:prstGeom>
          <a:solidFill>
            <a:srgbClr val="124057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1" name="Shape 91"/>
          <p:cNvSpPr/>
          <p:nvPr/>
        </p:nvSpPr>
        <p:spPr>
          <a:xfrm>
            <a:off x="0" y="4493604"/>
            <a:ext cx="9144000" cy="118200"/>
          </a:xfrm>
          <a:prstGeom prst="rect">
            <a:avLst/>
          </a:prstGeom>
          <a:solidFill>
            <a:srgbClr val="3B8D61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sp>
        <p:nvSpPr>
          <p:cNvPr id="92" name="Shape 92"/>
          <p:cNvSpPr/>
          <p:nvPr/>
        </p:nvSpPr>
        <p:spPr>
          <a:xfrm>
            <a:off x="0" y="4584075"/>
            <a:ext cx="9144000" cy="559499"/>
          </a:xfrm>
          <a:prstGeom prst="rect">
            <a:avLst/>
          </a:prstGeom>
          <a:solidFill>
            <a:srgbClr val="94BF6E"/>
          </a:solidFill>
          <a:ln>
            <a:noFill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  <p:transition spd="med">
    <p:pull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010" name="Object 2"/>
          <p:cNvGraphicFramePr>
            <a:graphicFrameLocks noChangeAspect="1"/>
          </p:cNvGraphicFramePr>
          <p:nvPr/>
        </p:nvGraphicFramePr>
        <p:xfrm>
          <a:off x="0" y="-1191"/>
          <a:ext cx="9144000" cy="51446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Photo Editor Photo" r:id="rId3" imgW="6857143" imgH="5144218" progId="">
                  <p:embed/>
                </p:oleObj>
              </mc:Choice>
              <mc:Fallback>
                <p:oleObj name="Photo Editor Photo" r:id="rId3" imgW="6857143" imgH="5144218" progId="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-1191"/>
                        <a:ext cx="9144000" cy="514469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6695989"/>
      </p:ext>
    </p:extLst>
  </p:cSld>
  <p:clrMapOvr>
    <a:masterClrMapping/>
  </p:clrMapOvr>
  <p:transition spd="med">
    <p:pull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0091488"/>
      </p:ext>
    </p:extLst>
  </p:cSld>
  <p:clrMapOvr>
    <a:masterClrMapping/>
  </p:clrMapOvr>
  <p:transition spd="med">
    <p:pull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40915695"/>
      </p:ext>
    </p:extLst>
  </p:cSld>
  <p:clrMapOvr>
    <a:masterClrMapping/>
  </p:clrMapOvr>
  <p:transition spd="med">
    <p:pull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485900"/>
            <a:ext cx="38100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5900"/>
            <a:ext cx="3810000" cy="3086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711059"/>
      </p:ext>
    </p:extLst>
  </p:cSld>
  <p:clrMapOvr>
    <a:masterClrMapping/>
  </p:clrMapOvr>
  <p:transition spd="med">
    <p:pull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9" y="1260872"/>
            <a:ext cx="3868737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9" y="1878806"/>
            <a:ext cx="3868737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6003399"/>
      </p:ext>
    </p:extLst>
  </p:cSld>
  <p:clrMapOvr>
    <a:masterClrMapping/>
  </p:clrMapOvr>
  <p:transition spd="med">
    <p:pull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872635"/>
      </p:ext>
    </p:extLst>
  </p:cSld>
  <p:clrMapOvr>
    <a:masterClrMapping/>
  </p:clrMapOvr>
  <p:transition spd="med">
    <p:pull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25042536"/>
      </p:ext>
    </p:extLst>
  </p:cSld>
  <p:clrMapOvr>
    <a:masterClrMapping/>
  </p:clrMapOvr>
  <p:transition spd="med">
    <p:pull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66359502"/>
      </p:ext>
    </p:extLst>
  </p:cSld>
  <p:clrMapOvr>
    <a:masterClrMapping/>
  </p:clrMapOvr>
  <p:transition spd="med">
    <p:pull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9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9" y="1543050"/>
            <a:ext cx="2949575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11150149"/>
      </p:ext>
    </p:extLst>
  </p:cSld>
  <p:clrMapOvr>
    <a:masterClrMapping/>
  </p:clrMapOvr>
  <p:transition spd="med">
    <p:pull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262042"/>
      </p:ext>
    </p:extLst>
  </p:cSld>
  <p:clrMapOvr>
    <a:masterClrMapping/>
  </p:clrMapOvr>
  <p:transition spd="med">
    <p:pull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4114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41148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422539"/>
      </p:ext>
    </p:extLst>
  </p:cSld>
  <p:clrMapOvr>
    <a:masterClrMapping/>
  </p:clrMapOvr>
  <p:transition spd="med">
    <p:pull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5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799" cy="10287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>
              <a:spcBef>
                <a:spcPts val="0"/>
              </a:spcBef>
              <a:buClr>
                <a:srgbClr val="FFFFFF"/>
              </a:buClr>
              <a:buSzPct val="100000"/>
              <a:buFont typeface="Roboto Slab"/>
              <a:buNone/>
              <a:defRPr sz="18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1pPr>
            <a:lvl2pPr>
              <a:spcBef>
                <a:spcPts val="0"/>
              </a:spcBef>
              <a:buClr>
                <a:srgbClr val="FFFFFF"/>
              </a:buClr>
              <a:buSzPct val="100000"/>
              <a:buFont typeface="Roboto Slab"/>
              <a:buNone/>
              <a:defRPr sz="18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2pPr>
            <a:lvl3pPr>
              <a:spcBef>
                <a:spcPts val="0"/>
              </a:spcBef>
              <a:buClr>
                <a:srgbClr val="FFFFFF"/>
              </a:buClr>
              <a:buSzPct val="100000"/>
              <a:buFont typeface="Roboto Slab"/>
              <a:buNone/>
              <a:defRPr sz="18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3pPr>
            <a:lvl4pPr>
              <a:spcBef>
                <a:spcPts val="0"/>
              </a:spcBef>
              <a:buClr>
                <a:srgbClr val="FFFFFF"/>
              </a:buClr>
              <a:buSzPct val="100000"/>
              <a:buFont typeface="Roboto Slab"/>
              <a:buNone/>
              <a:defRPr sz="18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4pPr>
            <a:lvl5pPr>
              <a:spcBef>
                <a:spcPts val="0"/>
              </a:spcBef>
              <a:buClr>
                <a:srgbClr val="FFFFFF"/>
              </a:buClr>
              <a:buSzPct val="100000"/>
              <a:buFont typeface="Roboto Slab"/>
              <a:buNone/>
              <a:defRPr sz="18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5pPr>
            <a:lvl6pPr>
              <a:spcBef>
                <a:spcPts val="0"/>
              </a:spcBef>
              <a:buClr>
                <a:srgbClr val="FFFFFF"/>
              </a:buClr>
              <a:buSzPct val="100000"/>
              <a:buFont typeface="Roboto Slab"/>
              <a:buNone/>
              <a:defRPr sz="18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6pPr>
            <a:lvl7pPr>
              <a:spcBef>
                <a:spcPts val="0"/>
              </a:spcBef>
              <a:buClr>
                <a:srgbClr val="FFFFFF"/>
              </a:buClr>
              <a:buSzPct val="100000"/>
              <a:buFont typeface="Roboto Slab"/>
              <a:buNone/>
              <a:defRPr sz="18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7pPr>
            <a:lvl8pPr>
              <a:spcBef>
                <a:spcPts val="0"/>
              </a:spcBef>
              <a:buClr>
                <a:srgbClr val="FFFFFF"/>
              </a:buClr>
              <a:buSzPct val="100000"/>
              <a:buFont typeface="Roboto Slab"/>
              <a:buNone/>
              <a:defRPr sz="18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8pPr>
            <a:lvl9pPr>
              <a:spcBef>
                <a:spcPts val="0"/>
              </a:spcBef>
              <a:buClr>
                <a:srgbClr val="FFFFFF"/>
              </a:buClr>
              <a:buSzPct val="100000"/>
              <a:buFont typeface="Roboto Slab"/>
              <a:buNone/>
              <a:defRPr sz="1800" b="1">
                <a:solidFill>
                  <a:srgbClr val="FFFFFF"/>
                </a:solidFill>
                <a:latin typeface="Roboto Slab"/>
                <a:ea typeface="Roboto Slab"/>
                <a:cs typeface="Roboto Slab"/>
                <a:sym typeface="Roboto Slab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1146025" y="1767275"/>
            <a:ext cx="7540800" cy="3158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>
              <a:spcBef>
                <a:spcPts val="600"/>
              </a:spcBef>
              <a:buClr>
                <a:srgbClr val="114454"/>
              </a:buClr>
              <a:buSzPct val="100000"/>
              <a:buFont typeface="Nixie One"/>
              <a:buChar char="▪"/>
              <a:defRPr sz="3000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>
              <a:spcBef>
                <a:spcPts val="480"/>
              </a:spcBef>
              <a:buClr>
                <a:srgbClr val="114454"/>
              </a:buClr>
              <a:buSzPct val="100000"/>
              <a:buFont typeface="Nixie One"/>
              <a:buChar char="▫"/>
              <a:defRPr sz="2400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>
              <a:spcBef>
                <a:spcPts val="480"/>
              </a:spcBef>
              <a:buClr>
                <a:srgbClr val="114454"/>
              </a:buClr>
              <a:buSzPct val="100000"/>
              <a:buFont typeface="Nixie One"/>
              <a:defRPr sz="2400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>
              <a:spcBef>
                <a:spcPts val="360"/>
              </a:spcBef>
              <a:buClr>
                <a:srgbClr val="114454"/>
              </a:buClr>
              <a:buSzPct val="100000"/>
              <a:buFont typeface="Nixie One"/>
              <a:defRPr sz="1800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>
              <a:spcBef>
                <a:spcPts val="360"/>
              </a:spcBef>
              <a:buClr>
                <a:srgbClr val="114454"/>
              </a:buClr>
              <a:buSzPct val="100000"/>
              <a:buFont typeface="Nixie One"/>
              <a:defRPr sz="1800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>
              <a:spcBef>
                <a:spcPts val="360"/>
              </a:spcBef>
              <a:buClr>
                <a:srgbClr val="114454"/>
              </a:buClr>
              <a:buSzPct val="100000"/>
              <a:buFont typeface="Nixie One"/>
              <a:defRPr sz="1800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>
              <a:spcBef>
                <a:spcPts val="360"/>
              </a:spcBef>
              <a:buClr>
                <a:srgbClr val="114454"/>
              </a:buClr>
              <a:buSzPct val="100000"/>
              <a:buFont typeface="Nixie One"/>
              <a:defRPr sz="1800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>
              <a:spcBef>
                <a:spcPts val="360"/>
              </a:spcBef>
              <a:buClr>
                <a:srgbClr val="114454"/>
              </a:buClr>
              <a:buSzPct val="100000"/>
              <a:buFont typeface="Nixie One"/>
              <a:defRPr sz="1800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>
              <a:spcBef>
                <a:spcPts val="360"/>
              </a:spcBef>
              <a:buClr>
                <a:srgbClr val="114454"/>
              </a:buClr>
              <a:buSzPct val="100000"/>
              <a:buFont typeface="Nixie One"/>
              <a:defRPr sz="1800">
                <a:solidFill>
                  <a:srgbClr val="114454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</p:sldLayoutIdLst>
  <p:transition spd="med">
    <p:pull/>
  </p:transition>
  <p:hf sldNum="0" hdr="0" ftr="0" dt="0"/>
  <p:txStyles>
    <p:title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algn="l" rtl="0">
        <a:lnSpc>
          <a:spcPct val="100000"/>
        </a:lnSpc>
        <a:spcBef>
          <a:spcPts val="0"/>
        </a:spcBef>
        <a:spcAft>
          <a:spcPts val="0"/>
        </a:spcAft>
      </a:defPPr>
      <a:lvl1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 baseline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986" name="Group 2"/>
          <p:cNvGrpSpPr>
            <a:grpSpLocks/>
          </p:cNvGrpSpPr>
          <p:nvPr/>
        </p:nvGrpSpPr>
        <p:grpSpPr bwMode="auto">
          <a:xfrm>
            <a:off x="5867400" y="3892153"/>
            <a:ext cx="3276600" cy="1251347"/>
            <a:chOff x="3696" y="3269"/>
            <a:chExt cx="2064" cy="1051"/>
          </a:xfrm>
        </p:grpSpPr>
        <p:pic>
          <p:nvPicPr>
            <p:cNvPr id="41987" name="Picture 3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96" y="3269"/>
              <a:ext cx="2064" cy="10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988" name="Picture 4"/>
            <p:cNvPicPr>
              <a:picLocks noChangeAspect="1" noChangeArrowheads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lum bright="-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64" y="3686"/>
              <a:ext cx="864" cy="51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41989" name="Picture 5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752600" cy="759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990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199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485900"/>
            <a:ext cx="7772400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1900238" y="114300"/>
            <a:ext cx="213391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kern="1200" smtClean="0">
                <a:solidFill>
                  <a:srgbClr val="3674B2"/>
                </a:solidFill>
                <a:latin typeface="Helvetica CE" charset="-18"/>
                <a:cs typeface="Times New Roman" panose="02020603050405020304" pitchFamily="18" charset="0"/>
              </a:rPr>
              <a:t>Development Communication Division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900" kern="1200" smtClean="0">
                <a:solidFill>
                  <a:srgbClr val="3674B2"/>
                </a:solidFill>
                <a:latin typeface="Helvetica CE" charset="-18"/>
                <a:cs typeface="Times New Roman" panose="02020603050405020304" pitchFamily="18" charset="0"/>
              </a:rPr>
              <a:t>External Affairs Vice Presidency</a:t>
            </a:r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>
            <a:off x="1905000" y="428625"/>
            <a:ext cx="6477000" cy="0"/>
          </a:xfrm>
          <a:prstGeom prst="line">
            <a:avLst/>
          </a:prstGeom>
          <a:noFill/>
          <a:ln w="9525">
            <a:solidFill>
              <a:srgbClr val="3674B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00" kern="1200" smtClean="0">
              <a:solidFill>
                <a:srgbClr val="DC55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77612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pull/>
  </p:transition>
  <p:txStyles>
    <p:titleStyle>
      <a:lvl1pPr algn="ctr" rtl="0" fontAlgn="base">
        <a:spcBef>
          <a:spcPct val="0"/>
        </a:spcBef>
        <a:spcAft>
          <a:spcPct val="0"/>
        </a:spcAft>
        <a:defRPr sz="2700" b="1" kern="1200">
          <a:solidFill>
            <a:srgbClr val="3D70A3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2700" b="1">
          <a:solidFill>
            <a:srgbClr val="3D70A3"/>
          </a:solidFill>
          <a:latin typeface="Arial" panose="020B0604020202020204" pitchFamily="34" charset="0"/>
          <a:cs typeface="Times New Roman" panose="02020603050405020304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2700" b="1">
          <a:solidFill>
            <a:srgbClr val="3D70A3"/>
          </a:solidFill>
          <a:latin typeface="Arial" panose="020B0604020202020204" pitchFamily="34" charset="0"/>
          <a:cs typeface="Times New Roman" panose="02020603050405020304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2700" b="1">
          <a:solidFill>
            <a:srgbClr val="3D70A3"/>
          </a:solidFill>
          <a:latin typeface="Arial" panose="020B0604020202020204" pitchFamily="34" charset="0"/>
          <a:cs typeface="Times New Roman" panose="02020603050405020304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2700" b="1">
          <a:solidFill>
            <a:srgbClr val="3D70A3"/>
          </a:solidFill>
          <a:latin typeface="Arial" panose="020B0604020202020204" pitchFamily="34" charset="0"/>
          <a:cs typeface="Times New Roman" panose="02020603050405020304" pitchFamily="18" charset="0"/>
        </a:defRPr>
      </a:lvl5pPr>
      <a:lvl6pPr marL="342900" algn="ctr" rtl="0" fontAlgn="base">
        <a:spcBef>
          <a:spcPct val="0"/>
        </a:spcBef>
        <a:spcAft>
          <a:spcPct val="0"/>
        </a:spcAft>
        <a:defRPr sz="2700" b="1">
          <a:solidFill>
            <a:srgbClr val="3D70A3"/>
          </a:solidFill>
          <a:latin typeface="Arial" panose="020B0604020202020204" pitchFamily="34" charset="0"/>
          <a:cs typeface="Times New Roman" panose="02020603050405020304" pitchFamily="18" charset="0"/>
        </a:defRPr>
      </a:lvl6pPr>
      <a:lvl7pPr marL="685800" algn="ctr" rtl="0" fontAlgn="base">
        <a:spcBef>
          <a:spcPct val="0"/>
        </a:spcBef>
        <a:spcAft>
          <a:spcPct val="0"/>
        </a:spcAft>
        <a:defRPr sz="2700" b="1">
          <a:solidFill>
            <a:srgbClr val="3D70A3"/>
          </a:solidFill>
          <a:latin typeface="Arial" panose="020B0604020202020204" pitchFamily="34" charset="0"/>
          <a:cs typeface="Times New Roman" panose="02020603050405020304" pitchFamily="18" charset="0"/>
        </a:defRPr>
      </a:lvl7pPr>
      <a:lvl8pPr marL="1028700" algn="ctr" rtl="0" fontAlgn="base">
        <a:spcBef>
          <a:spcPct val="0"/>
        </a:spcBef>
        <a:spcAft>
          <a:spcPct val="0"/>
        </a:spcAft>
        <a:defRPr sz="2700" b="1">
          <a:solidFill>
            <a:srgbClr val="3D70A3"/>
          </a:solidFill>
          <a:latin typeface="Arial" panose="020B0604020202020204" pitchFamily="34" charset="0"/>
          <a:cs typeface="Times New Roman" panose="02020603050405020304" pitchFamily="18" charset="0"/>
        </a:defRPr>
      </a:lvl8pPr>
      <a:lvl9pPr marL="1371600" algn="ctr" rtl="0" fontAlgn="base">
        <a:spcBef>
          <a:spcPct val="0"/>
        </a:spcBef>
        <a:spcAft>
          <a:spcPct val="0"/>
        </a:spcAft>
        <a:defRPr sz="2700" b="1">
          <a:solidFill>
            <a:srgbClr val="3D70A3"/>
          </a:solidFill>
          <a:latin typeface="Arial" panose="020B0604020202020204" pitchFamily="34" charset="0"/>
          <a:cs typeface="Times New Roman" panose="02020603050405020304" pitchFamily="18" charset="0"/>
        </a:defRPr>
      </a:lvl9pPr>
    </p:titleStyle>
    <p:bodyStyle>
      <a:lvl1pPr marL="257175" indent="-257175" algn="l" rtl="0" fontAlgn="base">
        <a:spcBef>
          <a:spcPct val="20000"/>
        </a:spcBef>
        <a:spcAft>
          <a:spcPct val="0"/>
        </a:spcAft>
        <a:buClr>
          <a:srgbClr val="4B83BB"/>
        </a:buClr>
        <a:buSzPct val="65000"/>
        <a:buFont typeface="Wingdings" panose="05000000000000000000" pitchFamily="2" charset="2"/>
        <a:buChar char="§"/>
        <a:defRPr sz="2100" kern="1200">
          <a:solidFill>
            <a:srgbClr val="DC553E"/>
          </a:solidFill>
          <a:latin typeface="+mn-lt"/>
          <a:ea typeface="+mn-ea"/>
          <a:cs typeface="+mn-cs"/>
        </a:defRPr>
      </a:lvl1pPr>
      <a:lvl2pPr marL="557213" indent="-214313" algn="l" rtl="0" fontAlgn="base">
        <a:spcBef>
          <a:spcPct val="20000"/>
        </a:spcBef>
        <a:spcAft>
          <a:spcPct val="0"/>
        </a:spcAft>
        <a:buClr>
          <a:schemeClr val="bg2"/>
        </a:buClr>
        <a:buChar char="–"/>
        <a:defRPr sz="2100" kern="1200">
          <a:solidFill>
            <a:srgbClr val="DC553E"/>
          </a:solidFill>
          <a:latin typeface="+mn-lt"/>
          <a:ea typeface="+mn-ea"/>
          <a:cs typeface="+mn-cs"/>
        </a:defRPr>
      </a:lvl2pPr>
      <a:lvl3pPr marL="857250" indent="-171450" algn="l" rtl="0" fontAlgn="base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anose="05000000000000000000" pitchFamily="2" charset="2"/>
        <a:buChar char="­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fontAlgn="base">
        <a:spcBef>
          <a:spcPct val="20000"/>
        </a:spcBef>
        <a:spcAft>
          <a:spcPct val="0"/>
        </a:spcAft>
        <a:buClr>
          <a:schemeClr val="bg2"/>
        </a:buClr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fontAlgn="base">
        <a:spcBef>
          <a:spcPct val="20000"/>
        </a:spcBef>
        <a:spcAft>
          <a:spcPct val="0"/>
        </a:spcAft>
        <a:buClr>
          <a:schemeClr val="bg2"/>
        </a:buClr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g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8.gi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diagramLayout" Target="../diagrams/layout1.xml"/><Relationship Id="rId7" Type="http://schemas.openxmlformats.org/officeDocument/2006/relationships/image" Target="../media/image7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7.gif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7.gif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7" Type="http://schemas.openxmlformats.org/officeDocument/2006/relationships/image" Target="../media/image7.gif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7.gif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gif"/><Relationship Id="rId3" Type="http://schemas.openxmlformats.org/officeDocument/2006/relationships/image" Target="../media/image7.gif"/><Relationship Id="rId7" Type="http://schemas.openxmlformats.org/officeDocument/2006/relationships/image" Target="../media/image22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10" Type="http://schemas.openxmlformats.org/officeDocument/2006/relationships/image" Target="../media/image25.png"/><Relationship Id="rId4" Type="http://schemas.openxmlformats.org/officeDocument/2006/relationships/image" Target="../media/image19.gif"/><Relationship Id="rId9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7" Type="http://schemas.openxmlformats.org/officeDocument/2006/relationships/image" Target="../media/image7.gif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7" Type="http://schemas.openxmlformats.org/officeDocument/2006/relationships/image" Target="../media/image7.gif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7" Type="http://schemas.openxmlformats.org/officeDocument/2006/relationships/image" Target="../media/image7.gif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7" Type="http://schemas.openxmlformats.org/officeDocument/2006/relationships/image" Target="../media/image7.gif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7" Type="http://schemas.openxmlformats.org/officeDocument/2006/relationships/image" Target="../media/image27.png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gif"/><Relationship Id="rId3" Type="http://schemas.openxmlformats.org/officeDocument/2006/relationships/diagramLayout" Target="../diagrams/layout11.xml"/><Relationship Id="rId7" Type="http://schemas.openxmlformats.org/officeDocument/2006/relationships/image" Target="../media/image27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7" Type="http://schemas.openxmlformats.org/officeDocument/2006/relationships/image" Target="../media/image28.jpeg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8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gi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8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9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gif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94" y="97277"/>
            <a:ext cx="9075906" cy="444554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88" r="3468" b="36667"/>
          <a:stretch/>
        </p:blipFill>
        <p:spPr>
          <a:xfrm>
            <a:off x="2032000" y="1585609"/>
            <a:ext cx="4903821" cy="166343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4319012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04958" y="3876046"/>
            <a:ext cx="6186792" cy="784799"/>
          </a:xfrm>
        </p:spPr>
        <p:txBody>
          <a:bodyPr/>
          <a:lstStyle/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PRESENTED BY ASWATHY CHANDRAKUMAR</a:t>
            </a:r>
          </a:p>
          <a:p>
            <a:pPr algn="ctr"/>
            <a:r>
              <a:rPr lang="en-US" dirty="0" smtClean="0">
                <a:solidFill>
                  <a:schemeClr val="accent3">
                    <a:lumMod val="50000"/>
                  </a:schemeClr>
                </a:solidFill>
                <a:latin typeface="Arial Black" panose="020B0A04020102020204" pitchFamily="34" charset="0"/>
              </a:rPr>
              <a:t>PALB 4112</a:t>
            </a:r>
            <a:endParaRPr lang="en-US" dirty="0">
              <a:solidFill>
                <a:schemeClr val="accent3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 descr="C:\Users\LENOVO\Documents\glo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486382"/>
            <a:ext cx="3492230" cy="4085617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" y="716017"/>
            <a:ext cx="8978630" cy="1159799"/>
          </a:xfrm>
        </p:spPr>
        <p:txBody>
          <a:bodyPr/>
          <a:lstStyle/>
          <a:p>
            <a:pPr algn="ctr"/>
            <a:r>
              <a:rPr lang="en" sz="2400" dirty="0" smtClean="0">
                <a:latin typeface="Arial Black" panose="020B0A04020102020204" pitchFamily="34" charset="0"/>
              </a:rPr>
              <a:t>       SEMINAR – 1</a:t>
            </a:r>
            <a:br>
              <a:rPr lang="en" sz="2400" dirty="0" smtClean="0">
                <a:latin typeface="Arial Black" panose="020B0A04020102020204" pitchFamily="34" charset="0"/>
              </a:rPr>
            </a:br>
            <a:r>
              <a:rPr lang="en" sz="2400" dirty="0" smtClean="0">
                <a:latin typeface="Arial Black" panose="020B0A04020102020204" pitchFamily="34" charset="0"/>
              </a:rPr>
              <a:t>DEVELOPMENT COMMUNICATION -  </a:t>
            </a:r>
            <a:r>
              <a:rPr lang="en" sz="2400" dirty="0">
                <a:latin typeface="Arial Black" panose="020B0A04020102020204" pitchFamily="34" charset="0"/>
              </a:rPr>
              <a:t>METHODOLOGICAL FRAMEWORK AND ITS APPLICATIONS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837852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1146025" y="530725"/>
            <a:ext cx="3208799" cy="1028700"/>
          </a:xfrm>
          <a:prstGeom prst="rect">
            <a:avLst/>
          </a:prstGeom>
        </p:spPr>
        <p:txBody>
          <a:bodyPr lIns="91425" tIns="91425" rIns="91425" bIns="91425" anchor="ctr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3200" dirty="0" smtClean="0">
                <a:latin typeface="Arial Black" panose="020B0A04020102020204" pitchFamily="34" charset="0"/>
              </a:rPr>
              <a:t>OBJECTIVES</a:t>
            </a:r>
            <a:endParaRPr lang="en" sz="3200" dirty="0"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76108" y="1705510"/>
            <a:ext cx="876789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Calibri" panose="020F0502020204030204" pitchFamily="34" charset="0"/>
              </a:rPr>
              <a:t>To </a:t>
            </a:r>
            <a:r>
              <a:rPr lang="en-US" sz="2000" dirty="0" err="1" smtClean="0">
                <a:latin typeface="Calibri" panose="020F0502020204030204" pitchFamily="34" charset="0"/>
              </a:rPr>
              <a:t>conceptualise</a:t>
            </a:r>
            <a:r>
              <a:rPr lang="en-US" sz="2000" dirty="0" smtClean="0">
                <a:latin typeface="Calibri" panose="020F0502020204030204" pitchFamily="34" charset="0"/>
              </a:rPr>
              <a:t> the evolution of interdisciplinary field of Development Communication and provide an overview of the main theoretical frameworks.</a:t>
            </a:r>
          </a:p>
          <a:p>
            <a:pPr algn="just"/>
            <a:endParaRPr lang="en-US" sz="2000" dirty="0" smtClean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Calibri" panose="020F0502020204030204" pitchFamily="34" charset="0"/>
              </a:rPr>
              <a:t>To study the wide range of methodological and practical applications of Development </a:t>
            </a:r>
            <a:r>
              <a:rPr lang="en-US" sz="2000" dirty="0">
                <a:latin typeface="Calibri" panose="020F0502020204030204" pitchFamily="34" charset="0"/>
              </a:rPr>
              <a:t>C</a:t>
            </a:r>
            <a:r>
              <a:rPr lang="en-US" sz="2000" dirty="0" smtClean="0">
                <a:latin typeface="Calibri" panose="020F0502020204030204" pitchFamily="34" charset="0"/>
              </a:rPr>
              <a:t>ommunication.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>
                <a:latin typeface="Calibri" panose="020F0502020204030204" pitchFamily="34" charset="0"/>
              </a:rPr>
              <a:t>To document the way </a:t>
            </a:r>
            <a:r>
              <a:rPr lang="en-US" sz="2000" dirty="0" smtClean="0">
                <a:latin typeface="Calibri" panose="020F0502020204030204" pitchFamily="34" charset="0"/>
              </a:rPr>
              <a:t>Development Communication </a:t>
            </a:r>
            <a:r>
              <a:rPr lang="en-US" sz="2000" dirty="0">
                <a:latin typeface="Calibri" panose="020F0502020204030204" pitchFamily="34" charset="0"/>
              </a:rPr>
              <a:t>is positioned and applied at the </a:t>
            </a:r>
            <a:r>
              <a:rPr lang="en-US" sz="2000" dirty="0" smtClean="0">
                <a:latin typeface="Calibri" panose="020F0502020204030204" pitchFamily="34" charset="0"/>
              </a:rPr>
              <a:t>World Bank</a:t>
            </a:r>
            <a:r>
              <a:rPr lang="en-US" sz="2000" dirty="0">
                <a:latin typeface="Calibri" panose="020F0502020204030204" pitchFamily="34" charset="0"/>
              </a:rPr>
              <a:t>.</a:t>
            </a:r>
            <a:endParaRPr lang="en-US" sz="2000" dirty="0" smtClean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2000" dirty="0" smtClean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Calibri" panose="020F0502020204030204" pitchFamily="34" charset="0"/>
              </a:rPr>
              <a:t>To review related </a:t>
            </a:r>
            <a:r>
              <a:rPr lang="en-US" sz="2000" dirty="0" smtClean="0">
                <a:latin typeface="Calibri" panose="020F0502020204030204" pitchFamily="34" charset="0"/>
              </a:rPr>
              <a:t>case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  <a:r>
              <a:rPr lang="en-US" sz="2000" dirty="0" smtClean="0">
                <a:latin typeface="Calibri" panose="020F0502020204030204" pitchFamily="34" charset="0"/>
              </a:rPr>
              <a:t>studies.</a:t>
            </a:r>
            <a:endParaRPr lang="en-US" sz="2000" dirty="0">
              <a:latin typeface="Calibri" panose="020F0502020204030204" pitchFamily="34" charset="0"/>
            </a:endParaRPr>
          </a:p>
        </p:txBody>
      </p:sp>
      <p:pic>
        <p:nvPicPr>
          <p:cNvPr id="11" name="Picture 10" descr="C:\Users\LENOVO\Documents\globe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 descr="E:\GOLD MEDEL PRESENTATION\GM Pics\animated_pen_index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353439" y="826851"/>
            <a:ext cx="673875" cy="43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113600" y="116732"/>
            <a:ext cx="4505699" cy="663050"/>
          </a:xfrm>
          <a:ln>
            <a:noFill/>
          </a:ln>
          <a:effectLst>
            <a:softEdge rad="112500"/>
          </a:effectLst>
        </p:spPr>
        <p:txBody>
          <a:bodyPr/>
          <a:lstStyle/>
          <a:p>
            <a:r>
              <a:rPr lang="en-US" sz="3200" dirty="0" smtClean="0">
                <a:latin typeface="Arial Black" panose="020B0A04020102020204" pitchFamily="34" charset="0"/>
              </a:rPr>
              <a:t>INTRODUCTION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618689" y="1025057"/>
            <a:ext cx="5291847" cy="3785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txBody>
          <a:bodyPr wrap="square" rtlCol="0">
            <a:spAutoFit/>
          </a:bodyPr>
          <a:lstStyle/>
          <a:p>
            <a:pPr algn="just">
              <a:defRPr/>
            </a:pPr>
            <a:r>
              <a:rPr lang="en-US" sz="2000" dirty="0">
                <a:latin typeface="Calibri" panose="020F0502020204030204" pitchFamily="34" charset="0"/>
                <a:cs typeface="Times New Roman" pitchFamily="18" charset="0"/>
              </a:rPr>
              <a:t>The term </a:t>
            </a:r>
            <a:r>
              <a:rPr lang="en-US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itchFamily="18" charset="0"/>
              </a:rPr>
              <a:t>“Development Communication</a:t>
            </a:r>
            <a:r>
              <a:rPr lang="en-US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itchFamily="18" charset="0"/>
              </a:rPr>
              <a:t>’’</a:t>
            </a: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was </a:t>
            </a:r>
            <a:r>
              <a:rPr lang="en-US" sz="2000" dirty="0">
                <a:latin typeface="Calibri" panose="020F0502020204030204" pitchFamily="34" charset="0"/>
                <a:cs typeface="Times New Roman" pitchFamily="18" charset="0"/>
              </a:rPr>
              <a:t>first coined </a:t>
            </a: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by</a:t>
            </a:r>
            <a:r>
              <a:rPr lang="en-US" sz="2000" dirty="0">
                <a:latin typeface="Calibri" panose="020F0502020204030204" pitchFamily="34" charset="0"/>
                <a:cs typeface="Times New Roman" pitchFamily="18" charset="0"/>
              </a:rPr>
              <a:t> Nora C. </a:t>
            </a:r>
            <a:r>
              <a:rPr lang="en-US" sz="2000" dirty="0" err="1" smtClean="0">
                <a:latin typeface="Calibri" panose="020F0502020204030204" pitchFamily="34" charset="0"/>
                <a:cs typeface="Times New Roman" pitchFamily="18" charset="0"/>
              </a:rPr>
              <a:t>Quebral</a:t>
            </a:r>
            <a:r>
              <a:rPr lang="en-US" sz="2000" dirty="0" smtClean="0">
                <a:latin typeface="Calibri" panose="020F0502020204030204" pitchFamily="34" charset="0"/>
                <a:cs typeface="Times New Roman" pitchFamily="18" charset="0"/>
              </a:rPr>
              <a:t> in 1972.</a:t>
            </a:r>
          </a:p>
          <a:p>
            <a:pPr algn="just">
              <a:defRPr/>
            </a:pPr>
            <a:endParaRPr lang="en-US" sz="2000" dirty="0">
              <a:latin typeface="Calibri" panose="020F0502020204030204" pitchFamily="34" charset="0"/>
              <a:cs typeface="Times New Roman" pitchFamily="18" charset="0"/>
            </a:endParaRPr>
          </a:p>
          <a:p>
            <a:pPr algn="just">
              <a:defRPr/>
            </a:pPr>
            <a:r>
              <a:rPr lang="en-US" sz="2000" i="1" dirty="0" smtClean="0">
                <a:solidFill>
                  <a:schemeClr val="tx1"/>
                </a:solidFill>
                <a:latin typeface="Calibri" panose="020F0502020204030204" pitchFamily="34" charset="0"/>
                <a:cs typeface="Times New Roman" pitchFamily="18" charset="0"/>
              </a:rPr>
              <a:t>“Art </a:t>
            </a:r>
            <a:r>
              <a:rPr lang="en-US" sz="2000" i="1" dirty="0">
                <a:solidFill>
                  <a:schemeClr val="tx1"/>
                </a:solidFill>
                <a:latin typeface="Calibri" panose="020F0502020204030204" pitchFamily="34" charset="0"/>
                <a:cs typeface="Times New Roman" pitchFamily="18" charset="0"/>
              </a:rPr>
              <a:t>and science of human communication linked to a society’s planned transformation from a state of poverty to one of dynamic socio-economic growth that makes for greater equity &amp; the larger unfolding of individual potential</a:t>
            </a:r>
            <a:r>
              <a:rPr lang="en-US" sz="2000" i="1" dirty="0" smtClean="0">
                <a:solidFill>
                  <a:schemeClr val="tx1"/>
                </a:solidFill>
                <a:latin typeface="Calibri" panose="020F0502020204030204" pitchFamily="34" charset="0"/>
                <a:cs typeface="Times New Roman" pitchFamily="18" charset="0"/>
              </a:rPr>
              <a:t>.”</a:t>
            </a:r>
          </a:p>
          <a:p>
            <a:pPr algn="just">
              <a:defRPr/>
            </a:pPr>
            <a:endParaRPr lang="en-US" sz="2000" i="1" dirty="0">
              <a:solidFill>
                <a:schemeClr val="tx1"/>
              </a:solidFill>
              <a:latin typeface="Calibri" panose="020F0502020204030204" pitchFamily="34" charset="0"/>
              <a:cs typeface="Times New Roman" pitchFamily="18" charset="0"/>
            </a:endParaRPr>
          </a:p>
          <a:p>
            <a:pPr algn="just">
              <a:defRPr/>
            </a:pPr>
            <a:endParaRPr lang="en-US" sz="2000" i="1" dirty="0">
              <a:solidFill>
                <a:schemeClr val="tx1"/>
              </a:solidFill>
              <a:latin typeface="Calibri" panose="020F0502020204030204" pitchFamily="34" charset="0"/>
              <a:cs typeface="Times New Roman" pitchFamily="18" charset="0"/>
            </a:endParaRPr>
          </a:p>
          <a:p>
            <a:pPr algn="just">
              <a:defRPr/>
            </a:pPr>
            <a:endParaRPr lang="en-US" sz="2000" dirty="0" smtClean="0">
              <a:latin typeface="Calibri" panose="020F0502020204030204" pitchFamily="34" charset="0"/>
              <a:cs typeface="Times New Roman" pitchFamily="18" charset="0"/>
            </a:endParaRPr>
          </a:p>
          <a:p>
            <a:pPr algn="just">
              <a:defRPr/>
            </a:pPr>
            <a:endParaRPr lang="en-US" sz="2000" dirty="0">
              <a:latin typeface="Calibri" panose="020F0502020204030204" pitchFamily="34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6834"/>
            <a:ext cx="3531140" cy="4038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754876" y="3605612"/>
            <a:ext cx="51556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latin typeface="Calibri" panose="020F0502020204030204" pitchFamily="34" charset="0"/>
              </a:rPr>
              <a:t>Development  Communication  is  </a:t>
            </a:r>
            <a:r>
              <a:rPr lang="en-US" sz="2000" dirty="0">
                <a:latin typeface="Calibri" panose="020F0502020204030204" pitchFamily="34" charset="0"/>
              </a:rPr>
              <a:t>the  integration  of  strategic  communication  in  development  projects </a:t>
            </a:r>
            <a:endParaRPr lang="en-US" sz="2000" dirty="0" smtClean="0">
              <a:latin typeface="Calibri" panose="020F0502020204030204" pitchFamily="34" charset="0"/>
            </a:endParaRPr>
          </a:p>
          <a:p>
            <a:pPr algn="just"/>
            <a:r>
              <a:rPr lang="en-US" sz="2000" dirty="0">
                <a:latin typeface="Calibri" panose="020F0502020204030204" pitchFamily="34" charset="0"/>
              </a:rPr>
              <a:t> </a:t>
            </a:r>
            <a:r>
              <a:rPr lang="en-US" sz="2000" dirty="0" smtClean="0">
                <a:latin typeface="Calibri" panose="020F0502020204030204" pitchFamily="34" charset="0"/>
              </a:rPr>
              <a:t>                                                              (World Bank)</a:t>
            </a:r>
            <a:endParaRPr lang="en-US" sz="2000" dirty="0">
              <a:latin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78" y="382500"/>
            <a:ext cx="3385224" cy="432726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7" name="Round Single Corner Rectangle 6"/>
          <p:cNvSpPr/>
          <p:nvPr/>
        </p:nvSpPr>
        <p:spPr>
          <a:xfrm>
            <a:off x="0" y="4307506"/>
            <a:ext cx="3832698" cy="804523"/>
          </a:xfrm>
          <a:prstGeom prst="round1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9778" y="4435813"/>
            <a:ext cx="37250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  <a:latin typeface="Arial Black" panose="020B0A04020102020204" pitchFamily="34" charset="0"/>
              </a:rPr>
              <a:t>EVERETT ROGERS –FATHER OF DEVELOPMENT COMMUNICATION</a:t>
            </a:r>
            <a:endParaRPr lang="en-US" b="1" dirty="0">
              <a:solidFill>
                <a:srgbClr val="00B050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2281" y="-128543"/>
            <a:ext cx="1371719" cy="1310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460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5882" y="1177046"/>
            <a:ext cx="627434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REFLECTIONS ON THE THEORIES AND PRACTICE OF DEVELOPMENT COMMUNICATION</a:t>
            </a:r>
            <a:endParaRPr 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281" y="68118"/>
            <a:ext cx="1371719" cy="1310754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Callout 1"/>
          <p:cNvSpPr/>
          <p:nvPr/>
        </p:nvSpPr>
        <p:spPr>
          <a:xfrm>
            <a:off x="379378" y="836578"/>
            <a:ext cx="2568102" cy="1429966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56617" y="1043729"/>
            <a:ext cx="18579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 Black" panose="020B0A04020102020204" pitchFamily="34" charset="0"/>
              </a:rPr>
              <a:t>BRETTON WOODS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4" name="Oval Callout 3"/>
          <p:cNvSpPr/>
          <p:nvPr/>
        </p:nvSpPr>
        <p:spPr>
          <a:xfrm>
            <a:off x="3508444" y="768483"/>
            <a:ext cx="2568102" cy="1429966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Callout 4"/>
          <p:cNvSpPr/>
          <p:nvPr/>
        </p:nvSpPr>
        <p:spPr>
          <a:xfrm>
            <a:off x="301557" y="2918298"/>
            <a:ext cx="2568102" cy="1429966"/>
          </a:xfrm>
          <a:prstGeom prst="wedgeEllipse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Callout 5"/>
          <p:cNvSpPr/>
          <p:nvPr/>
        </p:nvSpPr>
        <p:spPr>
          <a:xfrm>
            <a:off x="3508444" y="2903707"/>
            <a:ext cx="2568102" cy="1429966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Callout 6"/>
          <p:cNvSpPr/>
          <p:nvPr/>
        </p:nvSpPr>
        <p:spPr>
          <a:xfrm>
            <a:off x="6498077" y="768483"/>
            <a:ext cx="2568102" cy="1429966"/>
          </a:xfrm>
          <a:prstGeom prst="wedgeEllipseCallou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Callout 7"/>
          <p:cNvSpPr/>
          <p:nvPr/>
        </p:nvSpPr>
        <p:spPr>
          <a:xfrm>
            <a:off x="6498077" y="2918298"/>
            <a:ext cx="2568102" cy="1429966"/>
          </a:xfrm>
          <a:prstGeom prst="wedgeEllipseCallout">
            <a:avLst/>
          </a:prstGeom>
          <a:solidFill>
            <a:schemeClr val="bg2">
              <a:lumMod val="20000"/>
              <a:lumOff val="80000"/>
            </a:schemeClr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784059" y="1129523"/>
            <a:ext cx="18774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 Black" panose="020B0A04020102020204" pitchFamily="34" charset="0"/>
              </a:rPr>
              <a:t>LATIN AMERICAN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877455" y="1283411"/>
            <a:ext cx="1809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 Black" panose="020B0A04020102020204" pitchFamily="34" charset="0"/>
              </a:rPr>
              <a:t>INDIAN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3122" y="3418635"/>
            <a:ext cx="22422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 Black" panose="020B0A04020102020204" pitchFamily="34" charset="0"/>
              </a:rPr>
              <a:t>LOS BANOS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52153" y="3418635"/>
            <a:ext cx="18093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Arial Black" panose="020B0A04020102020204" pitchFamily="34" charset="0"/>
              </a:rPr>
              <a:t>AFRICAN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69415" y="3442317"/>
            <a:ext cx="25745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Arial Black" panose="020B0A04020102020204" pitchFamily="34" charset="0"/>
              </a:rPr>
              <a:t>PARTICIPATORY </a:t>
            </a:r>
            <a:endParaRPr lang="en-US" sz="2000" dirty="0">
              <a:latin typeface="Arial Black" panose="020B0A04020102020204" pitchFamily="34" charset="0"/>
            </a:endParaRPr>
          </a:p>
        </p:txBody>
      </p:sp>
      <p:pic>
        <p:nvPicPr>
          <p:cNvPr id="14" name="Picture 13" descr="C:\Users\LENOVO\Documents\glo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6707" y="-3341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08985649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10961" y="1942040"/>
            <a:ext cx="63523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 PARADIGMS</a:t>
            </a:r>
            <a:endParaRPr lang="en-US" sz="5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Picture 3" descr="C:\Users\LENOVO\Documents\glo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761224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>
                <a:latin typeface="Arial Black" panose="020B0A04020102020204" pitchFamily="34" charset="0"/>
              </a:rPr>
              <a:t>MODERNIZATION PARADIGM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33622" y="1634247"/>
            <a:ext cx="831426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Calibri" panose="020F0502020204030204" pitchFamily="34" charset="0"/>
              </a:rPr>
              <a:t>Central idea – modernize underdeveloped countries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Calibri" panose="020F0502020204030204" pitchFamily="34" charset="0"/>
              </a:rPr>
              <a:t>Communication = dissemination </a:t>
            </a:r>
            <a:r>
              <a:rPr lang="en-US" sz="2000" dirty="0">
                <a:latin typeface="Calibri" panose="020F0502020204030204" pitchFamily="34" charset="0"/>
              </a:rPr>
              <a:t>of information and messages aimed at modernizing “backward” countries and their people</a:t>
            </a:r>
            <a:r>
              <a:rPr lang="en-US" sz="2000" dirty="0" smtClean="0">
                <a:latin typeface="Calibri" panose="020F0502020204030204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>
                <a:latin typeface="Calibri" panose="020F0502020204030204" pitchFamily="34" charset="0"/>
              </a:rPr>
              <a:t>relied heavily on the </a:t>
            </a:r>
            <a:r>
              <a:rPr lang="en-US" sz="2000" dirty="0" smtClean="0">
                <a:latin typeface="Calibri" panose="020F0502020204030204" pitchFamily="34" charset="0"/>
              </a:rPr>
              <a:t>traditional vertical </a:t>
            </a:r>
            <a:r>
              <a:rPr lang="en-US" sz="2000" dirty="0">
                <a:latin typeface="Calibri" panose="020F0502020204030204" pitchFamily="34" charset="0"/>
              </a:rPr>
              <a:t>one-way model: </a:t>
            </a:r>
            <a:endParaRPr lang="en-US" sz="2000" dirty="0" smtClean="0">
              <a:latin typeface="Calibri" panose="020F0502020204030204" pitchFamily="34" charset="0"/>
            </a:endParaRPr>
          </a:p>
          <a:p>
            <a:pPr marL="285750" indent="-285750" algn="just"/>
            <a:endParaRPr lang="en-US" sz="2000" dirty="0" smtClean="0">
              <a:latin typeface="Calibri" panose="020F0502020204030204" pitchFamily="34" charset="0"/>
            </a:endParaRPr>
          </a:p>
          <a:p>
            <a:pPr algn="just"/>
            <a:r>
              <a:rPr lang="en-US" sz="2000" dirty="0">
                <a:latin typeface="Calibri" panose="020F0502020204030204" pitchFamily="34" charset="0"/>
              </a:rPr>
              <a:t> </a:t>
            </a:r>
            <a:r>
              <a:rPr lang="en-US" sz="2000" dirty="0" smtClean="0">
                <a:latin typeface="Calibri" panose="020F0502020204030204" pitchFamily="34" charset="0"/>
              </a:rPr>
              <a:t>                   </a:t>
            </a:r>
            <a:r>
              <a:rPr lang="en-US" sz="2000" dirty="0">
                <a:latin typeface="Calibri" panose="020F0502020204030204" pitchFamily="34" charset="0"/>
              </a:rPr>
              <a:t> </a:t>
            </a:r>
            <a:r>
              <a:rPr lang="en-US" sz="2000" dirty="0" smtClean="0">
                <a:latin typeface="Calibri" panose="020F0502020204030204" pitchFamily="34" charset="0"/>
              </a:rPr>
              <a:t>           </a:t>
            </a:r>
            <a:endParaRPr lang="en-US" sz="2000" dirty="0">
              <a:latin typeface="Calibri" panose="020F0502020204030204" pitchFamily="34" charset="0"/>
            </a:endParaRPr>
          </a:p>
        </p:txBody>
      </p:sp>
      <p:pic>
        <p:nvPicPr>
          <p:cNvPr id="5" name="Picture 4" descr="C:\Users\LENOVO\Documents\glo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4515" name="Picture 3" descr="H:\aswathy seminar pics\lasswell_model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2733" y="3534520"/>
            <a:ext cx="6438731" cy="1608979"/>
          </a:xfrm>
          <a:prstGeom prst="rect">
            <a:avLst/>
          </a:prstGeom>
          <a:noFill/>
        </p:spPr>
      </p:pic>
      <p:pic>
        <p:nvPicPr>
          <p:cNvPr id="8" name="Picture 7" descr="E:\GOLD MEDEL PRESENTATION\GM Pics\animated_pen_index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353439" y="826851"/>
            <a:ext cx="673875" cy="43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682014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ertical Scroll 3"/>
          <p:cNvSpPr/>
          <p:nvPr/>
        </p:nvSpPr>
        <p:spPr>
          <a:xfrm>
            <a:off x="4445540" y="408563"/>
            <a:ext cx="4464996" cy="4620637"/>
          </a:xfrm>
          <a:prstGeom prst="verticalScroll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5107021" y="1040860"/>
            <a:ext cx="308366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latin typeface="Calibri" panose="020F0502020204030204" pitchFamily="34" charset="0"/>
              </a:rPr>
              <a:t>UNESCO, for example, considered media to be a crucial </a:t>
            </a:r>
            <a:r>
              <a:rPr lang="en-US" sz="2000" dirty="0" smtClean="0">
                <a:latin typeface="Calibri" panose="020F0502020204030204" pitchFamily="34" charset="0"/>
              </a:rPr>
              <a:t>means for </a:t>
            </a:r>
            <a:r>
              <a:rPr lang="en-US" sz="2000" dirty="0">
                <a:latin typeface="Calibri" panose="020F0502020204030204" pitchFamily="34" charset="0"/>
              </a:rPr>
              <a:t>promoting change</a:t>
            </a:r>
            <a:r>
              <a:rPr lang="en-US" sz="2000" dirty="0" smtClean="0">
                <a:latin typeface="Calibri" panose="020F0502020204030204" pitchFamily="34" charset="0"/>
              </a:rPr>
              <a:t>, and </a:t>
            </a:r>
            <a:r>
              <a:rPr lang="en-US" sz="2000" dirty="0">
                <a:latin typeface="Calibri" panose="020F0502020204030204" pitchFamily="34" charset="0"/>
              </a:rPr>
              <a:t>in the 1960s, it provided guidelines about a </a:t>
            </a:r>
            <a:r>
              <a:rPr lang="en-US" sz="2000" dirty="0" smtClean="0">
                <a:latin typeface="Calibri" panose="020F0502020204030204" pitchFamily="34" charset="0"/>
              </a:rPr>
              <a:t>country’s desirable </a:t>
            </a:r>
            <a:r>
              <a:rPr lang="en-US" sz="2000" dirty="0">
                <a:latin typeface="Calibri" panose="020F0502020204030204" pitchFamily="34" charset="0"/>
              </a:rPr>
              <a:t>per capita consumption of television sets, radio receivers, newspapers, </a:t>
            </a:r>
            <a:r>
              <a:rPr lang="en-US" sz="2000" dirty="0" smtClean="0">
                <a:latin typeface="Calibri" panose="020F0502020204030204" pitchFamily="34" charset="0"/>
              </a:rPr>
              <a:t>and cinema </a:t>
            </a:r>
            <a:r>
              <a:rPr lang="en-US" sz="2000" dirty="0">
                <a:latin typeface="Calibri" panose="020F0502020204030204" pitchFamily="34" charset="0"/>
              </a:rPr>
              <a:t>seats.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9651" y="321013"/>
            <a:ext cx="418289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Calibri" panose="020F0502020204030204" pitchFamily="34" charset="0"/>
              </a:rPr>
              <a:t>Heavy emphasis on media owing to the belief that it could change people’s mindsets and attitude, when used properly.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b="1" dirty="0" smtClean="0">
                <a:solidFill>
                  <a:schemeClr val="accent1"/>
                </a:solidFill>
                <a:latin typeface="Calibri" panose="020F0502020204030204" pitchFamily="34" charset="0"/>
              </a:rPr>
              <a:t>Hypodermic Needle Theory</a:t>
            </a:r>
            <a:endParaRPr lang="en-US" sz="2000" b="1" dirty="0">
              <a:solidFill>
                <a:schemeClr val="accent1"/>
              </a:solidFill>
              <a:latin typeface="Calibri" panose="020F0502020204030204" pitchFamily="34" charset="0"/>
            </a:endParaRPr>
          </a:p>
        </p:txBody>
      </p:sp>
      <p:pic>
        <p:nvPicPr>
          <p:cNvPr id="8" name="Picture 2" descr="http://www.alevelmedia.co.uk/attachments/Image/hypodermic%20needle%20model.jpg"/>
          <p:cNvPicPr>
            <a:picLocks noChangeAspect="1" noChangeArrowheads="1"/>
          </p:cNvPicPr>
          <p:nvPr/>
        </p:nvPicPr>
        <p:blipFill rotWithShape="1">
          <a:blip r:embed="rId2"/>
          <a:srcRect r="2829" b="20227"/>
          <a:stretch/>
        </p:blipFill>
        <p:spPr bwMode="auto">
          <a:xfrm>
            <a:off x="500975" y="2512924"/>
            <a:ext cx="3341450" cy="22633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8" descr="C:\Users\LENOVO\Documents\globe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44088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4701" y="553034"/>
            <a:ext cx="3464886" cy="1028700"/>
          </a:xfrm>
        </p:spPr>
        <p:txBody>
          <a:bodyPr/>
          <a:lstStyle/>
          <a:p>
            <a:pPr algn="ctr"/>
            <a:r>
              <a:rPr lang="en-US" sz="2400" dirty="0" smtClean="0">
                <a:latin typeface="Arial Black" panose="020B0A04020102020204" pitchFamily="34" charset="0"/>
              </a:rPr>
              <a:t>DEPENDENCY AND WORLD SYSTEMS THEORY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08187" y="893502"/>
            <a:ext cx="4435814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Calibri" panose="020F0502020204030204" pitchFamily="34" charset="0"/>
              </a:rPr>
              <a:t>Originated in Latin America.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Calibri" panose="020F0502020204030204" pitchFamily="34" charset="0"/>
              </a:rPr>
              <a:t>A.G. Frank (1969) considered development and underdevelopment as two sides of the same coin.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Calibri" panose="020F0502020204030204" pitchFamily="34" charset="0"/>
              </a:rPr>
              <a:t>Imbalances </a:t>
            </a:r>
            <a:r>
              <a:rPr lang="en-US" sz="2000" dirty="0">
                <a:latin typeface="Calibri" panose="020F0502020204030204" pitchFamily="34" charset="0"/>
              </a:rPr>
              <a:t>in the world’s state of affairs </a:t>
            </a:r>
            <a:r>
              <a:rPr lang="en-US" sz="2000" dirty="0" smtClean="0">
                <a:latin typeface="Calibri" panose="020F0502020204030204" pitchFamily="34" charset="0"/>
              </a:rPr>
              <a:t>were mainly </a:t>
            </a:r>
            <a:r>
              <a:rPr lang="en-US" sz="2000" dirty="0">
                <a:latin typeface="Calibri" panose="020F0502020204030204" pitchFamily="34" charset="0"/>
              </a:rPr>
              <a:t>owing to the international division of labor and to the continuation of </a:t>
            </a:r>
            <a:r>
              <a:rPr lang="en-US" sz="2000" dirty="0" smtClean="0">
                <a:latin typeface="Calibri" panose="020F0502020204030204" pitchFamily="34" charset="0"/>
              </a:rPr>
              <a:t>past patterns </a:t>
            </a:r>
            <a:r>
              <a:rPr lang="en-US" sz="2000" dirty="0">
                <a:latin typeface="Calibri" panose="020F0502020204030204" pitchFamily="34" charset="0"/>
              </a:rPr>
              <a:t>of domination. </a:t>
            </a:r>
            <a:endParaRPr lang="en-US" sz="2000" dirty="0" smtClean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2000" dirty="0">
              <a:latin typeface="Calibri" panose="020F0502020204030204" pitchFamily="34" charset="0"/>
            </a:endParaRPr>
          </a:p>
          <a:p>
            <a:pPr algn="just"/>
            <a:endParaRPr lang="en-US" sz="2000" dirty="0"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20415"/>
          <a:stretch/>
        </p:blipFill>
        <p:spPr>
          <a:xfrm>
            <a:off x="272373" y="1581734"/>
            <a:ext cx="4289899" cy="356176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 descr="C:\Users\LENOVO\Documents\globe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E:\GOLD MEDEL PRESENTATION\GM Pics\animated_pen_index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75618" y="787940"/>
            <a:ext cx="673875" cy="43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272" y="1"/>
            <a:ext cx="4581728" cy="51405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67363461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9379" y="204281"/>
            <a:ext cx="7762672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Calibri" panose="020F0502020204030204" pitchFamily="34" charset="0"/>
              </a:rPr>
              <a:t>Uneven flow of media and information from rich countries.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Calibri" panose="020F0502020204030204" pitchFamily="34" charset="0"/>
              </a:rPr>
              <a:t>At </a:t>
            </a:r>
            <a:r>
              <a:rPr lang="en-US" sz="2000" dirty="0">
                <a:latin typeface="Calibri" panose="020F0502020204030204" pitchFamily="34" charset="0"/>
              </a:rPr>
              <a:t>the national level, </a:t>
            </a:r>
            <a:r>
              <a:rPr lang="en-US" sz="2000" dirty="0" smtClean="0">
                <a:latin typeface="Calibri" panose="020F0502020204030204" pitchFamily="34" charset="0"/>
              </a:rPr>
              <a:t>failed </a:t>
            </a:r>
            <a:r>
              <a:rPr lang="en-US" sz="2000" dirty="0">
                <a:latin typeface="Calibri" panose="020F0502020204030204" pitchFamily="34" charset="0"/>
              </a:rPr>
              <a:t>to </a:t>
            </a:r>
            <a:r>
              <a:rPr lang="en-US" sz="2000" dirty="0" smtClean="0">
                <a:latin typeface="Calibri" panose="020F0502020204030204" pitchFamily="34" charset="0"/>
              </a:rPr>
              <a:t>give proper </a:t>
            </a:r>
            <a:r>
              <a:rPr lang="en-US" sz="2000" dirty="0">
                <a:latin typeface="Calibri" panose="020F0502020204030204" pitchFamily="34" charset="0"/>
              </a:rPr>
              <a:t>attention to the potential of privately owned media and community media</a:t>
            </a:r>
            <a:r>
              <a:rPr lang="en-US" sz="2000" dirty="0" smtClean="0">
                <a:latin typeface="Calibri" panose="020F0502020204030204" pitchFamily="34" charset="0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Calibri" panose="020F0502020204030204" pitchFamily="34" charset="0"/>
              </a:rPr>
              <a:t>Did </a:t>
            </a:r>
            <a:r>
              <a:rPr lang="en-US" sz="2000" dirty="0">
                <a:latin typeface="Calibri" panose="020F0502020204030204" pitchFamily="34" charset="0"/>
              </a:rPr>
              <a:t>not consider </a:t>
            </a:r>
            <a:r>
              <a:rPr lang="en-US" sz="2000" dirty="0" smtClean="0">
                <a:latin typeface="Calibri" panose="020F0502020204030204" pitchFamily="34" charset="0"/>
              </a:rPr>
              <a:t>and support </a:t>
            </a:r>
            <a:r>
              <a:rPr lang="en-US" sz="2000" dirty="0">
                <a:latin typeface="Calibri" panose="020F0502020204030204" pitchFamily="34" charset="0"/>
              </a:rPr>
              <a:t>the wider </a:t>
            </a:r>
            <a:r>
              <a:rPr lang="en-US" sz="2000" dirty="0" smtClean="0">
                <a:latin typeface="Calibri" panose="020F0502020204030204" pitchFamily="34" charset="0"/>
              </a:rPr>
              <a:t>role of “</a:t>
            </a:r>
            <a:r>
              <a:rPr lang="en-US" sz="2000" dirty="0">
                <a:latin typeface="Calibri" panose="020F0502020204030204" pitchFamily="34" charset="0"/>
              </a:rPr>
              <a:t>freer” communication </a:t>
            </a:r>
            <a:r>
              <a:rPr lang="en-US" sz="2000" dirty="0" smtClean="0">
                <a:latin typeface="Calibri" panose="020F0502020204030204" pitchFamily="34" charset="0"/>
              </a:rPr>
              <a:t>systems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</p:txBody>
      </p:sp>
      <p:sp>
        <p:nvSpPr>
          <p:cNvPr id="3" name="Flowchart: Punched Tape 2"/>
          <p:cNvSpPr/>
          <p:nvPr/>
        </p:nvSpPr>
        <p:spPr>
          <a:xfrm>
            <a:off x="792804" y="2728609"/>
            <a:ext cx="7548664" cy="2414891"/>
          </a:xfrm>
          <a:prstGeom prst="flowChartPunchedTap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992221" y="3181723"/>
            <a:ext cx="691636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</a:rPr>
              <a:t>Despite significant differences between modernization </a:t>
            </a:r>
            <a:r>
              <a:rPr lang="en-US" sz="2400" dirty="0" smtClean="0">
                <a:latin typeface="Calibri" panose="020F0502020204030204" pitchFamily="34" charset="0"/>
              </a:rPr>
              <a:t>and dependency </a:t>
            </a:r>
            <a:r>
              <a:rPr lang="en-US" sz="2400" dirty="0">
                <a:latin typeface="Calibri" panose="020F0502020204030204" pitchFamily="34" charset="0"/>
              </a:rPr>
              <a:t>theories, their communication model was basically the same: </a:t>
            </a:r>
            <a:endParaRPr lang="en-US" sz="2400" dirty="0" smtClean="0">
              <a:latin typeface="Calibri" panose="020F0502020204030204" pitchFamily="34" charset="0"/>
            </a:endParaRPr>
          </a:p>
          <a:p>
            <a:pPr algn="ctr"/>
            <a:r>
              <a:rPr lang="en-US" sz="2400" dirty="0" smtClean="0">
                <a:latin typeface="Calibri" panose="020F0502020204030204" pitchFamily="34" charset="0"/>
              </a:rPr>
              <a:t>a one way </a:t>
            </a:r>
            <a:r>
              <a:rPr lang="en-US" sz="2400" dirty="0">
                <a:latin typeface="Calibri" panose="020F0502020204030204" pitchFamily="34" charset="0"/>
              </a:rPr>
              <a:t>communication </a:t>
            </a:r>
            <a:r>
              <a:rPr lang="en-US" sz="2400" dirty="0" smtClean="0">
                <a:latin typeface="Calibri" panose="020F0502020204030204" pitchFamily="34" charset="0"/>
              </a:rPr>
              <a:t>flow</a:t>
            </a:r>
            <a:endParaRPr lang="en-US" sz="2400" dirty="0">
              <a:latin typeface="Calibri" panose="020F0502020204030204" pitchFamily="34" charset="0"/>
            </a:endParaRPr>
          </a:p>
        </p:txBody>
      </p:sp>
      <p:pic>
        <p:nvPicPr>
          <p:cNvPr id="5" name="Picture 4" descr="C:\Users\LENOVO\Documents\glo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5498863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>
                <a:latin typeface="Arial Black" panose="020B0A04020102020204" pitchFamily="34" charset="0"/>
              </a:rPr>
              <a:t>PARTICIPATORY PARADIGM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08562" y="1634247"/>
            <a:ext cx="394626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2000" dirty="0">
                <a:latin typeface="Calibri" panose="020F0502020204030204" pitchFamily="34" charset="0"/>
              </a:rPr>
              <a:t>Development efforts have been refocused to increasingly engage </a:t>
            </a:r>
            <a:r>
              <a:rPr lang="en-US" sz="2000" dirty="0" smtClean="0">
                <a:latin typeface="Calibri" panose="020F0502020204030204" pitchFamily="34" charset="0"/>
              </a:rPr>
              <a:t>stakeholders</a:t>
            </a:r>
          </a:p>
          <a:p>
            <a:pPr algn="just"/>
            <a:endParaRPr lang="en-US" sz="2000" dirty="0" smtClean="0">
              <a:latin typeface="Calibri" panose="020F0502020204030204" pitchFamily="34" charset="0"/>
            </a:endParaRPr>
          </a:p>
          <a:p>
            <a:pPr algn="just"/>
            <a:endParaRPr lang="en-US" sz="2000" dirty="0" smtClean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dirty="0"/>
          </a:p>
        </p:txBody>
      </p:sp>
      <p:graphicFrame>
        <p:nvGraphicFramePr>
          <p:cNvPr id="9" name="Diagram 8"/>
          <p:cNvGraphicFramePr/>
          <p:nvPr>
            <p:extLst>
              <p:ext uri="{D42A27DB-BD31-4B8C-83A1-F6EECF244321}">
                <p14:modId xmlns:p14="http://schemas.microsoft.com/office/powerpoint/2010/main" val="3295711918"/>
              </p:ext>
            </p:extLst>
          </p:nvPr>
        </p:nvGraphicFramePr>
        <p:xfrm>
          <a:off x="4464996" y="917398"/>
          <a:ext cx="4241260" cy="3584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08562" y="2845068"/>
            <a:ext cx="35696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000" dirty="0" smtClean="0">
                <a:latin typeface="Calibri" panose="020F0502020204030204" pitchFamily="34" charset="0"/>
              </a:rPr>
              <a:t>New </a:t>
            </a:r>
            <a:r>
              <a:rPr lang="en-US" sz="2000" dirty="0">
                <a:latin typeface="Calibri" panose="020F0502020204030204" pitchFamily="34" charset="0"/>
              </a:rPr>
              <a:t>priorities, well beyond the economic dimension, </a:t>
            </a:r>
            <a:r>
              <a:rPr lang="en-US" sz="2000" dirty="0" smtClean="0">
                <a:latin typeface="Calibri" panose="020F0502020204030204" pitchFamily="34" charset="0"/>
              </a:rPr>
              <a:t>are paid attention to. </a:t>
            </a:r>
            <a:endParaRPr lang="en-US" sz="2000" dirty="0">
              <a:latin typeface="Calibri" panose="020F0502020204030204" pitchFamily="34" charset="0"/>
            </a:endParaRPr>
          </a:p>
        </p:txBody>
      </p:sp>
      <p:pic>
        <p:nvPicPr>
          <p:cNvPr id="6" name="Picture 5" descr="C:\Users\LENOVO\Documents\globe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E:\GOLD MEDEL PRESENTATION\GM Pics\animated_pen_index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324256" y="826851"/>
            <a:ext cx="673875" cy="43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453516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319712693"/>
              </p:ext>
            </p:extLst>
          </p:nvPr>
        </p:nvGraphicFramePr>
        <p:xfrm>
          <a:off x="3044757" y="359922"/>
          <a:ext cx="5963056" cy="4020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949430" y="3385226"/>
            <a:ext cx="49027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Arial Black" panose="020B0A04020102020204" pitchFamily="34" charset="0"/>
              </a:rPr>
              <a:t>EMPOWERED PARTICIPATION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Calibri" panose="020F0502020204030204" pitchFamily="34" charset="0"/>
              </a:rPr>
              <a:t>Participation throughout development</a:t>
            </a:r>
            <a:endParaRPr lang="en-US" sz="2000" dirty="0">
              <a:latin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40469" y="447472"/>
            <a:ext cx="24513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Mefalopolus</a:t>
            </a:r>
            <a:r>
              <a:rPr lang="en-US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 identified 4 types of participation (2003)</a:t>
            </a:r>
            <a:endParaRPr lang="en-US" sz="24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8" name="Picture 7" descr="C:\Users\LENOVO\Documents\globe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72401" y="-136188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7346" name="Picture 2" descr="http://emsaal.itcilo.org/participants-1/Participants.jpg/@@images/image/preview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0" y="2393004"/>
            <a:ext cx="2986921" cy="275049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254941811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660" y="595901"/>
            <a:ext cx="92467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THE MULTITRACK COMMUNICATION MODEL </a:t>
            </a:r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2024009"/>
            <a:ext cx="4191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Calibri" panose="020F0502020204030204" pitchFamily="34" charset="0"/>
              </a:rPr>
              <a:t>2 modes of communication</a:t>
            </a:r>
            <a:endParaRPr lang="en-US" sz="28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4376791" y="1849348"/>
            <a:ext cx="842481" cy="38014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4376791" y="2328713"/>
            <a:ext cx="719192" cy="4370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219272" y="1726058"/>
            <a:ext cx="256853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Monologic</a:t>
            </a:r>
            <a:endParaRPr lang="en-US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en-US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Dialogic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19121"/>
            <a:ext cx="9143999" cy="4076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919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1286" y="145915"/>
            <a:ext cx="88327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Arial Black" panose="020B0A04020102020204" pitchFamily="34" charset="0"/>
              </a:rPr>
              <a:t>BASIC PRINCIPLES OF DEVELOPMENT COMMUNICATION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442751958"/>
              </p:ext>
            </p:extLst>
          </p:nvPr>
        </p:nvGraphicFramePr>
        <p:xfrm>
          <a:off x="0" y="95803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C:\Users\LENOVO\Documents\globe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72401" y="398835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62312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556639023"/>
              </p:ext>
            </p:extLst>
          </p:nvPr>
        </p:nvGraphicFramePr>
        <p:xfrm>
          <a:off x="0" y="500839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 descr="C:\Users\LENOVO\Documents\globe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7599578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2811294" y="3501956"/>
            <a:ext cx="6682902" cy="1196503"/>
            <a:chOff x="0" y="2709333"/>
            <a:chExt cx="6096000" cy="1354666"/>
          </a:xfrm>
          <a:solidFill>
            <a:srgbClr val="00B050"/>
          </a:solidFill>
        </p:grpSpPr>
        <p:sp>
          <p:nvSpPr>
            <p:cNvPr id="11" name="Trapezoid 10"/>
            <p:cNvSpPr/>
            <p:nvPr/>
          </p:nvSpPr>
          <p:spPr>
            <a:xfrm>
              <a:off x="0" y="2709333"/>
              <a:ext cx="6096000" cy="1354666"/>
            </a:xfrm>
            <a:prstGeom prst="trapezoid">
              <a:avLst>
                <a:gd name="adj" fmla="val 75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rapezoid 4"/>
            <p:cNvSpPr/>
            <p:nvPr/>
          </p:nvSpPr>
          <p:spPr>
            <a:xfrm>
              <a:off x="1066799" y="2709333"/>
              <a:ext cx="3962400" cy="135466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0" tIns="82550" rIns="82550" bIns="8255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500" kern="1200"/>
            </a:p>
          </p:txBody>
        </p:sp>
      </p:grp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3600705"/>
              </p:ext>
            </p:extLst>
          </p:nvPr>
        </p:nvGraphicFramePr>
        <p:xfrm>
          <a:off x="4348264" y="77821"/>
          <a:ext cx="3560323" cy="25334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6" name="Group 5"/>
          <p:cNvGrpSpPr/>
          <p:nvPr/>
        </p:nvGrpSpPr>
        <p:grpSpPr>
          <a:xfrm>
            <a:off x="3681429" y="2598413"/>
            <a:ext cx="4893986" cy="903544"/>
            <a:chOff x="0" y="2709333"/>
            <a:chExt cx="6096000" cy="1354666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7" name="Trapezoid 6"/>
            <p:cNvSpPr/>
            <p:nvPr/>
          </p:nvSpPr>
          <p:spPr>
            <a:xfrm>
              <a:off x="0" y="2709333"/>
              <a:ext cx="6096000" cy="1354666"/>
            </a:xfrm>
            <a:prstGeom prst="trapezoid">
              <a:avLst>
                <a:gd name="adj" fmla="val 75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Trapezoid 4"/>
            <p:cNvSpPr/>
            <p:nvPr/>
          </p:nvSpPr>
          <p:spPr>
            <a:xfrm>
              <a:off x="1066799" y="2709333"/>
              <a:ext cx="3962400" cy="135466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82550" tIns="82550" rIns="82550" bIns="82550" numCol="1" spcCol="1270" anchor="ctr" anchorCtr="0">
              <a:noAutofit/>
            </a:bodyPr>
            <a:lstStyle/>
            <a:p>
              <a:pPr lvl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500" kern="1200"/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4968644" y="2853073"/>
            <a:ext cx="2937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alibri" panose="020F0502020204030204" pitchFamily="34" charset="0"/>
              </a:rPr>
              <a:t>Strategy design</a:t>
            </a:r>
            <a:endParaRPr lang="en-US" sz="2800" dirty="0">
              <a:latin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44374" y="3618689"/>
            <a:ext cx="34803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Calibri" panose="020F0502020204030204" pitchFamily="34" charset="0"/>
              </a:rPr>
              <a:t>Communication – based assessment</a:t>
            </a:r>
            <a:endParaRPr lang="en-US" sz="2800" dirty="0">
              <a:latin typeface="Calibri" panose="020F0502020204030204" pitchFamily="34" charset="0"/>
            </a:endParaRPr>
          </a:p>
        </p:txBody>
      </p:sp>
      <p:pic>
        <p:nvPicPr>
          <p:cNvPr id="15" name="Picture 14" descr="C:\Users\LENOVO\Documents\globe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 rot="19400891">
            <a:off x="-472113" y="1749758"/>
            <a:ext cx="45551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2800" dirty="0" smtClean="0">
                <a:solidFill>
                  <a:schemeClr val="bg1"/>
                </a:solidFill>
                <a:latin typeface="Arial Black" pitchFamily="34" charset="0"/>
              </a:rPr>
              <a:t>METHODOLOGICAL FRAMEWORK</a:t>
            </a:r>
            <a:endParaRPr lang="en-IN" sz="2800" dirty="0">
              <a:solidFill>
                <a:schemeClr val="bg1"/>
              </a:solidFill>
              <a:latin typeface="Arial Black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54858" y="3863083"/>
            <a:ext cx="14137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(monitoring and evaluation)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85994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19046591">
            <a:off x="-538786" y="1306011"/>
            <a:ext cx="466518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1. COMMUNICATION BASED ASSESSMENT</a:t>
            </a:r>
            <a:endParaRPr lang="en-US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08962" y="190048"/>
            <a:ext cx="5340485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alibri" panose="020F0502020204030204" pitchFamily="34" charset="0"/>
              </a:rPr>
              <a:t>Bird’s eye view of the overall </a:t>
            </a:r>
          </a:p>
          <a:p>
            <a:pPr algn="just"/>
            <a:r>
              <a:rPr lang="en-US" sz="2000" dirty="0">
                <a:latin typeface="Calibri" panose="020F0502020204030204" pitchFamily="34" charset="0"/>
              </a:rPr>
              <a:t> </a:t>
            </a:r>
            <a:r>
              <a:rPr lang="en-US" sz="2000" dirty="0" smtClean="0">
                <a:latin typeface="Calibri" panose="020F0502020204030204" pitchFamily="34" charset="0"/>
              </a:rPr>
              <a:t>    situation is gained.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</a:rPr>
              <a:t>a type of field </a:t>
            </a:r>
            <a:r>
              <a:rPr lang="en-US" sz="2000" dirty="0" smtClean="0">
                <a:latin typeface="Calibri" panose="020F0502020204030204" pitchFamily="34" charset="0"/>
              </a:rPr>
              <a:t>research</a:t>
            </a:r>
          </a:p>
          <a:p>
            <a:pPr algn="just"/>
            <a:endParaRPr lang="en-US" sz="20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</a:rPr>
              <a:t>It utilizes </a:t>
            </a:r>
            <a:r>
              <a:rPr lang="en-US" sz="2000" dirty="0" smtClean="0">
                <a:latin typeface="Calibri" panose="020F0502020204030204" pitchFamily="34" charset="0"/>
              </a:rPr>
              <a:t>principles </a:t>
            </a:r>
            <a:r>
              <a:rPr lang="en-US" sz="2000" dirty="0">
                <a:latin typeface="Calibri" panose="020F0502020204030204" pitchFamily="34" charset="0"/>
              </a:rPr>
              <a:t>and tools </a:t>
            </a:r>
            <a:r>
              <a:rPr lang="en-US" sz="2000" dirty="0" smtClean="0">
                <a:latin typeface="Calibri" panose="020F0502020204030204" pitchFamily="34" charset="0"/>
              </a:rPr>
              <a:t>to facilitate </a:t>
            </a:r>
            <a:r>
              <a:rPr lang="en-US" sz="2000" dirty="0">
                <a:latin typeface="Calibri" panose="020F0502020204030204" pitchFamily="34" charset="0"/>
              </a:rPr>
              <a:t>dialog, </a:t>
            </a:r>
            <a:r>
              <a:rPr lang="en-US" sz="2000" dirty="0" smtClean="0">
                <a:latin typeface="Calibri" panose="020F0502020204030204" pitchFamily="34" charset="0"/>
              </a:rPr>
              <a:t>build </a:t>
            </a:r>
            <a:r>
              <a:rPr lang="en-US" sz="2000" dirty="0">
                <a:latin typeface="Calibri" panose="020F0502020204030204" pitchFamily="34" charset="0"/>
              </a:rPr>
              <a:t>trust, </a:t>
            </a:r>
            <a:r>
              <a:rPr lang="en-US" sz="2000" dirty="0" smtClean="0">
                <a:latin typeface="Calibri" panose="020F0502020204030204" pitchFamily="34" charset="0"/>
              </a:rPr>
              <a:t>analyze </a:t>
            </a:r>
            <a:r>
              <a:rPr lang="en-US" sz="2000" dirty="0">
                <a:latin typeface="Calibri" panose="020F0502020204030204" pitchFamily="34" charset="0"/>
              </a:rPr>
              <a:t>political risk, </a:t>
            </a:r>
            <a:r>
              <a:rPr lang="en-US" sz="2000" dirty="0" smtClean="0">
                <a:latin typeface="Calibri" panose="020F0502020204030204" pitchFamily="34" charset="0"/>
              </a:rPr>
              <a:t>and assess </a:t>
            </a:r>
            <a:r>
              <a:rPr lang="en-US" sz="2000" dirty="0">
                <a:latin typeface="Calibri" panose="020F0502020204030204" pitchFamily="34" charset="0"/>
              </a:rPr>
              <a:t>conditions to identify entry points for the communication strategy. </a:t>
            </a:r>
            <a:endParaRPr lang="en-US" sz="2000" dirty="0" smtClean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alibri" panose="020F0502020204030204" pitchFamily="34" charset="0"/>
              </a:rPr>
              <a:t>CBA is always necessary to design an effective communication strategy.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alibri" panose="020F0502020204030204" pitchFamily="34" charset="0"/>
              </a:rPr>
              <a:t>Flexible instrument</a:t>
            </a:r>
            <a:endParaRPr lang="en-US" sz="2000" dirty="0">
              <a:latin typeface="Calibri" panose="020F0502020204030204" pitchFamily="34" charset="0"/>
            </a:endParaRPr>
          </a:p>
          <a:p>
            <a:pPr algn="just"/>
            <a:endParaRPr lang="en-US" sz="2000" dirty="0" smtClean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</a:endParaRPr>
          </a:p>
        </p:txBody>
      </p:sp>
      <p:pic>
        <p:nvPicPr>
          <p:cNvPr id="6" name="Picture 5" descr="C:\Users\LENOVO\Documents\glo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090214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66928" y="145915"/>
            <a:ext cx="828796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Arial Black" panose="020B0A04020102020204" pitchFamily="34" charset="0"/>
              </a:rPr>
              <a:t>EFFECTIVE DIALOG FOR SUSTAINABLE CHANGE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8834" y="1118681"/>
            <a:ext cx="385215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</a:rPr>
              <a:t>The value of dialog leading to change can be seen in a </a:t>
            </a:r>
            <a:r>
              <a:rPr lang="en-US" sz="2000" dirty="0" smtClean="0">
                <a:latin typeface="Calibri" panose="020F0502020204030204" pitchFamily="34" charset="0"/>
              </a:rPr>
              <a:t>visual image </a:t>
            </a:r>
            <a:r>
              <a:rPr lang="en-US" sz="2000" dirty="0">
                <a:latin typeface="Calibri" panose="020F0502020204030204" pitchFamily="34" charset="0"/>
              </a:rPr>
              <a:t>known as the </a:t>
            </a:r>
            <a:r>
              <a:rPr lang="en-US" sz="2000" dirty="0" err="1">
                <a:latin typeface="Calibri" panose="020F0502020204030204" pitchFamily="34" charset="0"/>
              </a:rPr>
              <a:t>Johari</a:t>
            </a:r>
            <a:r>
              <a:rPr lang="en-US" sz="2000" dirty="0">
                <a:latin typeface="Calibri" panose="020F0502020204030204" pitchFamily="34" charset="0"/>
              </a:rPr>
              <a:t> </a:t>
            </a:r>
            <a:r>
              <a:rPr lang="en-US" sz="2000" dirty="0" smtClean="0">
                <a:latin typeface="Calibri" panose="020F0502020204030204" pitchFamily="34" charset="0"/>
              </a:rPr>
              <a:t>Window.</a:t>
            </a: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alibri" panose="020F0502020204030204" pitchFamily="34" charset="0"/>
              </a:rPr>
              <a:t>Developed </a:t>
            </a:r>
            <a:r>
              <a:rPr lang="en-US" sz="2000" dirty="0">
                <a:latin typeface="Calibri" panose="020F0502020204030204" pitchFamily="34" charset="0"/>
              </a:rPr>
              <a:t>by Joseph </a:t>
            </a:r>
            <a:r>
              <a:rPr lang="en-US" sz="2000" dirty="0" err="1">
                <a:latin typeface="Calibri" panose="020F0502020204030204" pitchFamily="34" charset="0"/>
              </a:rPr>
              <a:t>Luft</a:t>
            </a:r>
            <a:r>
              <a:rPr lang="en-US" sz="2000" dirty="0">
                <a:latin typeface="Calibri" panose="020F0502020204030204" pitchFamily="34" charset="0"/>
              </a:rPr>
              <a:t> and Harry Ingham </a:t>
            </a:r>
            <a:endParaRPr lang="en-US" sz="2000" dirty="0" smtClean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Calibri" panose="020F0502020204030204" pitchFamily="34" charset="0"/>
              </a:rPr>
              <a:t>Used </a:t>
            </a:r>
            <a:r>
              <a:rPr lang="en-US" sz="2000" dirty="0">
                <a:latin typeface="Calibri" panose="020F0502020204030204" pitchFamily="34" charset="0"/>
              </a:rPr>
              <a:t>to map interaction leading to change at a broader level (</a:t>
            </a:r>
            <a:r>
              <a:rPr lang="en-US" sz="2000" dirty="0" err="1">
                <a:latin typeface="Calibri" panose="020F0502020204030204" pitchFamily="34" charset="0"/>
              </a:rPr>
              <a:t>Anyaegbunam</a:t>
            </a:r>
            <a:r>
              <a:rPr lang="en-US" sz="2000" dirty="0">
                <a:latin typeface="Calibri" panose="020F0502020204030204" pitchFamily="34" charset="0"/>
              </a:rPr>
              <a:t> et al. 2004</a:t>
            </a:r>
            <a:r>
              <a:rPr lang="en-US" sz="2000" dirty="0" smtClean="0">
                <a:latin typeface="Calibri" panose="020F0502020204030204" pitchFamily="34" charset="0"/>
              </a:rPr>
              <a:t>)</a:t>
            </a:r>
          </a:p>
          <a:p>
            <a:pPr algn="just"/>
            <a:endParaRPr lang="en-US" sz="2000" dirty="0">
              <a:latin typeface="Calibri" panose="020F050202020403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465941"/>
              </p:ext>
            </p:extLst>
          </p:nvPr>
        </p:nvGraphicFramePr>
        <p:xfrm>
          <a:off x="4396902" y="1376327"/>
          <a:ext cx="4747098" cy="2529840"/>
        </p:xfrm>
        <a:graphic>
          <a:graphicData uri="http://schemas.openxmlformats.org/drawingml/2006/table">
            <a:tbl>
              <a:tblPr firstRow="1" bandRow="1">
                <a:tableStyleId>{D113A9D2-9D6B-4929-AA2D-F23B5EE8CBE7}</a:tableStyleId>
              </a:tblPr>
              <a:tblGrid>
                <a:gridCol w="2373549"/>
                <a:gridCol w="2373549"/>
              </a:tblGrid>
              <a:tr h="977766"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Window 1:</a:t>
                      </a:r>
                    </a:p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OPEN KNOWLEDGE </a:t>
                      </a:r>
                    </a:p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What We know and They know</a:t>
                      </a:r>
                      <a:endParaRPr lang="en-US" b="0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Window 3: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THEIR HIDDEN KNOWLEDGE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What They know and We do not know</a:t>
                      </a: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Window 2:</a:t>
                      </a:r>
                    </a:p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OUR HIDDEN KNOWLEDGE </a:t>
                      </a:r>
                    </a:p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What We know and They do not know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Window 4: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 smtClean="0">
                          <a:solidFill>
                            <a:srgbClr val="002060"/>
                          </a:solidFill>
                        </a:rPr>
                        <a:t>THE BLIND SPOT</a:t>
                      </a:r>
                    </a:p>
                    <a:p>
                      <a:r>
                        <a:rPr lang="en-US" dirty="0" smtClean="0">
                          <a:solidFill>
                            <a:srgbClr val="002060"/>
                          </a:solidFill>
                        </a:rPr>
                        <a:t>What neither We nor They know</a:t>
                      </a:r>
                      <a:endParaRPr lang="en-US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5" descr="C:\Users\LENOVO\Documents\glo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8" name="Curved Connector 7"/>
          <p:cNvCxnSpPr/>
          <p:nvPr/>
        </p:nvCxnSpPr>
        <p:spPr>
          <a:xfrm rot="5400000">
            <a:off x="6873412" y="3791165"/>
            <a:ext cx="914400" cy="339047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482993" y="4407613"/>
            <a:ext cx="1787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</a:rPr>
              <a:t>MOST CRITICAL</a:t>
            </a:r>
            <a:endParaRPr lang="en-US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8402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 Black" panose="020B0A04020102020204" pitchFamily="34" charset="0"/>
              </a:rPr>
              <a:t>STEPS IN CBA</a:t>
            </a:r>
            <a:endParaRPr lang="en-US" sz="2800" dirty="0">
              <a:latin typeface="Arial Black" panose="020B0A04020102020204" pitchFamily="34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515566" y="1935801"/>
            <a:ext cx="2324911" cy="128405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491247" y="3859446"/>
            <a:ext cx="2324911" cy="128405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343072" y="1935800"/>
            <a:ext cx="2324911" cy="128405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3343071" y="3818100"/>
            <a:ext cx="2324911" cy="128405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6170576" y="1983224"/>
            <a:ext cx="2324911" cy="128405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6170578" y="3818099"/>
            <a:ext cx="2324911" cy="128405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5953327" y="242822"/>
            <a:ext cx="2324911" cy="128405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hevron 9"/>
          <p:cNvSpPr/>
          <p:nvPr/>
        </p:nvSpPr>
        <p:spPr>
          <a:xfrm rot="5400000">
            <a:off x="7072009" y="1559425"/>
            <a:ext cx="544748" cy="249920"/>
          </a:xfrm>
          <a:prstGeom prst="chevron">
            <a:avLst/>
          </a:prstGeom>
          <a:solidFill>
            <a:schemeClr val="accent5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 rot="5400000">
            <a:off x="1280687" y="3414689"/>
            <a:ext cx="544748" cy="249920"/>
          </a:xfrm>
          <a:prstGeom prst="chevron">
            <a:avLst/>
          </a:prstGeom>
          <a:solidFill>
            <a:schemeClr val="accent5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 rot="10800000">
            <a:off x="5646906" y="2452865"/>
            <a:ext cx="544748" cy="249920"/>
          </a:xfrm>
          <a:prstGeom prst="chevron">
            <a:avLst/>
          </a:prstGeom>
          <a:solidFill>
            <a:schemeClr val="accent5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 rot="10800000">
            <a:off x="2816158" y="2452864"/>
            <a:ext cx="544748" cy="249920"/>
          </a:xfrm>
          <a:prstGeom prst="chevron">
            <a:avLst/>
          </a:prstGeom>
          <a:solidFill>
            <a:schemeClr val="accent5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Chevron 13"/>
          <p:cNvSpPr/>
          <p:nvPr/>
        </p:nvSpPr>
        <p:spPr>
          <a:xfrm>
            <a:off x="2807241" y="4274179"/>
            <a:ext cx="544748" cy="249920"/>
          </a:xfrm>
          <a:prstGeom prst="chevron">
            <a:avLst/>
          </a:prstGeom>
          <a:solidFill>
            <a:schemeClr val="accent5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Chevron 14"/>
          <p:cNvSpPr/>
          <p:nvPr/>
        </p:nvSpPr>
        <p:spPr>
          <a:xfrm>
            <a:off x="5656634" y="4274179"/>
            <a:ext cx="544748" cy="249920"/>
          </a:xfrm>
          <a:prstGeom prst="chevron">
            <a:avLst/>
          </a:prstGeom>
          <a:solidFill>
            <a:schemeClr val="accent5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70576" y="494265"/>
            <a:ext cx="18677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1.Become acquainted with key issue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6399176" y="2452864"/>
            <a:ext cx="18677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2. Build trust</a:t>
            </a:r>
            <a:endParaRPr lang="en-US" dirty="0"/>
          </a:p>
        </p:txBody>
      </p:sp>
      <p:sp>
        <p:nvSpPr>
          <p:cNvPr id="18" name="TextBox 17"/>
          <p:cNvSpPr txBox="1"/>
          <p:nvPr/>
        </p:nvSpPr>
        <p:spPr>
          <a:xfrm>
            <a:off x="3493850" y="2208492"/>
            <a:ext cx="18677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3. Assess communication networks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551309" y="2195428"/>
            <a:ext cx="18677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4. Probe problems, causes, risks and opportunities 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608791" y="4132139"/>
            <a:ext cx="1867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5. Assess and rank options and solutions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3525468" y="4167359"/>
            <a:ext cx="186771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6. Validate extent of problem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285568" y="4024417"/>
            <a:ext cx="18677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7. Transform best solutions in objectives</a:t>
            </a:r>
            <a:endParaRPr lang="en-US" dirty="0"/>
          </a:p>
        </p:txBody>
      </p:sp>
      <p:pic>
        <p:nvPicPr>
          <p:cNvPr id="30" name="Picture 29" descr="C:\Users\LENOVO\Documents\glo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1" name="Picture 30" descr="E:\GOLD MEDEL PRESENTATION\GM Pics\animated_pen_index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53439" y="826851"/>
            <a:ext cx="673875" cy="43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991170112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354995" y="1546896"/>
            <a:ext cx="2616741" cy="1634247"/>
          </a:xfrm>
          <a:prstGeom prst="ellipse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/>
          <p:cNvSpPr/>
          <p:nvPr/>
        </p:nvSpPr>
        <p:spPr>
          <a:xfrm>
            <a:off x="826850" y="1245142"/>
            <a:ext cx="1313234" cy="1031131"/>
          </a:xfrm>
          <a:prstGeom prst="ellipse">
            <a:avLst/>
          </a:prstGeom>
          <a:solidFill>
            <a:schemeClr val="accent5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4014174" y="-29669"/>
            <a:ext cx="1313234" cy="103113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130374" y="1108952"/>
            <a:ext cx="1549520" cy="1157705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1181910" y="3596803"/>
            <a:ext cx="1313234" cy="103113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140740" y="4112369"/>
            <a:ext cx="1313234" cy="1031131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678247" y="3385833"/>
            <a:ext cx="1313234" cy="1031131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Notched Right Arrow 8"/>
          <p:cNvSpPr/>
          <p:nvPr/>
        </p:nvSpPr>
        <p:spPr>
          <a:xfrm rot="19334043">
            <a:off x="2495144" y="3004631"/>
            <a:ext cx="851171" cy="680936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Notched Right Arrow 9"/>
          <p:cNvSpPr/>
          <p:nvPr/>
        </p:nvSpPr>
        <p:spPr>
          <a:xfrm rot="16200000">
            <a:off x="4366101" y="3329118"/>
            <a:ext cx="730789" cy="680936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Notched Right Arrow 10"/>
          <p:cNvSpPr/>
          <p:nvPr/>
        </p:nvSpPr>
        <p:spPr>
          <a:xfrm rot="13610167">
            <a:off x="6026893" y="2838853"/>
            <a:ext cx="851171" cy="680936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Notched Right Arrow 11"/>
          <p:cNvSpPr/>
          <p:nvPr/>
        </p:nvSpPr>
        <p:spPr>
          <a:xfrm rot="9390938">
            <a:off x="6066510" y="1514027"/>
            <a:ext cx="851171" cy="680936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Notched Right Arrow 12"/>
          <p:cNvSpPr/>
          <p:nvPr/>
        </p:nvSpPr>
        <p:spPr>
          <a:xfrm rot="1919607">
            <a:off x="2332203" y="1569853"/>
            <a:ext cx="851171" cy="680936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Notched Right Arrow 13"/>
          <p:cNvSpPr/>
          <p:nvPr/>
        </p:nvSpPr>
        <p:spPr>
          <a:xfrm rot="5400000">
            <a:off x="4412909" y="948548"/>
            <a:ext cx="515764" cy="680936"/>
          </a:xfrm>
          <a:prstGeom prst="notch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784759" y="1910321"/>
            <a:ext cx="179961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atin typeface="Calibri" panose="020F0502020204030204" pitchFamily="34" charset="0"/>
              </a:rPr>
              <a:t>Tools for CBA</a:t>
            </a:r>
            <a:endParaRPr lang="en-US" sz="2800" b="1" dirty="0">
              <a:latin typeface="Calibri" panose="020F050202020403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014174" y="301230"/>
            <a:ext cx="14396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alibri" panose="020F0502020204030204" pitchFamily="34" charset="0"/>
              </a:rPr>
              <a:t>INTERVIEWS</a:t>
            </a:r>
            <a:endParaRPr lang="en-US" sz="1800" dirty="0">
              <a:latin typeface="Calibri" panose="020F050202020403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53868" y="126460"/>
            <a:ext cx="188099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u="sng" dirty="0" smtClean="0"/>
              <a:t>Free discussions</a:t>
            </a:r>
          </a:p>
          <a:p>
            <a:pPr marL="342900" indent="-342900">
              <a:buAutoNum type="arabicPeriod"/>
            </a:pPr>
            <a:r>
              <a:rPr lang="en-US" u="sng" dirty="0" smtClean="0"/>
              <a:t>In – depth</a:t>
            </a:r>
          </a:p>
          <a:p>
            <a:pPr marL="342900" indent="-342900">
              <a:buAutoNum type="arabicPeriod"/>
            </a:pPr>
            <a:r>
              <a:rPr lang="en-US" u="sng" dirty="0" smtClean="0"/>
              <a:t>Semi - structured</a:t>
            </a:r>
            <a:endParaRPr lang="en-US" u="sng" dirty="0"/>
          </a:p>
        </p:txBody>
      </p:sp>
      <p:sp>
        <p:nvSpPr>
          <p:cNvPr id="21" name="TextBox 20"/>
          <p:cNvSpPr txBox="1"/>
          <p:nvPr/>
        </p:nvSpPr>
        <p:spPr>
          <a:xfrm>
            <a:off x="7165936" y="1153303"/>
            <a:ext cx="14783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Calibri" panose="020F0502020204030204" pitchFamily="34" charset="0"/>
              </a:rPr>
              <a:t>FOCUS GROUP DISCUSSIONS</a:t>
            </a:r>
            <a:endParaRPr lang="en-US" sz="1800" dirty="0">
              <a:latin typeface="Calibri" panose="020F0502020204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778159" y="3393130"/>
            <a:ext cx="10848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Calibri" panose="020F0502020204030204" pitchFamily="34" charset="0"/>
              </a:rPr>
              <a:t>BASE - LINE SURVEYS</a:t>
            </a:r>
            <a:endParaRPr lang="en-US" sz="1800" dirty="0">
              <a:latin typeface="Calibri" panose="020F0502020204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250888" y="4443268"/>
            <a:ext cx="1076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Calibri" panose="020F0502020204030204" pitchFamily="34" charset="0"/>
              </a:rPr>
              <a:t>SURVEYS</a:t>
            </a:r>
            <a:endParaRPr lang="en-US" sz="1800" dirty="0">
              <a:latin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181910" y="3829401"/>
            <a:ext cx="12562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Calibri" panose="020F0502020204030204" pitchFamily="34" charset="0"/>
              </a:rPr>
              <a:t>OPINION POLLS</a:t>
            </a:r>
            <a:endParaRPr lang="en-US" sz="1800" dirty="0">
              <a:latin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053431" y="1546896"/>
            <a:ext cx="7850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</a:rPr>
              <a:t>PRCA</a:t>
            </a:r>
            <a:endParaRPr lang="en-US" sz="2000" dirty="0">
              <a:latin typeface="Calibri" panose="020F0502020204030204" pitchFamily="34" charset="0"/>
            </a:endParaRPr>
          </a:p>
        </p:txBody>
      </p:sp>
      <p:pic>
        <p:nvPicPr>
          <p:cNvPr id="26" name="Picture 25" descr="C:\Users\LENOVO\Documents\glo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1472312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dirty="0" smtClean="0">
                <a:latin typeface="Arial Black" panose="020B0A04020102020204" pitchFamily="34" charset="0"/>
              </a:rPr>
              <a:t>PRCA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8289" y="1682885"/>
            <a:ext cx="448445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00" dirty="0" smtClean="0">
                <a:latin typeface="Calibri" panose="020F0502020204030204" pitchFamily="34" charset="0"/>
              </a:rPr>
              <a:t>Participatory Rural Communication Appraisal was first developed </a:t>
            </a:r>
            <a:r>
              <a:rPr lang="en-US" sz="1800" dirty="0">
                <a:latin typeface="Calibri" panose="020F0502020204030204" pitchFamily="34" charset="0"/>
              </a:rPr>
              <a:t>in Africa to promote the use of participatory communication in the Southern Africa Development Community (SADC) </a:t>
            </a:r>
            <a:r>
              <a:rPr lang="en-US" sz="1800" dirty="0" smtClean="0">
                <a:latin typeface="Calibri" panose="020F0502020204030204" pitchFamily="34" charset="0"/>
              </a:rPr>
              <a:t>region.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sz="18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00" dirty="0" smtClean="0">
                <a:latin typeface="Calibri" panose="020F0502020204030204" pitchFamily="34" charset="0"/>
              </a:rPr>
              <a:t>Strong horizontal connotations in communication issues 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sz="18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1800" dirty="0">
                <a:latin typeface="Calibri" panose="020F0502020204030204" pitchFamily="34" charset="0"/>
              </a:rPr>
              <a:t>PRCA can be defined as an empowerment communication </a:t>
            </a:r>
            <a:r>
              <a:rPr lang="en-US" sz="1800" dirty="0" smtClean="0">
                <a:latin typeface="Calibri" panose="020F0502020204030204" pitchFamily="34" charset="0"/>
              </a:rPr>
              <a:t>research approach</a:t>
            </a:r>
            <a:r>
              <a:rPr lang="en-US" sz="1800" dirty="0">
                <a:latin typeface="Calibri" panose="020F0502020204030204" pitchFamily="34" charset="0"/>
              </a:rPr>
              <a:t>, </a:t>
            </a:r>
            <a:endParaRPr lang="en-US" sz="1800" dirty="0" smtClean="0">
              <a:latin typeface="Calibri" panose="020F0502020204030204" pitchFamily="34" charset="0"/>
            </a:endParaRPr>
          </a:p>
          <a:p>
            <a:pPr algn="just"/>
            <a:r>
              <a:rPr lang="en-US" sz="1800" dirty="0">
                <a:latin typeface="Calibri" panose="020F0502020204030204" pitchFamily="34" charset="0"/>
              </a:rPr>
              <a:t> </a:t>
            </a:r>
            <a:r>
              <a:rPr lang="en-US" sz="1800" dirty="0" smtClean="0">
                <a:latin typeface="Calibri" panose="020F0502020204030204" pitchFamily="34" charset="0"/>
              </a:rPr>
              <a:t>    based </a:t>
            </a:r>
            <a:r>
              <a:rPr lang="en-US" sz="1800" dirty="0">
                <a:latin typeface="Calibri" panose="020F0502020204030204" pitchFamily="34" charset="0"/>
              </a:rPr>
              <a:t>on dialog</a:t>
            </a:r>
          </a:p>
        </p:txBody>
      </p:sp>
      <p:sp>
        <p:nvSpPr>
          <p:cNvPr id="4" name="Vertical Scroll 3"/>
          <p:cNvSpPr/>
          <p:nvPr/>
        </p:nvSpPr>
        <p:spPr>
          <a:xfrm>
            <a:off x="4494179" y="243192"/>
            <a:ext cx="4649820" cy="4795736"/>
          </a:xfrm>
          <a:prstGeom prst="verticalScroll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5042096" y="409680"/>
            <a:ext cx="354742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rial Black" panose="020B0A04020102020204" pitchFamily="34" charset="0"/>
              </a:rPr>
              <a:t>4 SEQUENTIAL STEPS IN PRCA</a:t>
            </a:r>
          </a:p>
          <a:p>
            <a:pPr algn="ctr"/>
            <a:endParaRPr lang="en-US" dirty="0">
              <a:latin typeface="Arial Black" panose="020B0A040201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</a:rPr>
              <a:t>to warm up, get </a:t>
            </a: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to know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</a:rPr>
              <a:t>each other </a:t>
            </a: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and build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</a:rPr>
              <a:t>trust among stakeholders; </a:t>
            </a:r>
            <a:endParaRPr lang="en-US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to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</a:rPr>
              <a:t>know the community </a:t>
            </a: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better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to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</a:rPr>
              <a:t>assess the </a:t>
            </a: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situation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en-US" sz="20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000" dirty="0">
                <a:solidFill>
                  <a:schemeClr val="bg1"/>
                </a:solidFill>
                <a:latin typeface="Calibri" panose="020F0502020204030204" pitchFamily="34" charset="0"/>
              </a:rPr>
              <a:t>to identify the best options and opportunities that can be </a:t>
            </a:r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addressed through communication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941539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8237" y="1340880"/>
            <a:ext cx="3388445" cy="31352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0" y="59683"/>
            <a:ext cx="34792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TOOLS USED IN PRCA</a:t>
            </a:r>
            <a:endParaRPr lang="en-US" sz="36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Left Arrow 15"/>
          <p:cNvSpPr/>
          <p:nvPr/>
        </p:nvSpPr>
        <p:spPr>
          <a:xfrm rot="10800000">
            <a:off x="3479256" y="508829"/>
            <a:ext cx="885217" cy="428017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Left Arrow 16"/>
          <p:cNvSpPr/>
          <p:nvPr/>
        </p:nvSpPr>
        <p:spPr>
          <a:xfrm rot="10800000">
            <a:off x="3479255" y="1005751"/>
            <a:ext cx="885217" cy="428017"/>
          </a:xfrm>
          <a:prstGeom prst="leftArrow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Left Arrow 17"/>
          <p:cNvSpPr/>
          <p:nvPr/>
        </p:nvSpPr>
        <p:spPr>
          <a:xfrm rot="10800000">
            <a:off x="3479254" y="1485260"/>
            <a:ext cx="885217" cy="428017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Left Arrow 18"/>
          <p:cNvSpPr/>
          <p:nvPr/>
        </p:nvSpPr>
        <p:spPr>
          <a:xfrm rot="10800000">
            <a:off x="3479254" y="2011330"/>
            <a:ext cx="885217" cy="428017"/>
          </a:xfrm>
          <a:prstGeom prst="leftArrow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Left Arrow 19"/>
          <p:cNvSpPr/>
          <p:nvPr/>
        </p:nvSpPr>
        <p:spPr>
          <a:xfrm rot="10800000">
            <a:off x="3500336" y="2505015"/>
            <a:ext cx="885217" cy="428017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Left Arrow 21"/>
          <p:cNvSpPr/>
          <p:nvPr/>
        </p:nvSpPr>
        <p:spPr>
          <a:xfrm rot="10800000">
            <a:off x="3510052" y="3005245"/>
            <a:ext cx="885217" cy="428017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Left Arrow 22"/>
          <p:cNvSpPr/>
          <p:nvPr/>
        </p:nvSpPr>
        <p:spPr>
          <a:xfrm rot="10800000">
            <a:off x="3490596" y="3563841"/>
            <a:ext cx="885217" cy="428017"/>
          </a:xfrm>
          <a:prstGeom prst="leftArrow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Left Arrow 24"/>
          <p:cNvSpPr/>
          <p:nvPr/>
        </p:nvSpPr>
        <p:spPr>
          <a:xfrm rot="10800000">
            <a:off x="3479255" y="37487"/>
            <a:ext cx="885217" cy="428017"/>
          </a:xfrm>
          <a:prstGeom prst="lef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4464996" y="136187"/>
            <a:ext cx="2918298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1600" b="1" dirty="0" smtClean="0">
                <a:latin typeface="Calibri" panose="020F0502020204030204" pitchFamily="34" charset="0"/>
              </a:rPr>
              <a:t>Sketch Map</a:t>
            </a:r>
          </a:p>
          <a:p>
            <a:pPr marL="342900" indent="-342900">
              <a:buAutoNum type="arabicPeriod"/>
            </a:pPr>
            <a:endParaRPr lang="en-US" sz="1600" b="1" dirty="0">
              <a:latin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1600" b="1" dirty="0" smtClean="0">
                <a:latin typeface="Calibri" panose="020F0502020204030204" pitchFamily="34" charset="0"/>
              </a:rPr>
              <a:t>Transect Walk</a:t>
            </a:r>
          </a:p>
          <a:p>
            <a:pPr marL="342900" indent="-342900">
              <a:buAutoNum type="arabicPeriod"/>
            </a:pPr>
            <a:endParaRPr lang="en-US" sz="1600" b="1" dirty="0">
              <a:latin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1600" b="1" dirty="0" smtClean="0">
                <a:latin typeface="Calibri" panose="020F0502020204030204" pitchFamily="34" charset="0"/>
              </a:rPr>
              <a:t>Time lines</a:t>
            </a:r>
          </a:p>
          <a:p>
            <a:pPr marL="342900" indent="-342900">
              <a:buAutoNum type="arabicPeriod"/>
            </a:pPr>
            <a:endParaRPr lang="en-US" sz="1600" b="1" dirty="0">
              <a:latin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1600" b="1" dirty="0" smtClean="0">
                <a:latin typeface="Calibri" panose="020F0502020204030204" pitchFamily="34" charset="0"/>
              </a:rPr>
              <a:t>Seasonal Calendars</a:t>
            </a:r>
          </a:p>
          <a:p>
            <a:pPr marL="342900" indent="-342900">
              <a:buAutoNum type="arabicPeriod"/>
            </a:pPr>
            <a:endParaRPr lang="en-US" sz="1600" b="1" dirty="0">
              <a:latin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1600" b="1" dirty="0" smtClean="0">
                <a:latin typeface="Calibri" panose="020F0502020204030204" pitchFamily="34" charset="0"/>
              </a:rPr>
              <a:t>Problem Tree</a:t>
            </a:r>
          </a:p>
          <a:p>
            <a:pPr marL="342900" indent="-342900">
              <a:buAutoNum type="arabicPeriod"/>
            </a:pPr>
            <a:endParaRPr lang="en-US" sz="1600" b="1" dirty="0">
              <a:latin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1600" b="1" dirty="0" smtClean="0">
                <a:latin typeface="Calibri" panose="020F0502020204030204" pitchFamily="34" charset="0"/>
              </a:rPr>
              <a:t>Ranking</a:t>
            </a:r>
          </a:p>
          <a:p>
            <a:pPr marL="342900" indent="-342900">
              <a:buAutoNum type="arabicPeriod"/>
            </a:pPr>
            <a:endParaRPr lang="en-US" sz="1600" b="1" dirty="0">
              <a:latin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1600" b="1" dirty="0" smtClean="0">
                <a:latin typeface="Calibri" panose="020F0502020204030204" pitchFamily="34" charset="0"/>
              </a:rPr>
              <a:t>Livelihood map</a:t>
            </a:r>
          </a:p>
          <a:p>
            <a:pPr marL="342900" indent="-342900">
              <a:buAutoNum type="arabicPeriod"/>
            </a:pPr>
            <a:endParaRPr lang="en-US" sz="1600" b="1" dirty="0">
              <a:latin typeface="Calibri" panose="020F0502020204030204" pitchFamily="34" charset="0"/>
            </a:endParaRPr>
          </a:p>
          <a:p>
            <a:pPr marL="342900" indent="-342900">
              <a:buAutoNum type="arabicPeriod"/>
            </a:pPr>
            <a:r>
              <a:rPr lang="en-US" sz="1600" b="1" dirty="0" smtClean="0">
                <a:latin typeface="Calibri" panose="020F0502020204030204" pitchFamily="34" charset="0"/>
              </a:rPr>
              <a:t>Venn Diagram</a:t>
            </a:r>
          </a:p>
          <a:p>
            <a:pPr marL="342900" indent="-342900">
              <a:buAutoNum type="arabicPeriod"/>
            </a:pPr>
            <a:endParaRPr lang="en-US" sz="1600" b="1" dirty="0">
              <a:latin typeface="Calibri" panose="020F0502020204030204" pitchFamily="34" charset="0"/>
            </a:endParaRPr>
          </a:p>
          <a:p>
            <a:endParaRPr lang="en-US" sz="1600" b="1" dirty="0">
              <a:latin typeface="Calibri" panose="020F0502020204030204" pitchFamily="34" charset="0"/>
            </a:endParaRPr>
          </a:p>
          <a:p>
            <a:pPr marL="342900" indent="-342900">
              <a:buAutoNum type="arabicPeriod"/>
            </a:pPr>
            <a:endParaRPr lang="en-US" dirty="0" smtClean="0"/>
          </a:p>
          <a:p>
            <a:endParaRPr lang="en-US" dirty="0" smtClean="0"/>
          </a:p>
        </p:txBody>
      </p:sp>
      <p:pic>
        <p:nvPicPr>
          <p:cNvPr id="13" name="Picture 12" descr="C:\Users\LENOVO\Documents\globe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666" y="1356419"/>
            <a:ext cx="3360893" cy="345739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788" y="1371781"/>
            <a:ext cx="3554040" cy="353844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7935" y="1382696"/>
            <a:ext cx="3654563" cy="35166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4732" y="1702340"/>
            <a:ext cx="2169267" cy="318387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576" y="1382029"/>
            <a:ext cx="3417647" cy="38834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169" y="1411559"/>
            <a:ext cx="3450721" cy="39786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4772" y="1382029"/>
            <a:ext cx="3635108" cy="39645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866917890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19300140">
            <a:off x="-306524" y="1359999"/>
            <a:ext cx="428199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2. COMMUNICATION STRATEGY DESIGN</a:t>
            </a:r>
            <a:endParaRPr lang="en-US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67328" y="498224"/>
            <a:ext cx="525293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>
                <a:latin typeface="Calibri" panose="020F0502020204030204" pitchFamily="34" charset="0"/>
              </a:rPr>
              <a:t>The idiomatic expression “jumping the gun” (starting a race before the signal </a:t>
            </a:r>
            <a:r>
              <a:rPr lang="en-US" sz="2400" dirty="0" smtClean="0">
                <a:latin typeface="Calibri" panose="020F0502020204030204" pitchFamily="34" charset="0"/>
              </a:rPr>
              <a:t>to begin</a:t>
            </a:r>
            <a:r>
              <a:rPr lang="en-US" sz="2400" dirty="0">
                <a:latin typeface="Calibri" panose="020F0502020204030204" pitchFamily="34" charset="0"/>
              </a:rPr>
              <a:t>) represents one of the most common flaws in the application of communication interventions; that is, a strategy design is created without analyzing the situation </a:t>
            </a:r>
            <a:r>
              <a:rPr lang="en-US" sz="2400" dirty="0" smtClean="0">
                <a:latin typeface="Calibri" panose="020F0502020204030204" pitchFamily="34" charset="0"/>
              </a:rPr>
              <a:t> properly </a:t>
            </a:r>
            <a:r>
              <a:rPr lang="en-US" sz="2400" dirty="0">
                <a:latin typeface="Calibri" panose="020F0502020204030204" pitchFamily="34" charset="0"/>
              </a:rPr>
              <a:t>and understanding all of the crucial issues and perceptions of </a:t>
            </a:r>
            <a:r>
              <a:rPr lang="en-US" sz="2400" dirty="0" smtClean="0">
                <a:latin typeface="Calibri" panose="020F0502020204030204" pitchFamily="34" charset="0"/>
              </a:rPr>
              <a:t>the various </a:t>
            </a:r>
            <a:r>
              <a:rPr lang="en-US" sz="2400" dirty="0">
                <a:latin typeface="Calibri" panose="020F0502020204030204" pitchFamily="34" charset="0"/>
              </a:rPr>
              <a:t>groups (</a:t>
            </a:r>
            <a:r>
              <a:rPr lang="en-US" sz="2400" dirty="0" err="1">
                <a:latin typeface="Calibri" panose="020F0502020204030204" pitchFamily="34" charset="0"/>
              </a:rPr>
              <a:t>Anyaegbunam</a:t>
            </a:r>
            <a:r>
              <a:rPr lang="en-US" sz="2400" dirty="0">
                <a:latin typeface="Calibri" panose="020F0502020204030204" pitchFamily="34" charset="0"/>
              </a:rPr>
              <a:t> et al. 2004)</a:t>
            </a:r>
          </a:p>
        </p:txBody>
      </p:sp>
      <p:pic>
        <p:nvPicPr>
          <p:cNvPr id="6" name="Picture 5" descr="C:\Users\LENOVO\Documents\glo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1" y="3749174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8237513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ular Callout 10"/>
          <p:cNvSpPr/>
          <p:nvPr/>
        </p:nvSpPr>
        <p:spPr>
          <a:xfrm>
            <a:off x="632298" y="4056434"/>
            <a:ext cx="3200400" cy="1011676"/>
          </a:xfrm>
          <a:prstGeom prst="wedgeRect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4354824" y="3044758"/>
            <a:ext cx="2201619" cy="885217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>
                <a:latin typeface="Arial Black" panose="020B0A04020102020204" pitchFamily="34" charset="0"/>
              </a:rPr>
              <a:t>EXAMPLE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0251223"/>
              </p:ext>
            </p:extLst>
          </p:nvPr>
        </p:nvGraphicFramePr>
        <p:xfrm>
          <a:off x="593389" y="1955260"/>
          <a:ext cx="8035044" cy="2105065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2008761"/>
                <a:gridCol w="2008761"/>
                <a:gridCol w="2008761"/>
                <a:gridCol w="2008761"/>
              </a:tblGrid>
              <a:tr h="1099225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Problem as defined by management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Main Causes of the problem 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Stakeholder’s perspective</a:t>
                      </a:r>
                      <a:r>
                        <a:rPr lang="en-US" sz="2000" baseline="0" dirty="0" smtClean="0">
                          <a:latin typeface="Calibri" panose="020F0502020204030204" pitchFamily="34" charset="0"/>
                        </a:rPr>
                        <a:t> / AKAB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Solution / Change needed</a:t>
                      </a:r>
                      <a:r>
                        <a:rPr lang="en-US" sz="2000" baseline="0" dirty="0" smtClean="0">
                          <a:latin typeface="Calibri" panose="020F0502020204030204" pitchFamily="34" charset="0"/>
                        </a:rPr>
                        <a:t> / objective</a:t>
                      </a:r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 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76174"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Deforestation caused by fires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Farmers using fires to clear</a:t>
                      </a:r>
                      <a:r>
                        <a:rPr lang="en-US" sz="2000" baseline="0" dirty="0" smtClean="0">
                          <a:latin typeface="Calibri" panose="020F0502020204030204" pitchFamily="34" charset="0"/>
                        </a:rPr>
                        <a:t> their fields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Not sufficiently known.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smtClean="0">
                          <a:latin typeface="Calibri" panose="020F0502020204030204" pitchFamily="34" charset="0"/>
                        </a:rPr>
                        <a:t>Persuade farmers to stop burning the field</a:t>
                      </a:r>
                      <a:endParaRPr lang="en-US" sz="20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9" name="Curved Connector 8"/>
          <p:cNvCxnSpPr/>
          <p:nvPr/>
        </p:nvCxnSpPr>
        <p:spPr>
          <a:xfrm rot="10800000" flipV="1">
            <a:off x="3949431" y="3735421"/>
            <a:ext cx="1001949" cy="642026"/>
          </a:xfrm>
          <a:prstGeom prst="curvedConnector3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32298" y="4236795"/>
            <a:ext cx="31614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dirty="0" smtClean="0">
                <a:latin typeface="Calibri" panose="020F0502020204030204" pitchFamily="34" charset="0"/>
              </a:rPr>
              <a:t>Baseline survey conducted – No specific intention to burn the forests.</a:t>
            </a:r>
            <a:endParaRPr lang="en-US" sz="1800" dirty="0">
              <a:latin typeface="Calibri" panose="020F0502020204030204" pitchFamily="34" charset="0"/>
            </a:endParaRPr>
          </a:p>
        </p:txBody>
      </p:sp>
      <p:pic>
        <p:nvPicPr>
          <p:cNvPr id="8" name="Picture 7" descr="C:\Users\LENOVO\Documents\glo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984316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22570" y="243191"/>
            <a:ext cx="7655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latin typeface="Arial Black" panose="020B0A04020102020204" pitchFamily="34" charset="0"/>
              </a:rPr>
              <a:t>MAIN STEPS OF COMMUNICATION STRATEGY DESIGN</a:t>
            </a:r>
            <a:endParaRPr lang="en-US" sz="1800" dirty="0">
              <a:latin typeface="Arial Black" panose="020B0A04020102020204" pitchFamily="34" charset="0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0730466"/>
              </p:ext>
            </p:extLst>
          </p:nvPr>
        </p:nvGraphicFramePr>
        <p:xfrm>
          <a:off x="486384" y="807397"/>
          <a:ext cx="8278236" cy="422453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324910"/>
                <a:gridCol w="2636195"/>
                <a:gridCol w="3317131"/>
              </a:tblGrid>
              <a:tr h="536457">
                <a:tc>
                  <a:txBody>
                    <a:bodyPr/>
                    <a:lstStyle/>
                    <a:p>
                      <a:r>
                        <a:rPr lang="en-US" dirty="0" smtClean="0"/>
                        <a:t>BASIC STEP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MAIN ACTIVITIES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PRACTICAL EXAMPLE</a:t>
                      </a:r>
                      <a:endParaRPr lang="en-US" dirty="0"/>
                    </a:p>
                  </a:txBody>
                  <a:tcPr/>
                </a:tc>
              </a:tr>
              <a:tr h="1058878"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1. Definition of SMART  objectives (reviewing focal problem and its causes)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Solutions transformed )   into objectives in a</a:t>
                      </a:r>
                    </a:p>
                    <a:p>
                      <a:pPr algn="l"/>
                      <a:r>
                        <a:rPr lang="en-US" sz="1600" dirty="0" smtClean="0"/>
                        <a:t>Feasible and measurable way 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 smtClean="0"/>
                        <a:t>Reduction in the incidence of forest lost due to uncontrolled fires by 80%</a:t>
                      </a:r>
                    </a:p>
                    <a:p>
                      <a:pPr algn="l"/>
                      <a:r>
                        <a:rPr lang="en-US" sz="1600" dirty="0" smtClean="0"/>
                        <a:t>within next two years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839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2. Definition of primary</a:t>
                      </a:r>
                    </a:p>
                    <a:p>
                      <a:r>
                        <a:rPr lang="en-US" sz="1600" dirty="0" smtClean="0"/>
                        <a:t>stakeholders (1SHs and secondary audiences and stakeholders (2SHs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Define and probe main groups of interest or audiences, including those indirectly related 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Local farmers (their cultural ) and  socioeconomic context), their families, other ) local actors, NGOs, and to the issues governmental agencies.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383935"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3. Definition of type/level of change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smtClean="0"/>
                        <a:t>Define if change is related to awareness, knowledge, attitudes, behaviors, mobilization, collaboration, or mediation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For 1SHs: improve knowledge and skills of fire control techniques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/>
                        <a:t>For 2SHs: raise awareness   </a:t>
                      </a:r>
                    </a:p>
                    <a:p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 descr="C:\Users\LENOVO\Documents\glo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793681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8223748"/>
              </p:ext>
            </p:extLst>
          </p:nvPr>
        </p:nvGraphicFramePr>
        <p:xfrm>
          <a:off x="194554" y="0"/>
          <a:ext cx="8881352" cy="5730078"/>
        </p:xfrm>
        <a:graphic>
          <a:graphicData uri="http://schemas.openxmlformats.org/drawingml/2006/table">
            <a:tbl>
              <a:tblPr firstRow="1" bandRow="1">
                <a:tableStyleId>{8799B23B-EC83-4686-B30A-512413B5E67A}</a:tableStyleId>
              </a:tblPr>
              <a:tblGrid>
                <a:gridCol w="2494293"/>
                <a:gridCol w="2828257"/>
                <a:gridCol w="3558802"/>
              </a:tblGrid>
              <a:tr h="1300272">
                <a:tc>
                  <a:txBody>
                    <a:bodyPr/>
                    <a:lstStyle/>
                    <a:p>
                      <a:pPr algn="just"/>
                      <a:r>
                        <a:rPr lang="en-US" sz="1600" b="0" dirty="0" smtClean="0">
                          <a:latin typeface="Calibri" panose="020F0502020204030204" pitchFamily="34" charset="0"/>
                        </a:rPr>
                        <a:t>4.</a:t>
                      </a:r>
                      <a:r>
                        <a:rPr lang="en-US" sz="1600" b="0" baseline="0" dirty="0" smtClean="0">
                          <a:latin typeface="Calibri" panose="020F0502020204030204" pitchFamily="34" charset="0"/>
                        </a:rPr>
                        <a:t> Define communication approaches or tactics</a:t>
                      </a:r>
                      <a:endParaRPr lang="en-US" sz="1600" b="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b="0" baseline="0" dirty="0" smtClean="0">
                          <a:latin typeface="Calibri" panose="020F0502020204030204" pitchFamily="34" charset="0"/>
                        </a:rPr>
                        <a:t>Select the most effective communication approaches (linear or interactive mode)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baseline="0" dirty="0" smtClean="0">
                          <a:latin typeface="Calibri" panose="020F0502020204030204" pitchFamily="34" charset="0"/>
                        </a:rPr>
                        <a:t>For 1SHs: capacity building, technical training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baseline="0" dirty="0" smtClean="0">
                          <a:latin typeface="Calibri" panose="020F0502020204030204" pitchFamily="34" charset="0"/>
                        </a:rPr>
                        <a:t>For 2SHs: awareness raising media campaign</a:t>
                      </a:r>
                      <a:endParaRPr lang="en-US" sz="1600" dirty="0" smtClean="0">
                        <a:latin typeface="Calibri" panose="020F0502020204030204" pitchFamily="34" charset="0"/>
                      </a:endParaRPr>
                    </a:p>
                    <a:p>
                      <a:pPr algn="just"/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1300272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5. Select channels or media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Select most appropriate media for 1SHs and 2SHs  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For 1SHs: use preferred sites and venues to provide information 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For 2SHs: select appropriate media mix in that context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1320846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6. Design messages or content topics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Define key content message and the most effective way to package them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For 1SHs: instructional design, key technical issues</a:t>
                      </a:r>
                    </a:p>
                    <a:p>
                      <a:pPr algn="just"/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 For 2SHs: messages for raising awareness and knowledge 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1564855"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7. Expected results once the strategy is carried out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Set goal for 1SHs: a change in behaviors to</a:t>
                      </a:r>
                      <a:r>
                        <a:rPr lang="en-US" sz="1600" baseline="0" dirty="0" smtClean="0">
                          <a:latin typeface="Calibri" panose="020F0502020204030204" pitchFamily="34" charset="0"/>
                        </a:rPr>
                        <a:t> r</a:t>
                      </a:r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educe forest destruction</a:t>
                      </a:r>
                    </a:p>
                    <a:p>
                      <a:pPr algn="just"/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Set goal for 2SHs :</a:t>
                      </a:r>
                      <a:r>
                        <a:rPr lang="en-US" sz="1600" baseline="0" dirty="0" smtClean="0">
                          <a:latin typeface="Calibri" panose="020F0502020204030204" pitchFamily="34" charset="0"/>
                        </a:rPr>
                        <a:t> raising the awareness about the importance of conservation</a:t>
                      </a:r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1SHs: adopt more secure techniques to reduce incidence of uncontrolled fires</a:t>
                      </a: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latin typeface="Calibri" panose="020F0502020204030204" pitchFamily="34" charset="0"/>
                        </a:rPr>
                        <a:t>2SHs: become more </a:t>
                      </a:r>
                      <a:r>
                        <a:rPr lang="en-US" sz="1600" baseline="0" dirty="0" smtClean="0">
                          <a:latin typeface="Calibri" panose="020F0502020204030204" pitchFamily="34" charset="0"/>
                        </a:rPr>
                        <a:t>aware of the importance or benefits of preserving the forest </a:t>
                      </a:r>
                      <a:endParaRPr lang="en-US" sz="1600" dirty="0" smtClean="0">
                        <a:latin typeface="Calibri" panose="020F0502020204030204" pitchFamily="34" charset="0"/>
                      </a:endParaRPr>
                    </a:p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dirty="0" smtClean="0">
                        <a:latin typeface="Calibri" panose="020F0502020204030204" pitchFamily="34" charset="0"/>
                      </a:endParaRPr>
                    </a:p>
                    <a:p>
                      <a:pPr algn="just"/>
                      <a:endParaRPr lang="en-US" sz="1600" dirty="0"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52656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07005" y="535021"/>
            <a:ext cx="331713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“strategy</a:t>
            </a:r>
            <a:r>
              <a:rPr lang="en-US" sz="2400" b="1" dirty="0">
                <a:solidFill>
                  <a:schemeClr val="bg1"/>
                </a:solidFill>
                <a:latin typeface="Arial Black" panose="020B0A04020102020204" pitchFamily="34" charset="0"/>
              </a:rPr>
              <a:t>,” however, denotes the overall design of the communication program, which might include one or more communication approaches and objectives.</a:t>
            </a:r>
          </a:p>
        </p:txBody>
      </p:sp>
      <p:sp>
        <p:nvSpPr>
          <p:cNvPr id="9" name="Chevron 8"/>
          <p:cNvSpPr/>
          <p:nvPr/>
        </p:nvSpPr>
        <p:spPr>
          <a:xfrm rot="5400000">
            <a:off x="2969368" y="70525"/>
            <a:ext cx="914399" cy="773349"/>
          </a:xfrm>
          <a:prstGeom prst="chevron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0" name="Chevron 9"/>
          <p:cNvSpPr/>
          <p:nvPr/>
        </p:nvSpPr>
        <p:spPr>
          <a:xfrm rot="5400000">
            <a:off x="2969367" y="829283"/>
            <a:ext cx="914399" cy="773349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1" name="Chevron 10"/>
          <p:cNvSpPr/>
          <p:nvPr/>
        </p:nvSpPr>
        <p:spPr>
          <a:xfrm rot="5400000">
            <a:off x="2969366" y="1549130"/>
            <a:ext cx="914399" cy="773349"/>
          </a:xfrm>
          <a:prstGeom prst="chevron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2" name="Chevron 11"/>
          <p:cNvSpPr/>
          <p:nvPr/>
        </p:nvSpPr>
        <p:spPr>
          <a:xfrm rot="5400000">
            <a:off x="2969365" y="2268977"/>
            <a:ext cx="914399" cy="773349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Chevron 12"/>
          <p:cNvSpPr/>
          <p:nvPr/>
        </p:nvSpPr>
        <p:spPr>
          <a:xfrm rot="5400000">
            <a:off x="2969366" y="2998553"/>
            <a:ext cx="914399" cy="773349"/>
          </a:xfrm>
          <a:prstGeom prst="chevron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4" name="Chevron 13"/>
          <p:cNvSpPr/>
          <p:nvPr/>
        </p:nvSpPr>
        <p:spPr>
          <a:xfrm rot="5400000">
            <a:off x="2969365" y="3652216"/>
            <a:ext cx="914399" cy="773349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5" name="Chevron 14"/>
          <p:cNvSpPr/>
          <p:nvPr/>
        </p:nvSpPr>
        <p:spPr>
          <a:xfrm rot="5400000">
            <a:off x="2969364" y="4313698"/>
            <a:ext cx="914399" cy="773349"/>
          </a:xfrm>
          <a:prstGeom prst="chevron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876467" y="0"/>
            <a:ext cx="2791843" cy="53502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76467" y="758758"/>
            <a:ext cx="2791843" cy="5350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3876467" y="1478604"/>
            <a:ext cx="2791843" cy="5350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876467" y="2198450"/>
            <a:ext cx="2791843" cy="5350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3876467" y="2928028"/>
            <a:ext cx="2791843" cy="53502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876462" y="3574916"/>
            <a:ext cx="2791843" cy="5350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latin typeface="Calibri" panose="020F0502020204030204" pitchFamily="34" charset="0"/>
              </a:rPr>
              <a:t>COMMUNITY MOBILIZATION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3876460" y="4243173"/>
            <a:ext cx="2791843" cy="53502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 Black" panose="020B0A0402010202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978613" y="70525"/>
            <a:ext cx="24027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libri" panose="020F0502020204030204" pitchFamily="34" charset="0"/>
              </a:rPr>
              <a:t>SOCIAL MARKETING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78613" y="872379"/>
            <a:ext cx="24027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libri" panose="020F0502020204030204" pitchFamily="34" charset="0"/>
              </a:rPr>
              <a:t>ADVOCACY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796202" y="1490405"/>
            <a:ext cx="29523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anose="020F0502020204030204" pitchFamily="34" charset="0"/>
              </a:rPr>
              <a:t>INFORMATION DISSEMINATION &amp; CAMPAIGNS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13238" y="2220854"/>
            <a:ext cx="2935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libri" panose="020F0502020204030204" pitchFamily="34" charset="0"/>
              </a:rPr>
              <a:t>INFORMATION, EDUCATION, AND COMMUNICATION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813238" y="2958247"/>
            <a:ext cx="27529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atin typeface="Calibri" panose="020F0502020204030204" pitchFamily="34" charset="0"/>
              </a:rPr>
              <a:t>INSTITUTIONAL STRENGTHENING</a:t>
            </a:r>
            <a:endParaRPr lang="en-US" b="1" dirty="0"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796202" y="4234480"/>
            <a:ext cx="30642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Calibri" panose="020F0502020204030204" pitchFamily="34" charset="0"/>
              </a:rPr>
              <a:t>NONDIRECTIVE PARTICIPATORY COMMUNICATION</a:t>
            </a:r>
            <a:endParaRPr lang="en-US" b="1" dirty="0">
              <a:latin typeface="Calibri" panose="020F0502020204030204" pitchFamily="34" charset="0"/>
            </a:endParaRPr>
          </a:p>
        </p:txBody>
      </p:sp>
      <p:pic>
        <p:nvPicPr>
          <p:cNvPr id="29" name="Picture 28" descr="C:\Users\LENOVO\Documents\glo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4657727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51888699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C:\Users\LENOVO\Documents\globe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617588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>
                <a:latin typeface="Arial Black" panose="020B0A04020102020204" pitchFamily="34" charset="0"/>
              </a:rPr>
              <a:t>FIVE MANAGEMENT DECISIONS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1285" y="1673157"/>
            <a:ext cx="56420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1800" dirty="0" smtClean="0">
                <a:latin typeface="Calibri" panose="020F0502020204030204" pitchFamily="34" charset="0"/>
              </a:rPr>
              <a:t>Developed </a:t>
            </a:r>
            <a:r>
              <a:rPr lang="en-US" sz="1800" dirty="0">
                <a:latin typeface="Calibri" panose="020F0502020204030204" pitchFamily="34" charset="0"/>
              </a:rPr>
              <a:t>by </a:t>
            </a:r>
            <a:r>
              <a:rPr lang="en-US" sz="1800" dirty="0" err="1">
                <a:latin typeface="Calibri" panose="020F0502020204030204" pitchFamily="34" charset="0"/>
              </a:rPr>
              <a:t>Cabañero-Verzosa</a:t>
            </a:r>
            <a:r>
              <a:rPr lang="en-US" sz="1800" dirty="0">
                <a:latin typeface="Calibri" panose="020F0502020204030204" pitchFamily="34" charset="0"/>
              </a:rPr>
              <a:t>, in order </a:t>
            </a:r>
            <a:r>
              <a:rPr lang="en-US" sz="1800" dirty="0" smtClean="0">
                <a:latin typeface="Calibri" panose="020F0502020204030204" pitchFamily="34" charset="0"/>
              </a:rPr>
              <a:t>to highlight </a:t>
            </a:r>
            <a:r>
              <a:rPr lang="en-US" sz="1800" dirty="0">
                <a:latin typeface="Calibri" panose="020F0502020204030204" pitchFamily="34" charset="0"/>
              </a:rPr>
              <a:t>the link between management objective and communication objective. </a:t>
            </a:r>
            <a:endParaRPr lang="en-US" sz="1800" dirty="0" smtClean="0">
              <a:latin typeface="Calibri" panose="020F0502020204030204" pitchFamily="34" charset="0"/>
            </a:endParaRPr>
          </a:p>
          <a:p>
            <a:pPr algn="just"/>
            <a:endParaRPr lang="en-US" sz="18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1800" dirty="0" smtClean="0">
                <a:latin typeface="Calibri" panose="020F0502020204030204" pitchFamily="34" charset="0"/>
              </a:rPr>
              <a:t>Used in </a:t>
            </a:r>
            <a:r>
              <a:rPr lang="en-US" sz="1800" dirty="0" err="1" smtClean="0">
                <a:latin typeface="Calibri" panose="020F0502020204030204" pitchFamily="34" charset="0"/>
              </a:rPr>
              <a:t>monologic</a:t>
            </a:r>
            <a:r>
              <a:rPr lang="en-US" sz="1800" dirty="0" smtClean="0">
                <a:latin typeface="Calibri" panose="020F0502020204030204" pitchFamily="34" charset="0"/>
              </a:rPr>
              <a:t> / diffusion mode.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endParaRPr lang="en-US" sz="18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n-US" sz="1800" dirty="0" smtClean="0">
                <a:latin typeface="Calibri" panose="020F0502020204030204" pitchFamily="34" charset="0"/>
              </a:rPr>
              <a:t>It </a:t>
            </a:r>
            <a:r>
              <a:rPr lang="en-US" sz="1800" dirty="0">
                <a:latin typeface="Calibri" panose="020F0502020204030204" pitchFamily="34" charset="0"/>
              </a:rPr>
              <a:t>addresses five basic communication concepts, closely resembling the </a:t>
            </a:r>
            <a:r>
              <a:rPr lang="en-US" sz="1800" dirty="0" err="1">
                <a:latin typeface="Calibri" panose="020F0502020204030204" pitchFamily="34" charset="0"/>
              </a:rPr>
              <a:t>Lasswell</a:t>
            </a:r>
            <a:r>
              <a:rPr lang="en-US" sz="1800" dirty="0">
                <a:latin typeface="Calibri" panose="020F0502020204030204" pitchFamily="34" charset="0"/>
              </a:rPr>
              <a:t> (1948) five question </a:t>
            </a:r>
            <a:r>
              <a:rPr lang="en-US" sz="1800" dirty="0" smtClean="0">
                <a:latin typeface="Calibri" panose="020F0502020204030204" pitchFamily="34" charset="0"/>
              </a:rPr>
              <a:t>model : </a:t>
            </a:r>
            <a:r>
              <a:rPr 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WHO, says WHAT, in WHICH channel, to WHOM</a:t>
            </a:r>
            <a:r>
              <a:rPr lang="en-US" sz="1800" b="1" dirty="0" smtClean="0">
                <a:solidFill>
                  <a:srgbClr val="00B050"/>
                </a:solidFill>
                <a:latin typeface="Calibri" panose="020F0502020204030204" pitchFamily="34" charset="0"/>
              </a:rPr>
              <a:t>, with </a:t>
            </a:r>
            <a:r>
              <a:rPr lang="en-US" sz="1800" b="1" dirty="0">
                <a:solidFill>
                  <a:srgbClr val="00B050"/>
                </a:solidFill>
                <a:latin typeface="Calibri" panose="020F0502020204030204" pitchFamily="34" charset="0"/>
              </a:rPr>
              <a:t>what EFFECT.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1232004629"/>
              </p:ext>
            </p:extLst>
          </p:nvPr>
        </p:nvGraphicFramePr>
        <p:xfrm>
          <a:off x="5466944" y="530725"/>
          <a:ext cx="3677056" cy="39040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C:\Users\LENOVO\Documents\globe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72401" y="-125892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9694336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19312916">
            <a:off x="-217024" y="1557034"/>
            <a:ext cx="422016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3. </a:t>
            </a:r>
          </a:p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IMPLEMENTING THE COMMUNICATION PROGRAMME</a:t>
            </a:r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70051" y="77821"/>
            <a:ext cx="53793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</a:rPr>
              <a:t>Implement </a:t>
            </a:r>
            <a:r>
              <a:rPr lang="en-US" sz="2000" dirty="0">
                <a:latin typeface="Calibri" panose="020F0502020204030204" pitchFamily="34" charset="0"/>
              </a:rPr>
              <a:t>the work plan </a:t>
            </a:r>
            <a:r>
              <a:rPr lang="en-US" sz="2000" dirty="0" smtClean="0">
                <a:latin typeface="Calibri" panose="020F0502020204030204" pitchFamily="34" charset="0"/>
              </a:rPr>
              <a:t>and to produce </a:t>
            </a:r>
            <a:r>
              <a:rPr lang="en-US" sz="2000" dirty="0">
                <a:latin typeface="Calibri" panose="020F0502020204030204" pitchFamily="34" charset="0"/>
              </a:rPr>
              <a:t>and distribute media and information products. </a:t>
            </a:r>
            <a:endParaRPr lang="en-US" sz="2000" dirty="0" smtClean="0">
              <a:latin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</a:endParaRP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860389206"/>
              </p:ext>
            </p:extLst>
          </p:nvPr>
        </p:nvGraphicFramePr>
        <p:xfrm>
          <a:off x="1689369" y="739302"/>
          <a:ext cx="6096000" cy="41465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C:\Users\LENOVO\Documents\globe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869677" y="120718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2722364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400" dirty="0" smtClean="0">
                <a:latin typeface="Arial Black" panose="020B0A04020102020204" pitchFamily="34" charset="0"/>
              </a:rPr>
              <a:t>Communication Tools for Implementation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37744" y="1909621"/>
            <a:ext cx="8132323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smtClean="0">
                <a:latin typeface="Calibri" panose="020F0502020204030204" pitchFamily="34" charset="0"/>
              </a:rPr>
              <a:t>Tools </a:t>
            </a:r>
            <a:r>
              <a:rPr lang="en-US" sz="2800" dirty="0">
                <a:latin typeface="Calibri" panose="020F0502020204030204" pitchFamily="34" charset="0"/>
              </a:rPr>
              <a:t>used in this phase relate mostly to the specific media selected (</a:t>
            </a:r>
            <a:r>
              <a:rPr lang="en-US" sz="2800" dirty="0" smtClean="0">
                <a:latin typeface="Calibri" panose="020F0502020204030204" pitchFamily="34" charset="0"/>
              </a:rPr>
              <a:t>for example</a:t>
            </a:r>
            <a:r>
              <a:rPr lang="en-US" sz="2800" dirty="0">
                <a:latin typeface="Calibri" panose="020F0502020204030204" pitchFamily="34" charset="0"/>
              </a:rPr>
              <a:t>, print, radio, video), and on the training needed to carry out the successful implementation of the activities</a:t>
            </a:r>
            <a:r>
              <a:rPr lang="en-US" sz="2800" dirty="0" smtClean="0">
                <a:latin typeface="Calibri" panose="020F0502020204030204" pitchFamily="34" charset="0"/>
              </a:rPr>
              <a:t>.</a:t>
            </a:r>
          </a:p>
          <a:p>
            <a:pPr algn="just"/>
            <a:endParaRPr lang="en-US" sz="2800" dirty="0">
              <a:latin typeface="Calibri" panose="020F0502020204030204" pitchFamily="34" charset="0"/>
            </a:endParaRPr>
          </a:p>
          <a:p>
            <a:pPr algn="just"/>
            <a:r>
              <a:rPr lang="en-US" sz="2800" dirty="0" smtClean="0">
                <a:latin typeface="Calibri" panose="020F0502020204030204" pitchFamily="34" charset="0"/>
              </a:rPr>
              <a:t>Aware of the potentials </a:t>
            </a:r>
            <a:r>
              <a:rPr lang="en-US" sz="2800" dirty="0">
                <a:latin typeface="Calibri" panose="020F0502020204030204" pitchFamily="34" charset="0"/>
              </a:rPr>
              <a:t>of each medium and the criteria for its best utilization</a:t>
            </a:r>
          </a:p>
        </p:txBody>
      </p:sp>
      <p:pic>
        <p:nvPicPr>
          <p:cNvPr id="4" name="Picture 3" descr="C:\Users\LENOVO\Documents\glo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8933936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 rot="18992038">
            <a:off x="-593388" y="1420969"/>
            <a:ext cx="444554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4. 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COMMUNICATION FOR MONITORING </a:t>
            </a:r>
            <a:r>
              <a:rPr lang="en-US" sz="2800" b="1" dirty="0">
                <a:solidFill>
                  <a:schemeClr val="bg1"/>
                </a:solidFill>
                <a:latin typeface="Arial Black" panose="020B0A04020102020204" pitchFamily="34" charset="0"/>
              </a:rPr>
              <a:t>AND </a:t>
            </a:r>
            <a:r>
              <a:rPr lang="en-US" sz="2800" b="1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EVALUATION</a:t>
            </a:r>
            <a:endParaRPr lang="en-US" sz="2800" b="1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0051" y="140844"/>
            <a:ext cx="3986309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dirty="0">
                <a:latin typeface="Calibri" panose="020F0502020204030204" pitchFamily="34" charset="0"/>
              </a:rPr>
              <a:t>Evaluation can be defined as the process of determining whether, and to </a:t>
            </a:r>
            <a:r>
              <a:rPr lang="en-US" sz="1800" dirty="0" smtClean="0">
                <a:latin typeface="Calibri" panose="020F0502020204030204" pitchFamily="34" charset="0"/>
              </a:rPr>
              <a:t>what extent</a:t>
            </a:r>
            <a:r>
              <a:rPr lang="en-US" sz="1800" dirty="0">
                <a:latin typeface="Calibri" panose="020F0502020204030204" pitchFamily="34" charset="0"/>
              </a:rPr>
              <a:t>, a certain intervention has produced the intended result (</a:t>
            </a:r>
            <a:r>
              <a:rPr lang="en-US" sz="1800" dirty="0" err="1">
                <a:latin typeface="Calibri" panose="020F0502020204030204" pitchFamily="34" charset="0"/>
              </a:rPr>
              <a:t>Babbie</a:t>
            </a:r>
            <a:r>
              <a:rPr lang="en-US" sz="1800" dirty="0">
                <a:latin typeface="Calibri" panose="020F0502020204030204" pitchFamily="34" charset="0"/>
              </a:rPr>
              <a:t> 2002</a:t>
            </a:r>
            <a:r>
              <a:rPr lang="en-US" sz="1800" dirty="0" smtClean="0">
                <a:latin typeface="Calibri" panose="020F0502020204030204" pitchFamily="34" charset="0"/>
              </a:rPr>
              <a:t>).</a:t>
            </a:r>
          </a:p>
          <a:p>
            <a:pPr algn="just"/>
            <a:endParaRPr lang="en-US" dirty="0"/>
          </a:p>
          <a:p>
            <a:pPr algn="just"/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746656632"/>
              </p:ext>
            </p:extLst>
          </p:nvPr>
        </p:nvGraphicFramePr>
        <p:xfrm>
          <a:off x="3047999" y="1503735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C:\Users\LENOVO\Documents\globe.gif"/>
          <p:cNvPicPr>
            <a:picLocks noChangeAspect="1" noChangeArrowheads="1" noCrop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397561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latin typeface="Arial Black" panose="020B0A04020102020204" pitchFamily="34" charset="0"/>
              </a:rPr>
              <a:t>WHAT &amp; HOW TO MEASURE</a:t>
            </a:r>
            <a:endParaRPr lang="en-US" sz="28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40468" y="1559425"/>
            <a:ext cx="8599251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16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Calibri" panose="020F0502020204030204" pitchFamily="34" charset="0"/>
              </a:rPr>
              <a:t>Identify key indicators from the start</a:t>
            </a:r>
          </a:p>
          <a:p>
            <a:pPr algn="just"/>
            <a:endParaRPr lang="en-US" sz="20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</a:rPr>
              <a:t>It is important to consider and to assess if and how external variables have influenced the outcome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</a:rPr>
              <a:t>As stated </a:t>
            </a:r>
            <a:r>
              <a:rPr lang="en-US" sz="2000" dirty="0" smtClean="0">
                <a:latin typeface="Calibri" panose="020F0502020204030204" pitchFamily="34" charset="0"/>
              </a:rPr>
              <a:t>by </a:t>
            </a:r>
            <a:r>
              <a:rPr lang="en-US" sz="2000" dirty="0" err="1" smtClean="0">
                <a:latin typeface="Calibri" panose="020F0502020204030204" pitchFamily="34" charset="0"/>
              </a:rPr>
              <a:t>Mazzei</a:t>
            </a:r>
            <a:r>
              <a:rPr lang="en-US" sz="2000" dirty="0" smtClean="0">
                <a:latin typeface="Calibri" panose="020F0502020204030204" pitchFamily="34" charset="0"/>
              </a:rPr>
              <a:t> </a:t>
            </a:r>
            <a:r>
              <a:rPr lang="en-US" sz="2000" dirty="0">
                <a:latin typeface="Calibri" panose="020F0502020204030204" pitchFamily="34" charset="0"/>
              </a:rPr>
              <a:t>and </a:t>
            </a:r>
            <a:r>
              <a:rPr lang="en-US" sz="2000" dirty="0" err="1">
                <a:latin typeface="Calibri" panose="020F0502020204030204" pitchFamily="34" charset="0"/>
              </a:rPr>
              <a:t>Scuppa</a:t>
            </a:r>
            <a:r>
              <a:rPr lang="en-US" sz="2000" dirty="0">
                <a:latin typeface="Calibri" panose="020F0502020204030204" pitchFamily="34" charset="0"/>
              </a:rPr>
              <a:t> (2006), communication objectives are either about </a:t>
            </a:r>
            <a:r>
              <a:rPr lang="en-US" sz="2000" dirty="0" smtClean="0">
                <a:latin typeface="Calibri" panose="020F0502020204030204" pitchFamily="34" charset="0"/>
              </a:rPr>
              <a:t>changing specific </a:t>
            </a:r>
            <a:r>
              <a:rPr lang="en-US" sz="2000" dirty="0">
                <a:latin typeface="Calibri" panose="020F0502020204030204" pitchFamily="34" charset="0"/>
              </a:rPr>
              <a:t>knowledge, attitudes, and behaviors or practices in individuals and </a:t>
            </a:r>
            <a:r>
              <a:rPr lang="en-US" sz="2000" dirty="0" smtClean="0">
                <a:latin typeface="Calibri" panose="020F0502020204030204" pitchFamily="34" charset="0"/>
              </a:rPr>
              <a:t>groups of </a:t>
            </a:r>
            <a:r>
              <a:rPr lang="en-US" sz="2000" dirty="0">
                <a:latin typeface="Calibri" panose="020F0502020204030204" pitchFamily="34" charset="0"/>
              </a:rPr>
              <a:t>individuals, or they are about improving the degree of mutual understanding</a:t>
            </a:r>
            <a:r>
              <a:rPr lang="en-US" sz="2000" dirty="0" smtClean="0">
                <a:latin typeface="Calibri" panose="020F0502020204030204" pitchFamily="34" charset="0"/>
              </a:rPr>
              <a:t>, social </a:t>
            </a:r>
            <a:r>
              <a:rPr lang="en-US" sz="2000" dirty="0">
                <a:latin typeface="Calibri" panose="020F0502020204030204" pitchFamily="34" charset="0"/>
              </a:rPr>
              <a:t>and cultural exchange, or the cooperation among different groups of stakeholders, engaging them in the development initiative</a:t>
            </a:r>
            <a:r>
              <a:rPr lang="en-US" sz="2000" dirty="0" smtClean="0">
                <a:latin typeface="Calibri" panose="020F0502020204030204" pitchFamily="34" charset="0"/>
              </a:rPr>
              <a:t>. </a:t>
            </a:r>
          </a:p>
          <a:p>
            <a:pPr algn="just"/>
            <a:endParaRPr lang="en-US" sz="1600" dirty="0">
              <a:latin typeface="Calibri" panose="020F0502020204030204" pitchFamily="34" charset="0"/>
            </a:endParaRPr>
          </a:p>
        </p:txBody>
      </p:sp>
      <p:pic>
        <p:nvPicPr>
          <p:cNvPr id="4" name="Picture 3" descr="C:\Users\LENOVO\Documents\glo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03355947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 txBox="1">
            <a:spLocks noGrp="1"/>
          </p:cNvSpPr>
          <p:nvPr>
            <p:ph type="title" idx="4294967295"/>
          </p:nvPr>
        </p:nvSpPr>
        <p:spPr>
          <a:xfrm>
            <a:off x="1097594" y="175017"/>
            <a:ext cx="7647572" cy="884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lvl="0" rtl="0">
              <a:spcBef>
                <a:spcPts val="0"/>
              </a:spcBef>
              <a:buNone/>
            </a:pPr>
            <a:r>
              <a:rPr lang="en" sz="2800" dirty="0" smtClean="0">
                <a:solidFill>
                  <a:srgbClr val="124057"/>
                </a:solidFill>
                <a:latin typeface="Arial Black" panose="020B0A04020102020204" pitchFamily="34" charset="0"/>
              </a:rPr>
              <a:t>BASICS OF EVALUATION DESIGN</a:t>
            </a:r>
            <a:endParaRPr lang="en" sz="2800" dirty="0">
              <a:solidFill>
                <a:srgbClr val="124057"/>
              </a:solidFill>
              <a:latin typeface="Arial Black" panose="020B0A04020102020204" pitchFamily="34" charset="0"/>
            </a:endParaRPr>
          </a:p>
        </p:txBody>
      </p:sp>
      <p:sp>
        <p:nvSpPr>
          <p:cNvPr id="242" name="Shape 242"/>
          <p:cNvSpPr/>
          <p:nvPr/>
        </p:nvSpPr>
        <p:spPr>
          <a:xfrm>
            <a:off x="3759031" y="3003935"/>
            <a:ext cx="3771042" cy="749699"/>
          </a:xfrm>
          <a:prstGeom prst="homePlate">
            <a:avLst>
              <a:gd name="adj" fmla="val 35440"/>
            </a:avLst>
          </a:prstGeom>
          <a:solidFill>
            <a:srgbClr val="3B8D6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3" name="Shape 243"/>
          <p:cNvSpPr/>
          <p:nvPr/>
        </p:nvSpPr>
        <p:spPr>
          <a:xfrm>
            <a:off x="3759029" y="2258772"/>
            <a:ext cx="2904417" cy="749699"/>
          </a:xfrm>
          <a:prstGeom prst="homePlate">
            <a:avLst>
              <a:gd name="adj" fmla="val 35440"/>
            </a:avLst>
          </a:prstGeom>
          <a:solidFill>
            <a:srgbClr val="16575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Shape 244"/>
          <p:cNvSpPr/>
          <p:nvPr/>
        </p:nvSpPr>
        <p:spPr>
          <a:xfrm>
            <a:off x="3759031" y="1508916"/>
            <a:ext cx="4616484" cy="749699"/>
          </a:xfrm>
          <a:prstGeom prst="homePlate">
            <a:avLst>
              <a:gd name="adj" fmla="val 35440"/>
            </a:avLst>
          </a:prstGeom>
          <a:solidFill>
            <a:srgbClr val="94BF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Shape 245"/>
          <p:cNvSpPr/>
          <p:nvPr/>
        </p:nvSpPr>
        <p:spPr>
          <a:xfrm>
            <a:off x="2898296" y="1312389"/>
            <a:ext cx="882600" cy="9539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33" y="0"/>
                </a:moveTo>
                <a:lnTo>
                  <a:pt x="120000" y="25236"/>
                </a:lnTo>
                <a:lnTo>
                  <a:pt x="120000" y="120000"/>
                </a:lnTo>
                <a:lnTo>
                  <a:pt x="311" y="103519"/>
                </a:lnTo>
                <a:cubicBezTo>
                  <a:pt x="497" y="69012"/>
                  <a:pt x="-151" y="34506"/>
                  <a:pt x="33" y="0"/>
                </a:cubicBezTo>
                <a:close/>
              </a:path>
            </a:pathLst>
          </a:custGeom>
          <a:solidFill>
            <a:srgbClr val="87AF64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2400" b="0" i="0" u="none" strike="noStrike" cap="none" baseline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2892402" y="2131251"/>
            <a:ext cx="888600" cy="8801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552" y="0"/>
                </a:moveTo>
                <a:lnTo>
                  <a:pt x="120000" y="17302"/>
                </a:lnTo>
                <a:lnTo>
                  <a:pt x="120000" y="119999"/>
                </a:lnTo>
                <a:lnTo>
                  <a:pt x="0" y="120000"/>
                </a:lnTo>
                <a:cubicBezTo>
                  <a:pt x="184" y="79999"/>
                  <a:pt x="368" y="40000"/>
                  <a:pt x="552" y="0"/>
                </a:cubicBezTo>
                <a:close/>
              </a:path>
            </a:pathLst>
          </a:custGeom>
          <a:solidFill>
            <a:srgbClr val="0F3D38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2400" b="0" i="0" u="none" strike="noStrike" cap="none" baseline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7" name="Shape 247"/>
          <p:cNvSpPr/>
          <p:nvPr/>
        </p:nvSpPr>
        <p:spPr>
          <a:xfrm rot="10800000" flipH="1">
            <a:off x="2892220" y="3007611"/>
            <a:ext cx="888899" cy="8759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577" y="0"/>
                </a:moveTo>
                <a:lnTo>
                  <a:pt x="120000" y="17383"/>
                </a:lnTo>
                <a:lnTo>
                  <a:pt x="120000" y="120000"/>
                </a:lnTo>
                <a:lnTo>
                  <a:pt x="24" y="120000"/>
                </a:lnTo>
                <a:cubicBezTo>
                  <a:pt x="-159" y="80000"/>
                  <a:pt x="761" y="40000"/>
                  <a:pt x="577" y="0"/>
                </a:cubicBezTo>
                <a:close/>
              </a:path>
            </a:pathLst>
          </a:custGeom>
          <a:solidFill>
            <a:srgbClr val="2E6E4B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2400" b="0" i="0" u="none" strike="noStrike" cap="none" baseline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Shape 250"/>
          <p:cNvSpPr/>
          <p:nvPr/>
        </p:nvSpPr>
        <p:spPr>
          <a:xfrm flipH="1">
            <a:off x="2018279" y="2127156"/>
            <a:ext cx="882899" cy="8759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80" y="0"/>
                </a:moveTo>
                <a:lnTo>
                  <a:pt x="120000" y="17383"/>
                </a:lnTo>
                <a:lnTo>
                  <a:pt x="120000" y="120000"/>
                </a:lnTo>
                <a:lnTo>
                  <a:pt x="80" y="119999"/>
                </a:lnTo>
                <a:cubicBezTo>
                  <a:pt x="-197" y="79999"/>
                  <a:pt x="358" y="40000"/>
                  <a:pt x="80" y="0"/>
                </a:cubicBezTo>
                <a:close/>
              </a:path>
            </a:pathLst>
          </a:custGeom>
          <a:solidFill>
            <a:srgbClr val="16575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2400" b="0" i="0" u="none" strike="noStrike" cap="none" baseline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1" name="Shape 251"/>
          <p:cNvSpPr/>
          <p:nvPr/>
        </p:nvSpPr>
        <p:spPr>
          <a:xfrm flipH="1">
            <a:off x="2016085" y="1314437"/>
            <a:ext cx="886799" cy="9395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33" y="0"/>
                </a:moveTo>
                <a:lnTo>
                  <a:pt x="120000" y="25359"/>
                </a:lnTo>
                <a:lnTo>
                  <a:pt x="120000" y="120000"/>
                </a:lnTo>
                <a:lnTo>
                  <a:pt x="310" y="104052"/>
                </a:lnTo>
                <a:cubicBezTo>
                  <a:pt x="495" y="69019"/>
                  <a:pt x="-151" y="35032"/>
                  <a:pt x="33" y="0"/>
                </a:cubicBezTo>
                <a:close/>
              </a:path>
            </a:pathLst>
          </a:custGeom>
          <a:solidFill>
            <a:srgbClr val="94BF6E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2400" b="0" i="0" u="none" strike="noStrike" cap="none" baseline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Shape 252"/>
          <p:cNvSpPr/>
          <p:nvPr/>
        </p:nvSpPr>
        <p:spPr>
          <a:xfrm rot="10800000">
            <a:off x="2021437" y="3003323"/>
            <a:ext cx="877499" cy="87209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120000"/>
                </a:moveTo>
                <a:lnTo>
                  <a:pt x="54" y="120000"/>
                </a:lnTo>
                <a:cubicBezTo>
                  <a:pt x="240" y="79812"/>
                  <a:pt x="-132" y="40187"/>
                  <a:pt x="53" y="0"/>
                </a:cubicBezTo>
                <a:lnTo>
                  <a:pt x="120000" y="16766"/>
                </a:lnTo>
                <a:close/>
              </a:path>
            </a:pathLst>
          </a:custGeom>
          <a:solidFill>
            <a:srgbClr val="3B8D61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2400" b="0" i="0" u="none" strike="noStrike" cap="none" baseline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Shape 254"/>
          <p:cNvSpPr txBox="1"/>
          <p:nvPr/>
        </p:nvSpPr>
        <p:spPr>
          <a:xfrm>
            <a:off x="3878923" y="1654200"/>
            <a:ext cx="596699" cy="449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" sz="2400" b="1" i="0" u="none" strike="noStrike" cap="none" baseline="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01</a:t>
            </a:r>
          </a:p>
        </p:txBody>
      </p:sp>
      <p:cxnSp>
        <p:nvCxnSpPr>
          <p:cNvPr id="255" name="Shape 255"/>
          <p:cNvCxnSpPr/>
          <p:nvPr/>
        </p:nvCxnSpPr>
        <p:spPr>
          <a:xfrm>
            <a:off x="4475988" y="1682587"/>
            <a:ext cx="0" cy="392999"/>
          </a:xfrm>
          <a:prstGeom prst="straightConnector1">
            <a:avLst/>
          </a:prstGeom>
          <a:noFill/>
          <a:ln w="9525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6" name="Shape 256"/>
          <p:cNvSpPr txBox="1"/>
          <p:nvPr/>
        </p:nvSpPr>
        <p:spPr>
          <a:xfrm>
            <a:off x="4096679" y="1697186"/>
            <a:ext cx="3464387" cy="445499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3333"/>
              </a:lnSpc>
              <a:spcBef>
                <a:spcPts val="0"/>
              </a:spcBef>
              <a:buSzPct val="25000"/>
              <a:buNone/>
            </a:pPr>
            <a:r>
              <a:rPr lang="en" sz="2000" b="0" i="0" u="none" strike="noStrike" cap="none" baseline="0" dirty="0" smtClean="0">
                <a:solidFill>
                  <a:srgbClr val="FFFFFF"/>
                </a:solidFill>
                <a:latin typeface="Arial Black" panose="020B0A04020102020204" pitchFamily="34" charset="0"/>
                <a:ea typeface="Nixie One"/>
                <a:cs typeface="Nixie One"/>
                <a:sym typeface="Nixie One"/>
              </a:rPr>
              <a:t>EXPERIMENTAL DESIGNS</a:t>
            </a:r>
            <a:endParaRPr lang="en" sz="2000" b="0" i="0" u="none" strike="noStrike" cap="none" baseline="0" dirty="0">
              <a:solidFill>
                <a:srgbClr val="FFFFFF"/>
              </a:solidFill>
              <a:latin typeface="Arial Black" panose="020B0A04020102020204" pitchFamily="34" charset="0"/>
              <a:ea typeface="Nixie One"/>
              <a:cs typeface="Nixie One"/>
              <a:sym typeface="Nixie One"/>
            </a:endParaRPr>
          </a:p>
        </p:txBody>
      </p:sp>
      <p:sp>
        <p:nvSpPr>
          <p:cNvPr id="257" name="Shape 257"/>
          <p:cNvSpPr txBox="1"/>
          <p:nvPr/>
        </p:nvSpPr>
        <p:spPr>
          <a:xfrm>
            <a:off x="3878948" y="2391975"/>
            <a:ext cx="596699" cy="449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" sz="2400" b="1" i="0" u="none" strike="noStrike" cap="none" baseline="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02</a:t>
            </a:r>
          </a:p>
        </p:txBody>
      </p:sp>
      <p:cxnSp>
        <p:nvCxnSpPr>
          <p:cNvPr id="258" name="Shape 258"/>
          <p:cNvCxnSpPr/>
          <p:nvPr/>
        </p:nvCxnSpPr>
        <p:spPr>
          <a:xfrm>
            <a:off x="4475987" y="2420358"/>
            <a:ext cx="0" cy="392999"/>
          </a:xfrm>
          <a:prstGeom prst="straightConnector1">
            <a:avLst/>
          </a:prstGeom>
          <a:noFill/>
          <a:ln w="9525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59" name="Shape 259"/>
          <p:cNvSpPr txBox="1"/>
          <p:nvPr/>
        </p:nvSpPr>
        <p:spPr>
          <a:xfrm>
            <a:off x="4531758" y="2409499"/>
            <a:ext cx="2423519" cy="4605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3333"/>
              </a:lnSpc>
              <a:spcBef>
                <a:spcPts val="0"/>
              </a:spcBef>
              <a:buSzPct val="25000"/>
              <a:buNone/>
            </a:pPr>
            <a:r>
              <a:rPr lang="en" sz="1800" b="1" dirty="0" smtClean="0">
                <a:solidFill>
                  <a:srgbClr val="FFFFFF"/>
                </a:solidFill>
                <a:latin typeface="Arial Black" panose="020B0A04020102020204" pitchFamily="34" charset="0"/>
                <a:ea typeface="Nixie One"/>
                <a:cs typeface="Nixie One"/>
                <a:sym typeface="Nixie One"/>
              </a:rPr>
              <a:t>QUASI – EXPERIMENTAL DESIGNS</a:t>
            </a:r>
            <a:endParaRPr lang="en" sz="1800" b="1" i="0" u="none" strike="noStrike" cap="none" baseline="0" dirty="0">
              <a:solidFill>
                <a:srgbClr val="FFFFFF"/>
              </a:solidFill>
              <a:latin typeface="Arial Black" panose="020B0A04020102020204" pitchFamily="34" charset="0"/>
              <a:ea typeface="Nixie One"/>
              <a:cs typeface="Nixie One"/>
              <a:sym typeface="Nixie One"/>
            </a:endParaRPr>
          </a:p>
        </p:txBody>
      </p:sp>
      <p:sp>
        <p:nvSpPr>
          <p:cNvPr id="260" name="Shape 260"/>
          <p:cNvSpPr txBox="1"/>
          <p:nvPr/>
        </p:nvSpPr>
        <p:spPr>
          <a:xfrm>
            <a:off x="3878948" y="3151000"/>
            <a:ext cx="596699" cy="449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" sz="2400" b="1" i="0" u="none" strike="noStrike" cap="none" baseline="0" dirty="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03</a:t>
            </a:r>
          </a:p>
        </p:txBody>
      </p:sp>
      <p:cxnSp>
        <p:nvCxnSpPr>
          <p:cNvPr id="261" name="Shape 261"/>
          <p:cNvCxnSpPr/>
          <p:nvPr/>
        </p:nvCxnSpPr>
        <p:spPr>
          <a:xfrm>
            <a:off x="4475988" y="3179384"/>
            <a:ext cx="0" cy="392999"/>
          </a:xfrm>
          <a:prstGeom prst="straightConnector1">
            <a:avLst/>
          </a:prstGeom>
          <a:noFill/>
          <a:ln w="9525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2" name="Shape 262"/>
          <p:cNvSpPr txBox="1"/>
          <p:nvPr/>
        </p:nvSpPr>
        <p:spPr>
          <a:xfrm>
            <a:off x="4283000" y="3106435"/>
            <a:ext cx="3340974" cy="574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3333"/>
              </a:lnSpc>
              <a:spcBef>
                <a:spcPts val="0"/>
              </a:spcBef>
              <a:buSzPct val="25000"/>
              <a:buNone/>
            </a:pPr>
            <a:r>
              <a:rPr lang="en" sz="2000" dirty="0" smtClean="0">
                <a:solidFill>
                  <a:schemeClr val="lt1"/>
                </a:solidFill>
                <a:latin typeface="Arial Black" panose="020B0A04020102020204" pitchFamily="34" charset="0"/>
                <a:ea typeface="Nixie One"/>
                <a:cs typeface="Nixie One"/>
                <a:sym typeface="Nixie One"/>
              </a:rPr>
              <a:t>QUALITATIVE RESEARCH DESIGNS</a:t>
            </a:r>
            <a:endParaRPr lang="en" sz="2000" dirty="0">
              <a:solidFill>
                <a:schemeClr val="lt1"/>
              </a:solidFill>
              <a:latin typeface="Arial Black" panose="020B0A04020102020204" pitchFamily="34" charset="0"/>
              <a:ea typeface="Nixie One"/>
              <a:cs typeface="Nixie One"/>
              <a:sym typeface="Nixie One"/>
            </a:endParaRPr>
          </a:p>
        </p:txBody>
      </p:sp>
      <p:sp>
        <p:nvSpPr>
          <p:cNvPr id="263" name="Shape 263"/>
          <p:cNvSpPr txBox="1"/>
          <p:nvPr/>
        </p:nvSpPr>
        <p:spPr>
          <a:xfrm>
            <a:off x="3878948" y="3881600"/>
            <a:ext cx="596699" cy="4497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SzPct val="25000"/>
              <a:buNone/>
            </a:pPr>
            <a:r>
              <a:rPr lang="en" sz="2400" b="1" i="0" u="none" strike="noStrike" cap="none" baseline="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04</a:t>
            </a:r>
          </a:p>
        </p:txBody>
      </p:sp>
      <p:cxnSp>
        <p:nvCxnSpPr>
          <p:cNvPr id="264" name="Shape 264"/>
          <p:cNvCxnSpPr/>
          <p:nvPr/>
        </p:nvCxnSpPr>
        <p:spPr>
          <a:xfrm>
            <a:off x="4475985" y="3909976"/>
            <a:ext cx="0" cy="392999"/>
          </a:xfrm>
          <a:prstGeom prst="straightConnector1">
            <a:avLst/>
          </a:prstGeom>
          <a:noFill/>
          <a:ln w="9525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65" name="Shape 265"/>
          <p:cNvSpPr txBox="1"/>
          <p:nvPr/>
        </p:nvSpPr>
        <p:spPr>
          <a:xfrm>
            <a:off x="4531756" y="3826146"/>
            <a:ext cx="1385099" cy="574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83333"/>
              </a:lnSpc>
              <a:spcBef>
                <a:spcPts val="0"/>
              </a:spcBef>
              <a:buSzPct val="25000"/>
              <a:buNone/>
            </a:pPr>
            <a:r>
              <a:rPr lang="en" sz="1200" b="1" i="0" u="none" strike="noStrike" cap="none" baseline="0">
                <a:solidFill>
                  <a:srgbClr val="FFFFFF"/>
                </a:solidFill>
                <a:latin typeface="Nixie One"/>
                <a:ea typeface="Nixie One"/>
                <a:cs typeface="Nixie One"/>
                <a:sym typeface="Nixie One"/>
              </a:rPr>
              <a:t>Text Title</a:t>
            </a:r>
          </a:p>
          <a:p>
            <a:pPr lvl="0" rtl="0">
              <a:spcBef>
                <a:spcPts val="0"/>
              </a:spcBef>
              <a:buSzPct val="25000"/>
              <a:buNone/>
            </a:pPr>
            <a:r>
              <a:rPr lang="en" sz="1000">
                <a:solidFill>
                  <a:schemeClr val="lt1"/>
                </a:solidFill>
                <a:latin typeface="Nixie One"/>
                <a:ea typeface="Nixie One"/>
                <a:cs typeface="Nixie One"/>
                <a:sym typeface="Nixie One"/>
              </a:rPr>
              <a:t>Place your own text here</a:t>
            </a:r>
          </a:p>
        </p:txBody>
      </p:sp>
      <p:sp>
        <p:nvSpPr>
          <p:cNvPr id="266" name="Shape 266"/>
          <p:cNvSpPr/>
          <p:nvPr/>
        </p:nvSpPr>
        <p:spPr>
          <a:xfrm flipH="1">
            <a:off x="3787126" y="1509779"/>
            <a:ext cx="91800" cy="29787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115785"/>
                </a:moveTo>
                <a:lnTo>
                  <a:pt x="0" y="3719"/>
                </a:lnTo>
                <a:lnTo>
                  <a:pt x="120000" y="0"/>
                </a:lnTo>
                <a:lnTo>
                  <a:pt x="120000" y="120000"/>
                </a:lnTo>
                <a:lnTo>
                  <a:pt x="0" y="115785"/>
                </a:lnTo>
                <a:close/>
              </a:path>
            </a:pathLst>
          </a:custGeom>
          <a:gradFill>
            <a:gsLst>
              <a:gs pos="0">
                <a:srgbClr val="FFFFFF">
                  <a:alpha val="9803"/>
                </a:srgbClr>
              </a:gs>
              <a:gs pos="100000">
                <a:srgbClr val="FFFFFF">
                  <a:alpha val="24705"/>
                </a:srgbClr>
              </a:gs>
            </a:gsLst>
            <a:lin ang="0" scaled="0"/>
          </a:gra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buNone/>
            </a:pPr>
            <a:endParaRPr sz="2400" b="0" i="0" u="none" strike="noStrike" cap="none" baseline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3188124" y="1646371"/>
            <a:ext cx="327815" cy="286064"/>
          </a:xfrm>
          <a:custGeom>
            <a:avLst/>
            <a:gdLst/>
            <a:ahLst/>
            <a:cxnLst/>
            <a:rect l="0" t="0" r="0" b="0"/>
            <a:pathLst>
              <a:path w="18365" h="16026" fill="none" extrusionOk="0">
                <a:moveTo>
                  <a:pt x="9182" y="0"/>
                </a:moveTo>
                <a:lnTo>
                  <a:pt x="0" y="8841"/>
                </a:lnTo>
                <a:lnTo>
                  <a:pt x="2874" y="8841"/>
                </a:lnTo>
                <a:lnTo>
                  <a:pt x="2874" y="15246"/>
                </a:lnTo>
                <a:lnTo>
                  <a:pt x="2874" y="15246"/>
                </a:lnTo>
                <a:lnTo>
                  <a:pt x="2899" y="15417"/>
                </a:lnTo>
                <a:lnTo>
                  <a:pt x="2947" y="15563"/>
                </a:lnTo>
                <a:lnTo>
                  <a:pt x="3020" y="15685"/>
                </a:lnTo>
                <a:lnTo>
                  <a:pt x="3093" y="15806"/>
                </a:lnTo>
                <a:lnTo>
                  <a:pt x="3215" y="15904"/>
                </a:lnTo>
                <a:lnTo>
                  <a:pt x="3361" y="15977"/>
                </a:lnTo>
                <a:lnTo>
                  <a:pt x="3508" y="16026"/>
                </a:lnTo>
                <a:lnTo>
                  <a:pt x="3654" y="16026"/>
                </a:lnTo>
                <a:lnTo>
                  <a:pt x="7404" y="16026"/>
                </a:lnTo>
                <a:lnTo>
                  <a:pt x="7404" y="13420"/>
                </a:lnTo>
                <a:lnTo>
                  <a:pt x="7404" y="13420"/>
                </a:lnTo>
                <a:lnTo>
                  <a:pt x="7429" y="13127"/>
                </a:lnTo>
                <a:lnTo>
                  <a:pt x="7526" y="12860"/>
                </a:lnTo>
                <a:lnTo>
                  <a:pt x="7648" y="12616"/>
                </a:lnTo>
                <a:lnTo>
                  <a:pt x="7818" y="12421"/>
                </a:lnTo>
                <a:lnTo>
                  <a:pt x="8038" y="12251"/>
                </a:lnTo>
                <a:lnTo>
                  <a:pt x="8257" y="12129"/>
                </a:lnTo>
                <a:lnTo>
                  <a:pt x="8525" y="12031"/>
                </a:lnTo>
                <a:lnTo>
                  <a:pt x="8817" y="12007"/>
                </a:lnTo>
                <a:lnTo>
                  <a:pt x="9548" y="12007"/>
                </a:lnTo>
                <a:lnTo>
                  <a:pt x="9548" y="12007"/>
                </a:lnTo>
                <a:lnTo>
                  <a:pt x="9840" y="12031"/>
                </a:lnTo>
                <a:lnTo>
                  <a:pt x="10108" y="12129"/>
                </a:lnTo>
                <a:lnTo>
                  <a:pt x="10327" y="12251"/>
                </a:lnTo>
                <a:lnTo>
                  <a:pt x="10546" y="12421"/>
                </a:lnTo>
                <a:lnTo>
                  <a:pt x="10717" y="12616"/>
                </a:lnTo>
                <a:lnTo>
                  <a:pt x="10838" y="12860"/>
                </a:lnTo>
                <a:lnTo>
                  <a:pt x="10936" y="13127"/>
                </a:lnTo>
                <a:lnTo>
                  <a:pt x="10960" y="13420"/>
                </a:lnTo>
                <a:lnTo>
                  <a:pt x="10960" y="16026"/>
                </a:lnTo>
                <a:lnTo>
                  <a:pt x="14711" y="16026"/>
                </a:lnTo>
                <a:lnTo>
                  <a:pt x="14711" y="16026"/>
                </a:lnTo>
                <a:lnTo>
                  <a:pt x="14857" y="16026"/>
                </a:lnTo>
                <a:lnTo>
                  <a:pt x="15003" y="15977"/>
                </a:lnTo>
                <a:lnTo>
                  <a:pt x="15149" y="15904"/>
                </a:lnTo>
                <a:lnTo>
                  <a:pt x="15271" y="15806"/>
                </a:lnTo>
                <a:lnTo>
                  <a:pt x="15344" y="15685"/>
                </a:lnTo>
                <a:lnTo>
                  <a:pt x="15417" y="15563"/>
                </a:lnTo>
                <a:lnTo>
                  <a:pt x="15466" y="15417"/>
                </a:lnTo>
                <a:lnTo>
                  <a:pt x="15490" y="15246"/>
                </a:lnTo>
                <a:lnTo>
                  <a:pt x="15490" y="8841"/>
                </a:lnTo>
                <a:lnTo>
                  <a:pt x="18364" y="8841"/>
                </a:lnTo>
                <a:lnTo>
                  <a:pt x="9182" y="0"/>
                </a:lnTo>
                <a:close/>
              </a:path>
            </a:pathLst>
          </a:custGeom>
          <a:noFill/>
          <a:ln w="9525" cap="rnd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91425" tIns="91425" rIns="91425" bIns="91425" anchor="ctr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  <p:grpSp>
        <p:nvGrpSpPr>
          <p:cNvPr id="269" name="Shape 269"/>
          <p:cNvGrpSpPr/>
          <p:nvPr/>
        </p:nvGrpSpPr>
        <p:grpSpPr>
          <a:xfrm>
            <a:off x="3185080" y="2464273"/>
            <a:ext cx="333902" cy="333902"/>
            <a:chOff x="5941025" y="3634400"/>
            <a:chExt cx="467650" cy="467650"/>
          </a:xfrm>
        </p:grpSpPr>
        <p:sp>
          <p:nvSpPr>
            <p:cNvPr id="270" name="Shape 270"/>
            <p:cNvSpPr/>
            <p:nvPr/>
          </p:nvSpPr>
          <p:spPr>
            <a:xfrm>
              <a:off x="5941025" y="3634400"/>
              <a:ext cx="467650" cy="467650"/>
            </a:xfrm>
            <a:custGeom>
              <a:avLst/>
              <a:gdLst/>
              <a:ahLst/>
              <a:cxnLst/>
              <a:rect l="0" t="0" r="0" b="0"/>
              <a:pathLst>
                <a:path w="18706" h="18706" fill="none" extrusionOk="0">
                  <a:moveTo>
                    <a:pt x="9353" y="1"/>
                  </a:moveTo>
                  <a:lnTo>
                    <a:pt x="9353" y="1"/>
                  </a:lnTo>
                  <a:lnTo>
                    <a:pt x="8866" y="25"/>
                  </a:lnTo>
                  <a:lnTo>
                    <a:pt x="8403" y="50"/>
                  </a:lnTo>
                  <a:lnTo>
                    <a:pt x="7940" y="123"/>
                  </a:lnTo>
                  <a:lnTo>
                    <a:pt x="7478" y="196"/>
                  </a:lnTo>
                  <a:lnTo>
                    <a:pt x="7015" y="293"/>
                  </a:lnTo>
                  <a:lnTo>
                    <a:pt x="6577" y="439"/>
                  </a:lnTo>
                  <a:lnTo>
                    <a:pt x="6138" y="585"/>
                  </a:lnTo>
                  <a:lnTo>
                    <a:pt x="5724" y="732"/>
                  </a:lnTo>
                  <a:lnTo>
                    <a:pt x="5310" y="926"/>
                  </a:lnTo>
                  <a:lnTo>
                    <a:pt x="4896" y="1146"/>
                  </a:lnTo>
                  <a:lnTo>
                    <a:pt x="4506" y="1365"/>
                  </a:lnTo>
                  <a:lnTo>
                    <a:pt x="4117" y="1608"/>
                  </a:lnTo>
                  <a:lnTo>
                    <a:pt x="3751" y="1876"/>
                  </a:lnTo>
                  <a:lnTo>
                    <a:pt x="3410" y="2144"/>
                  </a:lnTo>
                  <a:lnTo>
                    <a:pt x="3069" y="2436"/>
                  </a:lnTo>
                  <a:lnTo>
                    <a:pt x="2753" y="2753"/>
                  </a:lnTo>
                  <a:lnTo>
                    <a:pt x="2436" y="3070"/>
                  </a:lnTo>
                  <a:lnTo>
                    <a:pt x="2144" y="3411"/>
                  </a:lnTo>
                  <a:lnTo>
                    <a:pt x="1876" y="3752"/>
                  </a:lnTo>
                  <a:lnTo>
                    <a:pt x="1608" y="4117"/>
                  </a:lnTo>
                  <a:lnTo>
                    <a:pt x="1365" y="4507"/>
                  </a:lnTo>
                  <a:lnTo>
                    <a:pt x="1145" y="4896"/>
                  </a:lnTo>
                  <a:lnTo>
                    <a:pt x="926" y="5310"/>
                  </a:lnTo>
                  <a:lnTo>
                    <a:pt x="731" y="5724"/>
                  </a:lnTo>
                  <a:lnTo>
                    <a:pt x="585" y="6138"/>
                  </a:lnTo>
                  <a:lnTo>
                    <a:pt x="439" y="6577"/>
                  </a:lnTo>
                  <a:lnTo>
                    <a:pt x="293" y="7015"/>
                  </a:lnTo>
                  <a:lnTo>
                    <a:pt x="196" y="7478"/>
                  </a:lnTo>
                  <a:lnTo>
                    <a:pt x="123" y="7941"/>
                  </a:lnTo>
                  <a:lnTo>
                    <a:pt x="49" y="8403"/>
                  </a:lnTo>
                  <a:lnTo>
                    <a:pt x="25" y="8866"/>
                  </a:lnTo>
                  <a:lnTo>
                    <a:pt x="1" y="9353"/>
                  </a:lnTo>
                  <a:lnTo>
                    <a:pt x="1" y="9353"/>
                  </a:lnTo>
                  <a:lnTo>
                    <a:pt x="25" y="9840"/>
                  </a:lnTo>
                  <a:lnTo>
                    <a:pt x="49" y="10303"/>
                  </a:lnTo>
                  <a:lnTo>
                    <a:pt x="123" y="10766"/>
                  </a:lnTo>
                  <a:lnTo>
                    <a:pt x="196" y="11229"/>
                  </a:lnTo>
                  <a:lnTo>
                    <a:pt x="293" y="11691"/>
                  </a:lnTo>
                  <a:lnTo>
                    <a:pt x="439" y="12130"/>
                  </a:lnTo>
                  <a:lnTo>
                    <a:pt x="585" y="12568"/>
                  </a:lnTo>
                  <a:lnTo>
                    <a:pt x="731" y="12982"/>
                  </a:lnTo>
                  <a:lnTo>
                    <a:pt x="926" y="13396"/>
                  </a:lnTo>
                  <a:lnTo>
                    <a:pt x="1145" y="13810"/>
                  </a:lnTo>
                  <a:lnTo>
                    <a:pt x="1365" y="14200"/>
                  </a:lnTo>
                  <a:lnTo>
                    <a:pt x="1608" y="14590"/>
                  </a:lnTo>
                  <a:lnTo>
                    <a:pt x="1876" y="14955"/>
                  </a:lnTo>
                  <a:lnTo>
                    <a:pt x="2144" y="15296"/>
                  </a:lnTo>
                  <a:lnTo>
                    <a:pt x="2436" y="15637"/>
                  </a:lnTo>
                  <a:lnTo>
                    <a:pt x="2753" y="15953"/>
                  </a:lnTo>
                  <a:lnTo>
                    <a:pt x="3069" y="16270"/>
                  </a:lnTo>
                  <a:lnTo>
                    <a:pt x="3410" y="16562"/>
                  </a:lnTo>
                  <a:lnTo>
                    <a:pt x="3751" y="16830"/>
                  </a:lnTo>
                  <a:lnTo>
                    <a:pt x="4117" y="17098"/>
                  </a:lnTo>
                  <a:lnTo>
                    <a:pt x="4506" y="17342"/>
                  </a:lnTo>
                  <a:lnTo>
                    <a:pt x="4896" y="17561"/>
                  </a:lnTo>
                  <a:lnTo>
                    <a:pt x="5310" y="17780"/>
                  </a:lnTo>
                  <a:lnTo>
                    <a:pt x="5724" y="17975"/>
                  </a:lnTo>
                  <a:lnTo>
                    <a:pt x="6138" y="18121"/>
                  </a:lnTo>
                  <a:lnTo>
                    <a:pt x="6577" y="18267"/>
                  </a:lnTo>
                  <a:lnTo>
                    <a:pt x="7015" y="18413"/>
                  </a:lnTo>
                  <a:lnTo>
                    <a:pt x="7478" y="18511"/>
                  </a:lnTo>
                  <a:lnTo>
                    <a:pt x="7940" y="18584"/>
                  </a:lnTo>
                  <a:lnTo>
                    <a:pt x="8403" y="18657"/>
                  </a:lnTo>
                  <a:lnTo>
                    <a:pt x="8866" y="18681"/>
                  </a:lnTo>
                  <a:lnTo>
                    <a:pt x="9353" y="18706"/>
                  </a:lnTo>
                  <a:lnTo>
                    <a:pt x="9353" y="18706"/>
                  </a:lnTo>
                  <a:lnTo>
                    <a:pt x="9840" y="18681"/>
                  </a:lnTo>
                  <a:lnTo>
                    <a:pt x="10303" y="18657"/>
                  </a:lnTo>
                  <a:lnTo>
                    <a:pt x="10766" y="18584"/>
                  </a:lnTo>
                  <a:lnTo>
                    <a:pt x="11228" y="18511"/>
                  </a:lnTo>
                  <a:lnTo>
                    <a:pt x="11691" y="18413"/>
                  </a:lnTo>
                  <a:lnTo>
                    <a:pt x="12130" y="18267"/>
                  </a:lnTo>
                  <a:lnTo>
                    <a:pt x="12568" y="18121"/>
                  </a:lnTo>
                  <a:lnTo>
                    <a:pt x="12982" y="17975"/>
                  </a:lnTo>
                  <a:lnTo>
                    <a:pt x="13396" y="17780"/>
                  </a:lnTo>
                  <a:lnTo>
                    <a:pt x="13810" y="17561"/>
                  </a:lnTo>
                  <a:lnTo>
                    <a:pt x="14200" y="17342"/>
                  </a:lnTo>
                  <a:lnTo>
                    <a:pt x="14589" y="17098"/>
                  </a:lnTo>
                  <a:lnTo>
                    <a:pt x="14955" y="16830"/>
                  </a:lnTo>
                  <a:lnTo>
                    <a:pt x="15296" y="16562"/>
                  </a:lnTo>
                  <a:lnTo>
                    <a:pt x="15637" y="16270"/>
                  </a:lnTo>
                  <a:lnTo>
                    <a:pt x="15953" y="15953"/>
                  </a:lnTo>
                  <a:lnTo>
                    <a:pt x="16270" y="15637"/>
                  </a:lnTo>
                  <a:lnTo>
                    <a:pt x="16562" y="15296"/>
                  </a:lnTo>
                  <a:lnTo>
                    <a:pt x="16830" y="14955"/>
                  </a:lnTo>
                  <a:lnTo>
                    <a:pt x="17098" y="14590"/>
                  </a:lnTo>
                  <a:lnTo>
                    <a:pt x="17341" y="14200"/>
                  </a:lnTo>
                  <a:lnTo>
                    <a:pt x="17561" y="13810"/>
                  </a:lnTo>
                  <a:lnTo>
                    <a:pt x="17780" y="13396"/>
                  </a:lnTo>
                  <a:lnTo>
                    <a:pt x="17975" y="12982"/>
                  </a:lnTo>
                  <a:lnTo>
                    <a:pt x="18121" y="12568"/>
                  </a:lnTo>
                  <a:lnTo>
                    <a:pt x="18267" y="12130"/>
                  </a:lnTo>
                  <a:lnTo>
                    <a:pt x="18413" y="11691"/>
                  </a:lnTo>
                  <a:lnTo>
                    <a:pt x="18511" y="11229"/>
                  </a:lnTo>
                  <a:lnTo>
                    <a:pt x="18584" y="10766"/>
                  </a:lnTo>
                  <a:lnTo>
                    <a:pt x="18657" y="10303"/>
                  </a:lnTo>
                  <a:lnTo>
                    <a:pt x="18681" y="9840"/>
                  </a:lnTo>
                  <a:lnTo>
                    <a:pt x="18705" y="9353"/>
                  </a:lnTo>
                  <a:lnTo>
                    <a:pt x="18705" y="9353"/>
                  </a:lnTo>
                  <a:lnTo>
                    <a:pt x="18681" y="8866"/>
                  </a:lnTo>
                  <a:lnTo>
                    <a:pt x="18657" y="8403"/>
                  </a:lnTo>
                  <a:lnTo>
                    <a:pt x="18584" y="7941"/>
                  </a:lnTo>
                  <a:lnTo>
                    <a:pt x="18511" y="7478"/>
                  </a:lnTo>
                  <a:lnTo>
                    <a:pt x="18413" y="7015"/>
                  </a:lnTo>
                  <a:lnTo>
                    <a:pt x="18267" y="6577"/>
                  </a:lnTo>
                  <a:lnTo>
                    <a:pt x="18121" y="6138"/>
                  </a:lnTo>
                  <a:lnTo>
                    <a:pt x="17975" y="5724"/>
                  </a:lnTo>
                  <a:lnTo>
                    <a:pt x="17780" y="5310"/>
                  </a:lnTo>
                  <a:lnTo>
                    <a:pt x="17561" y="4896"/>
                  </a:lnTo>
                  <a:lnTo>
                    <a:pt x="17341" y="4507"/>
                  </a:lnTo>
                  <a:lnTo>
                    <a:pt x="17098" y="4117"/>
                  </a:lnTo>
                  <a:lnTo>
                    <a:pt x="16830" y="3752"/>
                  </a:lnTo>
                  <a:lnTo>
                    <a:pt x="16562" y="3411"/>
                  </a:lnTo>
                  <a:lnTo>
                    <a:pt x="16270" y="3070"/>
                  </a:lnTo>
                  <a:lnTo>
                    <a:pt x="15953" y="2753"/>
                  </a:lnTo>
                  <a:lnTo>
                    <a:pt x="15637" y="2436"/>
                  </a:lnTo>
                  <a:lnTo>
                    <a:pt x="15296" y="2144"/>
                  </a:lnTo>
                  <a:lnTo>
                    <a:pt x="14955" y="1876"/>
                  </a:lnTo>
                  <a:lnTo>
                    <a:pt x="14589" y="1608"/>
                  </a:lnTo>
                  <a:lnTo>
                    <a:pt x="14200" y="1365"/>
                  </a:lnTo>
                  <a:lnTo>
                    <a:pt x="13810" y="1146"/>
                  </a:lnTo>
                  <a:lnTo>
                    <a:pt x="13396" y="926"/>
                  </a:lnTo>
                  <a:lnTo>
                    <a:pt x="12982" y="732"/>
                  </a:lnTo>
                  <a:lnTo>
                    <a:pt x="12568" y="585"/>
                  </a:lnTo>
                  <a:lnTo>
                    <a:pt x="12130" y="439"/>
                  </a:lnTo>
                  <a:lnTo>
                    <a:pt x="11691" y="293"/>
                  </a:lnTo>
                  <a:lnTo>
                    <a:pt x="11228" y="196"/>
                  </a:lnTo>
                  <a:lnTo>
                    <a:pt x="10766" y="123"/>
                  </a:lnTo>
                  <a:lnTo>
                    <a:pt x="10303" y="50"/>
                  </a:lnTo>
                  <a:lnTo>
                    <a:pt x="9840" y="25"/>
                  </a:lnTo>
                  <a:lnTo>
                    <a:pt x="9353" y="1"/>
                  </a:lnTo>
                  <a:lnTo>
                    <a:pt x="9353" y="1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1" name="Shape 271"/>
            <p:cNvSpPr/>
            <p:nvPr/>
          </p:nvSpPr>
          <p:spPr>
            <a:xfrm>
              <a:off x="6211975" y="3753150"/>
              <a:ext cx="19525" cy="18900"/>
            </a:xfrm>
            <a:custGeom>
              <a:avLst/>
              <a:gdLst/>
              <a:ahLst/>
              <a:cxnLst/>
              <a:rect l="0" t="0" r="0" b="0"/>
              <a:pathLst>
                <a:path w="781" h="756" fill="none" extrusionOk="0">
                  <a:moveTo>
                    <a:pt x="585" y="0"/>
                  </a:moveTo>
                  <a:lnTo>
                    <a:pt x="585" y="0"/>
                  </a:lnTo>
                  <a:lnTo>
                    <a:pt x="658" y="24"/>
                  </a:lnTo>
                  <a:lnTo>
                    <a:pt x="707" y="49"/>
                  </a:lnTo>
                  <a:lnTo>
                    <a:pt x="756" y="122"/>
                  </a:lnTo>
                  <a:lnTo>
                    <a:pt x="780" y="195"/>
                  </a:lnTo>
                  <a:lnTo>
                    <a:pt x="780" y="195"/>
                  </a:lnTo>
                  <a:lnTo>
                    <a:pt x="756" y="268"/>
                  </a:lnTo>
                  <a:lnTo>
                    <a:pt x="707" y="390"/>
                  </a:lnTo>
                  <a:lnTo>
                    <a:pt x="658" y="487"/>
                  </a:lnTo>
                  <a:lnTo>
                    <a:pt x="585" y="560"/>
                  </a:lnTo>
                  <a:lnTo>
                    <a:pt x="585" y="560"/>
                  </a:lnTo>
                  <a:lnTo>
                    <a:pt x="488" y="633"/>
                  </a:lnTo>
                  <a:lnTo>
                    <a:pt x="390" y="706"/>
                  </a:lnTo>
                  <a:lnTo>
                    <a:pt x="293" y="755"/>
                  </a:lnTo>
                  <a:lnTo>
                    <a:pt x="196" y="755"/>
                  </a:lnTo>
                  <a:lnTo>
                    <a:pt x="196" y="755"/>
                  </a:lnTo>
                  <a:lnTo>
                    <a:pt x="122" y="755"/>
                  </a:lnTo>
                  <a:lnTo>
                    <a:pt x="74" y="706"/>
                  </a:lnTo>
                  <a:lnTo>
                    <a:pt x="25" y="633"/>
                  </a:lnTo>
                  <a:lnTo>
                    <a:pt x="1" y="560"/>
                  </a:lnTo>
                  <a:lnTo>
                    <a:pt x="1" y="560"/>
                  </a:lnTo>
                  <a:lnTo>
                    <a:pt x="25" y="487"/>
                  </a:lnTo>
                  <a:lnTo>
                    <a:pt x="74" y="390"/>
                  </a:lnTo>
                  <a:lnTo>
                    <a:pt x="122" y="268"/>
                  </a:lnTo>
                  <a:lnTo>
                    <a:pt x="196" y="195"/>
                  </a:lnTo>
                  <a:lnTo>
                    <a:pt x="196" y="195"/>
                  </a:lnTo>
                  <a:lnTo>
                    <a:pt x="293" y="122"/>
                  </a:lnTo>
                  <a:lnTo>
                    <a:pt x="390" y="49"/>
                  </a:lnTo>
                  <a:lnTo>
                    <a:pt x="488" y="24"/>
                  </a:lnTo>
                  <a:lnTo>
                    <a:pt x="585" y="0"/>
                  </a:lnTo>
                  <a:lnTo>
                    <a:pt x="585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2" name="Shape 272"/>
            <p:cNvSpPr/>
            <p:nvPr/>
          </p:nvSpPr>
          <p:spPr>
            <a:xfrm>
              <a:off x="5943475" y="3695900"/>
              <a:ext cx="177800" cy="351350"/>
            </a:xfrm>
            <a:custGeom>
              <a:avLst/>
              <a:gdLst/>
              <a:ahLst/>
              <a:cxnLst/>
              <a:rect l="0" t="0" r="0" b="0"/>
              <a:pathLst>
                <a:path w="7112" h="14054" fill="none" extrusionOk="0">
                  <a:moveTo>
                    <a:pt x="2582" y="780"/>
                  </a:moveTo>
                  <a:lnTo>
                    <a:pt x="2582" y="780"/>
                  </a:lnTo>
                  <a:lnTo>
                    <a:pt x="2752" y="780"/>
                  </a:lnTo>
                  <a:lnTo>
                    <a:pt x="2752" y="780"/>
                  </a:lnTo>
                  <a:lnTo>
                    <a:pt x="2996" y="780"/>
                  </a:lnTo>
                  <a:lnTo>
                    <a:pt x="3215" y="829"/>
                  </a:lnTo>
                  <a:lnTo>
                    <a:pt x="3386" y="878"/>
                  </a:lnTo>
                  <a:lnTo>
                    <a:pt x="3507" y="951"/>
                  </a:lnTo>
                  <a:lnTo>
                    <a:pt x="3507" y="951"/>
                  </a:lnTo>
                  <a:lnTo>
                    <a:pt x="3605" y="1024"/>
                  </a:lnTo>
                  <a:lnTo>
                    <a:pt x="3702" y="1048"/>
                  </a:lnTo>
                  <a:lnTo>
                    <a:pt x="3800" y="1024"/>
                  </a:lnTo>
                  <a:lnTo>
                    <a:pt x="3897" y="951"/>
                  </a:lnTo>
                  <a:lnTo>
                    <a:pt x="3897" y="951"/>
                  </a:lnTo>
                  <a:lnTo>
                    <a:pt x="3970" y="878"/>
                  </a:lnTo>
                  <a:lnTo>
                    <a:pt x="4092" y="829"/>
                  </a:lnTo>
                  <a:lnTo>
                    <a:pt x="4189" y="780"/>
                  </a:lnTo>
                  <a:lnTo>
                    <a:pt x="4262" y="780"/>
                  </a:lnTo>
                  <a:lnTo>
                    <a:pt x="4262" y="780"/>
                  </a:lnTo>
                  <a:lnTo>
                    <a:pt x="4384" y="731"/>
                  </a:lnTo>
                  <a:lnTo>
                    <a:pt x="4506" y="658"/>
                  </a:lnTo>
                  <a:lnTo>
                    <a:pt x="4676" y="537"/>
                  </a:lnTo>
                  <a:lnTo>
                    <a:pt x="4847" y="390"/>
                  </a:lnTo>
                  <a:lnTo>
                    <a:pt x="4847" y="390"/>
                  </a:lnTo>
                  <a:lnTo>
                    <a:pt x="5042" y="244"/>
                  </a:lnTo>
                  <a:lnTo>
                    <a:pt x="5285" y="123"/>
                  </a:lnTo>
                  <a:lnTo>
                    <a:pt x="5529" y="49"/>
                  </a:lnTo>
                  <a:lnTo>
                    <a:pt x="5797" y="1"/>
                  </a:lnTo>
                  <a:lnTo>
                    <a:pt x="5797" y="1"/>
                  </a:lnTo>
                  <a:lnTo>
                    <a:pt x="5894" y="25"/>
                  </a:lnTo>
                  <a:lnTo>
                    <a:pt x="5992" y="49"/>
                  </a:lnTo>
                  <a:lnTo>
                    <a:pt x="6040" y="74"/>
                  </a:lnTo>
                  <a:lnTo>
                    <a:pt x="6089" y="123"/>
                  </a:lnTo>
                  <a:lnTo>
                    <a:pt x="6089" y="171"/>
                  </a:lnTo>
                  <a:lnTo>
                    <a:pt x="6089" y="244"/>
                  </a:lnTo>
                  <a:lnTo>
                    <a:pt x="6040" y="317"/>
                  </a:lnTo>
                  <a:lnTo>
                    <a:pt x="5992" y="390"/>
                  </a:lnTo>
                  <a:lnTo>
                    <a:pt x="5992" y="390"/>
                  </a:lnTo>
                  <a:lnTo>
                    <a:pt x="5845" y="561"/>
                  </a:lnTo>
                  <a:lnTo>
                    <a:pt x="5772" y="707"/>
                  </a:lnTo>
                  <a:lnTo>
                    <a:pt x="5748" y="853"/>
                  </a:lnTo>
                  <a:lnTo>
                    <a:pt x="5772" y="926"/>
                  </a:lnTo>
                  <a:lnTo>
                    <a:pt x="5797" y="951"/>
                  </a:lnTo>
                  <a:lnTo>
                    <a:pt x="5797" y="951"/>
                  </a:lnTo>
                  <a:lnTo>
                    <a:pt x="5870" y="1048"/>
                  </a:lnTo>
                  <a:lnTo>
                    <a:pt x="5918" y="1145"/>
                  </a:lnTo>
                  <a:lnTo>
                    <a:pt x="5967" y="1243"/>
                  </a:lnTo>
                  <a:lnTo>
                    <a:pt x="5992" y="1340"/>
                  </a:lnTo>
                  <a:lnTo>
                    <a:pt x="5992" y="1340"/>
                  </a:lnTo>
                  <a:lnTo>
                    <a:pt x="5967" y="1438"/>
                  </a:lnTo>
                  <a:lnTo>
                    <a:pt x="5918" y="1535"/>
                  </a:lnTo>
                  <a:lnTo>
                    <a:pt x="5870" y="1633"/>
                  </a:lnTo>
                  <a:lnTo>
                    <a:pt x="5797" y="1730"/>
                  </a:lnTo>
                  <a:lnTo>
                    <a:pt x="5797" y="1730"/>
                  </a:lnTo>
                  <a:lnTo>
                    <a:pt x="5748" y="1754"/>
                  </a:lnTo>
                  <a:lnTo>
                    <a:pt x="5699" y="1754"/>
                  </a:lnTo>
                  <a:lnTo>
                    <a:pt x="5553" y="1754"/>
                  </a:lnTo>
                  <a:lnTo>
                    <a:pt x="5383" y="1657"/>
                  </a:lnTo>
                  <a:lnTo>
                    <a:pt x="5212" y="1535"/>
                  </a:lnTo>
                  <a:lnTo>
                    <a:pt x="5212" y="1535"/>
                  </a:lnTo>
                  <a:lnTo>
                    <a:pt x="5066" y="1389"/>
                  </a:lnTo>
                  <a:lnTo>
                    <a:pt x="4896" y="1316"/>
                  </a:lnTo>
                  <a:lnTo>
                    <a:pt x="4749" y="1292"/>
                  </a:lnTo>
                  <a:lnTo>
                    <a:pt x="4701" y="1316"/>
                  </a:lnTo>
                  <a:lnTo>
                    <a:pt x="4652" y="1340"/>
                  </a:lnTo>
                  <a:lnTo>
                    <a:pt x="4652" y="1340"/>
                  </a:lnTo>
                  <a:lnTo>
                    <a:pt x="4555" y="1413"/>
                  </a:lnTo>
                  <a:lnTo>
                    <a:pt x="4457" y="1486"/>
                  </a:lnTo>
                  <a:lnTo>
                    <a:pt x="4360" y="1511"/>
                  </a:lnTo>
                  <a:lnTo>
                    <a:pt x="4262" y="1535"/>
                  </a:lnTo>
                  <a:lnTo>
                    <a:pt x="4262" y="1535"/>
                  </a:lnTo>
                  <a:lnTo>
                    <a:pt x="4116" y="1559"/>
                  </a:lnTo>
                  <a:lnTo>
                    <a:pt x="4043" y="1584"/>
                  </a:lnTo>
                  <a:lnTo>
                    <a:pt x="3994" y="1633"/>
                  </a:lnTo>
                  <a:lnTo>
                    <a:pt x="3994" y="1633"/>
                  </a:lnTo>
                  <a:lnTo>
                    <a:pt x="3946" y="1657"/>
                  </a:lnTo>
                  <a:lnTo>
                    <a:pt x="3873" y="1681"/>
                  </a:lnTo>
                  <a:lnTo>
                    <a:pt x="3702" y="1730"/>
                  </a:lnTo>
                  <a:lnTo>
                    <a:pt x="3702" y="1730"/>
                  </a:lnTo>
                  <a:lnTo>
                    <a:pt x="3605" y="1730"/>
                  </a:lnTo>
                  <a:lnTo>
                    <a:pt x="3507" y="1779"/>
                  </a:lnTo>
                  <a:lnTo>
                    <a:pt x="3410" y="1827"/>
                  </a:lnTo>
                  <a:lnTo>
                    <a:pt x="3312" y="1900"/>
                  </a:lnTo>
                  <a:lnTo>
                    <a:pt x="3312" y="1900"/>
                  </a:lnTo>
                  <a:lnTo>
                    <a:pt x="3288" y="1949"/>
                  </a:lnTo>
                  <a:lnTo>
                    <a:pt x="3288" y="2022"/>
                  </a:lnTo>
                  <a:lnTo>
                    <a:pt x="3288" y="2144"/>
                  </a:lnTo>
                  <a:lnTo>
                    <a:pt x="3386" y="2314"/>
                  </a:lnTo>
                  <a:lnTo>
                    <a:pt x="3507" y="2485"/>
                  </a:lnTo>
                  <a:lnTo>
                    <a:pt x="3507" y="2485"/>
                  </a:lnTo>
                  <a:lnTo>
                    <a:pt x="3605" y="2558"/>
                  </a:lnTo>
                  <a:lnTo>
                    <a:pt x="3702" y="2582"/>
                  </a:lnTo>
                  <a:lnTo>
                    <a:pt x="3800" y="2607"/>
                  </a:lnTo>
                  <a:lnTo>
                    <a:pt x="3921" y="2607"/>
                  </a:lnTo>
                  <a:lnTo>
                    <a:pt x="4043" y="2582"/>
                  </a:lnTo>
                  <a:lnTo>
                    <a:pt x="4141" y="2534"/>
                  </a:lnTo>
                  <a:lnTo>
                    <a:pt x="4262" y="2461"/>
                  </a:lnTo>
                  <a:lnTo>
                    <a:pt x="4360" y="2388"/>
                  </a:lnTo>
                  <a:lnTo>
                    <a:pt x="4360" y="2388"/>
                  </a:lnTo>
                  <a:lnTo>
                    <a:pt x="4555" y="2193"/>
                  </a:lnTo>
                  <a:lnTo>
                    <a:pt x="4749" y="2047"/>
                  </a:lnTo>
                  <a:lnTo>
                    <a:pt x="4920" y="1949"/>
                  </a:lnTo>
                  <a:lnTo>
                    <a:pt x="5042" y="1900"/>
                  </a:lnTo>
                  <a:lnTo>
                    <a:pt x="5042" y="1900"/>
                  </a:lnTo>
                  <a:lnTo>
                    <a:pt x="5115" y="1925"/>
                  </a:lnTo>
                  <a:lnTo>
                    <a:pt x="5163" y="1974"/>
                  </a:lnTo>
                  <a:lnTo>
                    <a:pt x="5212" y="2022"/>
                  </a:lnTo>
                  <a:lnTo>
                    <a:pt x="5212" y="2095"/>
                  </a:lnTo>
                  <a:lnTo>
                    <a:pt x="5212" y="2095"/>
                  </a:lnTo>
                  <a:lnTo>
                    <a:pt x="5236" y="2168"/>
                  </a:lnTo>
                  <a:lnTo>
                    <a:pt x="5285" y="2241"/>
                  </a:lnTo>
                  <a:lnTo>
                    <a:pt x="5334" y="2266"/>
                  </a:lnTo>
                  <a:lnTo>
                    <a:pt x="5407" y="2290"/>
                  </a:lnTo>
                  <a:lnTo>
                    <a:pt x="5407" y="2290"/>
                  </a:lnTo>
                  <a:lnTo>
                    <a:pt x="5504" y="2314"/>
                  </a:lnTo>
                  <a:lnTo>
                    <a:pt x="5602" y="2339"/>
                  </a:lnTo>
                  <a:lnTo>
                    <a:pt x="5699" y="2412"/>
                  </a:lnTo>
                  <a:lnTo>
                    <a:pt x="5797" y="2485"/>
                  </a:lnTo>
                  <a:lnTo>
                    <a:pt x="5797" y="2485"/>
                  </a:lnTo>
                  <a:lnTo>
                    <a:pt x="5845" y="2558"/>
                  </a:lnTo>
                  <a:lnTo>
                    <a:pt x="5870" y="2680"/>
                  </a:lnTo>
                  <a:lnTo>
                    <a:pt x="5845" y="2777"/>
                  </a:lnTo>
                  <a:lnTo>
                    <a:pt x="5797" y="2850"/>
                  </a:lnTo>
                  <a:lnTo>
                    <a:pt x="5797" y="2850"/>
                  </a:lnTo>
                  <a:lnTo>
                    <a:pt x="5699" y="2923"/>
                  </a:lnTo>
                  <a:lnTo>
                    <a:pt x="5602" y="2996"/>
                  </a:lnTo>
                  <a:lnTo>
                    <a:pt x="5504" y="3045"/>
                  </a:lnTo>
                  <a:lnTo>
                    <a:pt x="5407" y="3045"/>
                  </a:lnTo>
                  <a:lnTo>
                    <a:pt x="5407" y="3045"/>
                  </a:lnTo>
                  <a:lnTo>
                    <a:pt x="5310" y="3069"/>
                  </a:lnTo>
                  <a:lnTo>
                    <a:pt x="5163" y="3167"/>
                  </a:lnTo>
                  <a:lnTo>
                    <a:pt x="4993" y="3289"/>
                  </a:lnTo>
                  <a:lnTo>
                    <a:pt x="4847" y="3435"/>
                  </a:lnTo>
                  <a:lnTo>
                    <a:pt x="4847" y="3435"/>
                  </a:lnTo>
                  <a:lnTo>
                    <a:pt x="4676" y="3581"/>
                  </a:lnTo>
                  <a:lnTo>
                    <a:pt x="4506" y="3703"/>
                  </a:lnTo>
                  <a:lnTo>
                    <a:pt x="4384" y="3776"/>
                  </a:lnTo>
                  <a:lnTo>
                    <a:pt x="4262" y="3800"/>
                  </a:lnTo>
                  <a:lnTo>
                    <a:pt x="4262" y="3800"/>
                  </a:lnTo>
                  <a:lnTo>
                    <a:pt x="4141" y="3849"/>
                  </a:lnTo>
                  <a:lnTo>
                    <a:pt x="3970" y="3971"/>
                  </a:lnTo>
                  <a:lnTo>
                    <a:pt x="3726" y="4165"/>
                  </a:lnTo>
                  <a:lnTo>
                    <a:pt x="3483" y="4409"/>
                  </a:lnTo>
                  <a:lnTo>
                    <a:pt x="3142" y="4750"/>
                  </a:lnTo>
                  <a:lnTo>
                    <a:pt x="3142" y="4750"/>
                  </a:lnTo>
                  <a:lnTo>
                    <a:pt x="3020" y="4847"/>
                  </a:lnTo>
                  <a:lnTo>
                    <a:pt x="2874" y="4969"/>
                  </a:lnTo>
                  <a:lnTo>
                    <a:pt x="2557" y="5164"/>
                  </a:lnTo>
                  <a:lnTo>
                    <a:pt x="2265" y="5286"/>
                  </a:lnTo>
                  <a:lnTo>
                    <a:pt x="2119" y="5310"/>
                  </a:lnTo>
                  <a:lnTo>
                    <a:pt x="1997" y="5335"/>
                  </a:lnTo>
                  <a:lnTo>
                    <a:pt x="1997" y="5335"/>
                  </a:lnTo>
                  <a:lnTo>
                    <a:pt x="1754" y="5335"/>
                  </a:lnTo>
                  <a:lnTo>
                    <a:pt x="1535" y="5383"/>
                  </a:lnTo>
                  <a:lnTo>
                    <a:pt x="1364" y="5456"/>
                  </a:lnTo>
                  <a:lnTo>
                    <a:pt x="1242" y="5529"/>
                  </a:lnTo>
                  <a:lnTo>
                    <a:pt x="1242" y="5529"/>
                  </a:lnTo>
                  <a:lnTo>
                    <a:pt x="1169" y="5602"/>
                  </a:lnTo>
                  <a:lnTo>
                    <a:pt x="1096" y="5700"/>
                  </a:lnTo>
                  <a:lnTo>
                    <a:pt x="1047" y="5797"/>
                  </a:lnTo>
                  <a:lnTo>
                    <a:pt x="1047" y="5895"/>
                  </a:lnTo>
                  <a:lnTo>
                    <a:pt x="1047" y="5895"/>
                  </a:lnTo>
                  <a:lnTo>
                    <a:pt x="1047" y="5992"/>
                  </a:lnTo>
                  <a:lnTo>
                    <a:pt x="1096" y="6090"/>
                  </a:lnTo>
                  <a:lnTo>
                    <a:pt x="1169" y="6187"/>
                  </a:lnTo>
                  <a:lnTo>
                    <a:pt x="1242" y="6284"/>
                  </a:lnTo>
                  <a:lnTo>
                    <a:pt x="1242" y="6284"/>
                  </a:lnTo>
                  <a:lnTo>
                    <a:pt x="1315" y="6357"/>
                  </a:lnTo>
                  <a:lnTo>
                    <a:pt x="1413" y="6406"/>
                  </a:lnTo>
                  <a:lnTo>
                    <a:pt x="1535" y="6455"/>
                  </a:lnTo>
                  <a:lnTo>
                    <a:pt x="1608" y="6455"/>
                  </a:lnTo>
                  <a:lnTo>
                    <a:pt x="1608" y="6455"/>
                  </a:lnTo>
                  <a:lnTo>
                    <a:pt x="1729" y="6504"/>
                  </a:lnTo>
                  <a:lnTo>
                    <a:pt x="1876" y="6601"/>
                  </a:lnTo>
                  <a:lnTo>
                    <a:pt x="2070" y="6747"/>
                  </a:lnTo>
                  <a:lnTo>
                    <a:pt x="2290" y="6942"/>
                  </a:lnTo>
                  <a:lnTo>
                    <a:pt x="2290" y="6942"/>
                  </a:lnTo>
                  <a:lnTo>
                    <a:pt x="2484" y="7137"/>
                  </a:lnTo>
                  <a:lnTo>
                    <a:pt x="2679" y="7283"/>
                  </a:lnTo>
                  <a:lnTo>
                    <a:pt x="2825" y="7380"/>
                  </a:lnTo>
                  <a:lnTo>
                    <a:pt x="2947" y="7405"/>
                  </a:lnTo>
                  <a:lnTo>
                    <a:pt x="2947" y="7405"/>
                  </a:lnTo>
                  <a:lnTo>
                    <a:pt x="3093" y="7380"/>
                  </a:lnTo>
                  <a:lnTo>
                    <a:pt x="3166" y="7356"/>
                  </a:lnTo>
                  <a:lnTo>
                    <a:pt x="3239" y="7332"/>
                  </a:lnTo>
                  <a:lnTo>
                    <a:pt x="3239" y="7332"/>
                  </a:lnTo>
                  <a:lnTo>
                    <a:pt x="3288" y="7283"/>
                  </a:lnTo>
                  <a:lnTo>
                    <a:pt x="3410" y="7259"/>
                  </a:lnTo>
                  <a:lnTo>
                    <a:pt x="3556" y="7234"/>
                  </a:lnTo>
                  <a:lnTo>
                    <a:pt x="3702" y="7234"/>
                  </a:lnTo>
                  <a:lnTo>
                    <a:pt x="3702" y="7234"/>
                  </a:lnTo>
                  <a:lnTo>
                    <a:pt x="3873" y="7234"/>
                  </a:lnTo>
                  <a:lnTo>
                    <a:pt x="4019" y="7283"/>
                  </a:lnTo>
                  <a:lnTo>
                    <a:pt x="4165" y="7332"/>
                  </a:lnTo>
                  <a:lnTo>
                    <a:pt x="4262" y="7429"/>
                  </a:lnTo>
                  <a:lnTo>
                    <a:pt x="4262" y="7429"/>
                  </a:lnTo>
                  <a:lnTo>
                    <a:pt x="4360" y="7502"/>
                  </a:lnTo>
                  <a:lnTo>
                    <a:pt x="4457" y="7551"/>
                  </a:lnTo>
                  <a:lnTo>
                    <a:pt x="4555" y="7600"/>
                  </a:lnTo>
                  <a:lnTo>
                    <a:pt x="4652" y="7600"/>
                  </a:lnTo>
                  <a:lnTo>
                    <a:pt x="4652" y="7600"/>
                  </a:lnTo>
                  <a:lnTo>
                    <a:pt x="4749" y="7648"/>
                  </a:lnTo>
                  <a:lnTo>
                    <a:pt x="4896" y="7721"/>
                  </a:lnTo>
                  <a:lnTo>
                    <a:pt x="5066" y="7843"/>
                  </a:lnTo>
                  <a:lnTo>
                    <a:pt x="5212" y="7989"/>
                  </a:lnTo>
                  <a:lnTo>
                    <a:pt x="5212" y="7989"/>
                  </a:lnTo>
                  <a:lnTo>
                    <a:pt x="5383" y="8135"/>
                  </a:lnTo>
                  <a:lnTo>
                    <a:pt x="5553" y="8257"/>
                  </a:lnTo>
                  <a:lnTo>
                    <a:pt x="5699" y="8330"/>
                  </a:lnTo>
                  <a:lnTo>
                    <a:pt x="5797" y="8355"/>
                  </a:lnTo>
                  <a:lnTo>
                    <a:pt x="5797" y="8355"/>
                  </a:lnTo>
                  <a:lnTo>
                    <a:pt x="5870" y="8379"/>
                  </a:lnTo>
                  <a:lnTo>
                    <a:pt x="5992" y="8428"/>
                  </a:lnTo>
                  <a:lnTo>
                    <a:pt x="6089" y="8476"/>
                  </a:lnTo>
                  <a:lnTo>
                    <a:pt x="6162" y="8549"/>
                  </a:lnTo>
                  <a:lnTo>
                    <a:pt x="6162" y="8549"/>
                  </a:lnTo>
                  <a:lnTo>
                    <a:pt x="6259" y="8622"/>
                  </a:lnTo>
                  <a:lnTo>
                    <a:pt x="6357" y="8695"/>
                  </a:lnTo>
                  <a:lnTo>
                    <a:pt x="6454" y="8720"/>
                  </a:lnTo>
                  <a:lnTo>
                    <a:pt x="6552" y="8744"/>
                  </a:lnTo>
                  <a:lnTo>
                    <a:pt x="6552" y="8744"/>
                  </a:lnTo>
                  <a:lnTo>
                    <a:pt x="6649" y="8769"/>
                  </a:lnTo>
                  <a:lnTo>
                    <a:pt x="6747" y="8793"/>
                  </a:lnTo>
                  <a:lnTo>
                    <a:pt x="6844" y="8866"/>
                  </a:lnTo>
                  <a:lnTo>
                    <a:pt x="6941" y="8939"/>
                  </a:lnTo>
                  <a:lnTo>
                    <a:pt x="6941" y="8939"/>
                  </a:lnTo>
                  <a:lnTo>
                    <a:pt x="7014" y="9036"/>
                  </a:lnTo>
                  <a:lnTo>
                    <a:pt x="7063" y="9134"/>
                  </a:lnTo>
                  <a:lnTo>
                    <a:pt x="7112" y="9231"/>
                  </a:lnTo>
                  <a:lnTo>
                    <a:pt x="7112" y="9304"/>
                  </a:lnTo>
                  <a:lnTo>
                    <a:pt x="7112" y="9304"/>
                  </a:lnTo>
                  <a:lnTo>
                    <a:pt x="7112" y="9402"/>
                  </a:lnTo>
                  <a:lnTo>
                    <a:pt x="7063" y="9499"/>
                  </a:lnTo>
                  <a:lnTo>
                    <a:pt x="7014" y="9597"/>
                  </a:lnTo>
                  <a:lnTo>
                    <a:pt x="6941" y="9694"/>
                  </a:lnTo>
                  <a:lnTo>
                    <a:pt x="6941" y="9694"/>
                  </a:lnTo>
                  <a:lnTo>
                    <a:pt x="6868" y="9791"/>
                  </a:lnTo>
                  <a:lnTo>
                    <a:pt x="6795" y="9889"/>
                  </a:lnTo>
                  <a:lnTo>
                    <a:pt x="6747" y="9986"/>
                  </a:lnTo>
                  <a:lnTo>
                    <a:pt x="6747" y="10084"/>
                  </a:lnTo>
                  <a:lnTo>
                    <a:pt x="6747" y="10084"/>
                  </a:lnTo>
                  <a:lnTo>
                    <a:pt x="6722" y="10181"/>
                  </a:lnTo>
                  <a:lnTo>
                    <a:pt x="6625" y="10327"/>
                  </a:lnTo>
                  <a:lnTo>
                    <a:pt x="6503" y="10473"/>
                  </a:lnTo>
                  <a:lnTo>
                    <a:pt x="6357" y="10644"/>
                  </a:lnTo>
                  <a:lnTo>
                    <a:pt x="6357" y="10644"/>
                  </a:lnTo>
                  <a:lnTo>
                    <a:pt x="6211" y="10814"/>
                  </a:lnTo>
                  <a:lnTo>
                    <a:pt x="6089" y="10961"/>
                  </a:lnTo>
                  <a:lnTo>
                    <a:pt x="6016" y="11107"/>
                  </a:lnTo>
                  <a:lnTo>
                    <a:pt x="5992" y="11204"/>
                  </a:lnTo>
                  <a:lnTo>
                    <a:pt x="5992" y="11204"/>
                  </a:lnTo>
                  <a:lnTo>
                    <a:pt x="5943" y="11326"/>
                  </a:lnTo>
                  <a:lnTo>
                    <a:pt x="5870" y="11472"/>
                  </a:lnTo>
                  <a:lnTo>
                    <a:pt x="5748" y="11618"/>
                  </a:lnTo>
                  <a:lnTo>
                    <a:pt x="5602" y="11789"/>
                  </a:lnTo>
                  <a:lnTo>
                    <a:pt x="5602" y="11789"/>
                  </a:lnTo>
                  <a:lnTo>
                    <a:pt x="5456" y="11935"/>
                  </a:lnTo>
                  <a:lnTo>
                    <a:pt x="5334" y="12105"/>
                  </a:lnTo>
                  <a:lnTo>
                    <a:pt x="5261" y="12251"/>
                  </a:lnTo>
                  <a:lnTo>
                    <a:pt x="5212" y="12349"/>
                  </a:lnTo>
                  <a:lnTo>
                    <a:pt x="5212" y="12349"/>
                  </a:lnTo>
                  <a:lnTo>
                    <a:pt x="5188" y="12446"/>
                  </a:lnTo>
                  <a:lnTo>
                    <a:pt x="5139" y="12568"/>
                  </a:lnTo>
                  <a:lnTo>
                    <a:pt x="5042" y="12714"/>
                  </a:lnTo>
                  <a:lnTo>
                    <a:pt x="4944" y="12836"/>
                  </a:lnTo>
                  <a:lnTo>
                    <a:pt x="4944" y="12836"/>
                  </a:lnTo>
                  <a:lnTo>
                    <a:pt x="4822" y="12958"/>
                  </a:lnTo>
                  <a:lnTo>
                    <a:pt x="4725" y="13079"/>
                  </a:lnTo>
                  <a:lnTo>
                    <a:pt x="4676" y="13201"/>
                  </a:lnTo>
                  <a:lnTo>
                    <a:pt x="4652" y="13299"/>
                  </a:lnTo>
                  <a:lnTo>
                    <a:pt x="4652" y="13299"/>
                  </a:lnTo>
                  <a:lnTo>
                    <a:pt x="4676" y="13469"/>
                  </a:lnTo>
                  <a:lnTo>
                    <a:pt x="4701" y="13542"/>
                  </a:lnTo>
                  <a:lnTo>
                    <a:pt x="4749" y="13591"/>
                  </a:lnTo>
                  <a:lnTo>
                    <a:pt x="4749" y="13591"/>
                  </a:lnTo>
                  <a:lnTo>
                    <a:pt x="4774" y="13640"/>
                  </a:lnTo>
                  <a:lnTo>
                    <a:pt x="4822" y="13713"/>
                  </a:lnTo>
                  <a:lnTo>
                    <a:pt x="4847" y="13883"/>
                  </a:lnTo>
                  <a:lnTo>
                    <a:pt x="4847" y="13883"/>
                  </a:lnTo>
                  <a:lnTo>
                    <a:pt x="4822" y="13956"/>
                  </a:lnTo>
                  <a:lnTo>
                    <a:pt x="4774" y="14005"/>
                  </a:lnTo>
                  <a:lnTo>
                    <a:pt x="4725" y="14054"/>
                  </a:lnTo>
                  <a:lnTo>
                    <a:pt x="4652" y="14054"/>
                  </a:lnTo>
                  <a:lnTo>
                    <a:pt x="4652" y="14054"/>
                  </a:lnTo>
                  <a:lnTo>
                    <a:pt x="4555" y="14054"/>
                  </a:lnTo>
                  <a:lnTo>
                    <a:pt x="4457" y="14005"/>
                  </a:lnTo>
                  <a:lnTo>
                    <a:pt x="4360" y="13956"/>
                  </a:lnTo>
                  <a:lnTo>
                    <a:pt x="4262" y="13883"/>
                  </a:lnTo>
                  <a:lnTo>
                    <a:pt x="4262" y="13883"/>
                  </a:lnTo>
                  <a:lnTo>
                    <a:pt x="4189" y="13761"/>
                  </a:lnTo>
                  <a:lnTo>
                    <a:pt x="4141" y="13615"/>
                  </a:lnTo>
                  <a:lnTo>
                    <a:pt x="4092" y="13469"/>
                  </a:lnTo>
                  <a:lnTo>
                    <a:pt x="4092" y="13299"/>
                  </a:lnTo>
                  <a:lnTo>
                    <a:pt x="4092" y="13299"/>
                  </a:lnTo>
                  <a:lnTo>
                    <a:pt x="4067" y="13152"/>
                  </a:lnTo>
                  <a:lnTo>
                    <a:pt x="4019" y="12982"/>
                  </a:lnTo>
                  <a:lnTo>
                    <a:pt x="3970" y="12836"/>
                  </a:lnTo>
                  <a:lnTo>
                    <a:pt x="3897" y="12738"/>
                  </a:lnTo>
                  <a:lnTo>
                    <a:pt x="3897" y="12738"/>
                  </a:lnTo>
                  <a:lnTo>
                    <a:pt x="3848" y="12690"/>
                  </a:lnTo>
                  <a:lnTo>
                    <a:pt x="3824" y="12592"/>
                  </a:lnTo>
                  <a:lnTo>
                    <a:pt x="3751" y="12349"/>
                  </a:lnTo>
                  <a:lnTo>
                    <a:pt x="3726" y="12056"/>
                  </a:lnTo>
                  <a:lnTo>
                    <a:pt x="3702" y="11716"/>
                  </a:lnTo>
                  <a:lnTo>
                    <a:pt x="3702" y="11472"/>
                  </a:lnTo>
                  <a:lnTo>
                    <a:pt x="3702" y="11472"/>
                  </a:lnTo>
                  <a:lnTo>
                    <a:pt x="3702" y="11301"/>
                  </a:lnTo>
                  <a:lnTo>
                    <a:pt x="3653" y="11107"/>
                  </a:lnTo>
                  <a:lnTo>
                    <a:pt x="3629" y="10936"/>
                  </a:lnTo>
                  <a:lnTo>
                    <a:pt x="3556" y="10741"/>
                  </a:lnTo>
                  <a:lnTo>
                    <a:pt x="3483" y="10571"/>
                  </a:lnTo>
                  <a:lnTo>
                    <a:pt x="3410" y="10425"/>
                  </a:lnTo>
                  <a:lnTo>
                    <a:pt x="3312" y="10279"/>
                  </a:lnTo>
                  <a:lnTo>
                    <a:pt x="3239" y="10181"/>
                  </a:lnTo>
                  <a:lnTo>
                    <a:pt x="3239" y="10181"/>
                  </a:lnTo>
                  <a:lnTo>
                    <a:pt x="3045" y="9962"/>
                  </a:lnTo>
                  <a:lnTo>
                    <a:pt x="2898" y="9767"/>
                  </a:lnTo>
                  <a:lnTo>
                    <a:pt x="2801" y="9621"/>
                  </a:lnTo>
                  <a:lnTo>
                    <a:pt x="2752" y="9499"/>
                  </a:lnTo>
                  <a:lnTo>
                    <a:pt x="2752" y="9499"/>
                  </a:lnTo>
                  <a:lnTo>
                    <a:pt x="2728" y="9353"/>
                  </a:lnTo>
                  <a:lnTo>
                    <a:pt x="2704" y="9280"/>
                  </a:lnTo>
                  <a:lnTo>
                    <a:pt x="2655" y="9231"/>
                  </a:lnTo>
                  <a:lnTo>
                    <a:pt x="2655" y="9231"/>
                  </a:lnTo>
                  <a:lnTo>
                    <a:pt x="2631" y="9158"/>
                  </a:lnTo>
                  <a:lnTo>
                    <a:pt x="2582" y="9036"/>
                  </a:lnTo>
                  <a:lnTo>
                    <a:pt x="2582" y="8890"/>
                  </a:lnTo>
                  <a:lnTo>
                    <a:pt x="2557" y="8744"/>
                  </a:lnTo>
                  <a:lnTo>
                    <a:pt x="2557" y="8744"/>
                  </a:lnTo>
                  <a:lnTo>
                    <a:pt x="2582" y="8598"/>
                  </a:lnTo>
                  <a:lnTo>
                    <a:pt x="2582" y="8452"/>
                  </a:lnTo>
                  <a:lnTo>
                    <a:pt x="2631" y="8330"/>
                  </a:lnTo>
                  <a:lnTo>
                    <a:pt x="2655" y="8281"/>
                  </a:lnTo>
                  <a:lnTo>
                    <a:pt x="2655" y="8281"/>
                  </a:lnTo>
                  <a:lnTo>
                    <a:pt x="2704" y="8208"/>
                  </a:lnTo>
                  <a:lnTo>
                    <a:pt x="2728" y="8160"/>
                  </a:lnTo>
                  <a:lnTo>
                    <a:pt x="2752" y="7989"/>
                  </a:lnTo>
                  <a:lnTo>
                    <a:pt x="2752" y="7989"/>
                  </a:lnTo>
                  <a:lnTo>
                    <a:pt x="2728" y="7819"/>
                  </a:lnTo>
                  <a:lnTo>
                    <a:pt x="2704" y="7746"/>
                  </a:lnTo>
                  <a:lnTo>
                    <a:pt x="2655" y="7697"/>
                  </a:lnTo>
                  <a:lnTo>
                    <a:pt x="2655" y="7697"/>
                  </a:lnTo>
                  <a:lnTo>
                    <a:pt x="2606" y="7673"/>
                  </a:lnTo>
                  <a:lnTo>
                    <a:pt x="2533" y="7624"/>
                  </a:lnTo>
                  <a:lnTo>
                    <a:pt x="2363" y="7600"/>
                  </a:lnTo>
                  <a:lnTo>
                    <a:pt x="2363" y="7600"/>
                  </a:lnTo>
                  <a:lnTo>
                    <a:pt x="2265" y="7575"/>
                  </a:lnTo>
                  <a:lnTo>
                    <a:pt x="2119" y="7502"/>
                  </a:lnTo>
                  <a:lnTo>
                    <a:pt x="1973" y="7380"/>
                  </a:lnTo>
                  <a:lnTo>
                    <a:pt x="1802" y="7234"/>
                  </a:lnTo>
                  <a:lnTo>
                    <a:pt x="1802" y="7234"/>
                  </a:lnTo>
                  <a:lnTo>
                    <a:pt x="1632" y="7088"/>
                  </a:lnTo>
                  <a:lnTo>
                    <a:pt x="1486" y="6966"/>
                  </a:lnTo>
                  <a:lnTo>
                    <a:pt x="1340" y="6869"/>
                  </a:lnTo>
                  <a:lnTo>
                    <a:pt x="1242" y="6845"/>
                  </a:lnTo>
                  <a:lnTo>
                    <a:pt x="1242" y="6845"/>
                  </a:lnTo>
                  <a:lnTo>
                    <a:pt x="1121" y="6796"/>
                  </a:lnTo>
                  <a:lnTo>
                    <a:pt x="926" y="6674"/>
                  </a:lnTo>
                  <a:lnTo>
                    <a:pt x="706" y="6504"/>
                  </a:lnTo>
                  <a:lnTo>
                    <a:pt x="463" y="6284"/>
                  </a:lnTo>
                  <a:lnTo>
                    <a:pt x="463" y="6284"/>
                  </a:lnTo>
                  <a:lnTo>
                    <a:pt x="171" y="5919"/>
                  </a:lnTo>
                  <a:lnTo>
                    <a:pt x="0" y="5700"/>
                  </a:lnTo>
                  <a:lnTo>
                    <a:pt x="0" y="5700"/>
                  </a:lnTo>
                  <a:lnTo>
                    <a:pt x="0" y="5724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3" name="Shape 273"/>
            <p:cNvSpPr/>
            <p:nvPr/>
          </p:nvSpPr>
          <p:spPr>
            <a:xfrm>
              <a:off x="6128575" y="3695900"/>
              <a:ext cx="86475" cy="47525"/>
            </a:xfrm>
            <a:custGeom>
              <a:avLst/>
              <a:gdLst/>
              <a:ahLst/>
              <a:cxnLst/>
              <a:rect l="0" t="0" r="0" b="0"/>
              <a:pathLst>
                <a:path w="3459" h="1901" fill="none" extrusionOk="0">
                  <a:moveTo>
                    <a:pt x="2022" y="1340"/>
                  </a:moveTo>
                  <a:lnTo>
                    <a:pt x="2022" y="1340"/>
                  </a:lnTo>
                  <a:lnTo>
                    <a:pt x="1924" y="1413"/>
                  </a:lnTo>
                  <a:lnTo>
                    <a:pt x="1827" y="1486"/>
                  </a:lnTo>
                  <a:lnTo>
                    <a:pt x="1729" y="1511"/>
                  </a:lnTo>
                  <a:lnTo>
                    <a:pt x="1632" y="1535"/>
                  </a:lnTo>
                  <a:lnTo>
                    <a:pt x="1632" y="1535"/>
                  </a:lnTo>
                  <a:lnTo>
                    <a:pt x="1559" y="1535"/>
                  </a:lnTo>
                  <a:lnTo>
                    <a:pt x="1461" y="1584"/>
                  </a:lnTo>
                  <a:lnTo>
                    <a:pt x="1340" y="1657"/>
                  </a:lnTo>
                  <a:lnTo>
                    <a:pt x="1267" y="1730"/>
                  </a:lnTo>
                  <a:lnTo>
                    <a:pt x="1267" y="1730"/>
                  </a:lnTo>
                  <a:lnTo>
                    <a:pt x="1169" y="1803"/>
                  </a:lnTo>
                  <a:lnTo>
                    <a:pt x="1072" y="1852"/>
                  </a:lnTo>
                  <a:lnTo>
                    <a:pt x="974" y="1900"/>
                  </a:lnTo>
                  <a:lnTo>
                    <a:pt x="877" y="1900"/>
                  </a:lnTo>
                  <a:lnTo>
                    <a:pt x="877" y="1900"/>
                  </a:lnTo>
                  <a:lnTo>
                    <a:pt x="779" y="1900"/>
                  </a:lnTo>
                  <a:lnTo>
                    <a:pt x="682" y="1852"/>
                  </a:lnTo>
                  <a:lnTo>
                    <a:pt x="585" y="1803"/>
                  </a:lnTo>
                  <a:lnTo>
                    <a:pt x="512" y="1730"/>
                  </a:lnTo>
                  <a:lnTo>
                    <a:pt x="512" y="1730"/>
                  </a:lnTo>
                  <a:lnTo>
                    <a:pt x="438" y="1633"/>
                  </a:lnTo>
                  <a:lnTo>
                    <a:pt x="414" y="1535"/>
                  </a:lnTo>
                  <a:lnTo>
                    <a:pt x="438" y="1438"/>
                  </a:lnTo>
                  <a:lnTo>
                    <a:pt x="512" y="1340"/>
                  </a:lnTo>
                  <a:lnTo>
                    <a:pt x="512" y="1340"/>
                  </a:lnTo>
                  <a:lnTo>
                    <a:pt x="585" y="1243"/>
                  </a:lnTo>
                  <a:lnTo>
                    <a:pt x="633" y="1145"/>
                  </a:lnTo>
                  <a:lnTo>
                    <a:pt x="682" y="1048"/>
                  </a:lnTo>
                  <a:lnTo>
                    <a:pt x="682" y="951"/>
                  </a:lnTo>
                  <a:lnTo>
                    <a:pt x="682" y="951"/>
                  </a:lnTo>
                  <a:lnTo>
                    <a:pt x="658" y="804"/>
                  </a:lnTo>
                  <a:lnTo>
                    <a:pt x="633" y="731"/>
                  </a:lnTo>
                  <a:lnTo>
                    <a:pt x="585" y="683"/>
                  </a:lnTo>
                  <a:lnTo>
                    <a:pt x="585" y="683"/>
                  </a:lnTo>
                  <a:lnTo>
                    <a:pt x="536" y="634"/>
                  </a:lnTo>
                  <a:lnTo>
                    <a:pt x="463" y="610"/>
                  </a:lnTo>
                  <a:lnTo>
                    <a:pt x="317" y="585"/>
                  </a:lnTo>
                  <a:lnTo>
                    <a:pt x="317" y="585"/>
                  </a:lnTo>
                  <a:lnTo>
                    <a:pt x="146" y="561"/>
                  </a:lnTo>
                  <a:lnTo>
                    <a:pt x="73" y="512"/>
                  </a:lnTo>
                  <a:lnTo>
                    <a:pt x="24" y="488"/>
                  </a:lnTo>
                  <a:lnTo>
                    <a:pt x="24" y="488"/>
                  </a:lnTo>
                  <a:lnTo>
                    <a:pt x="0" y="439"/>
                  </a:lnTo>
                  <a:lnTo>
                    <a:pt x="24" y="366"/>
                  </a:lnTo>
                  <a:lnTo>
                    <a:pt x="49" y="293"/>
                  </a:lnTo>
                  <a:lnTo>
                    <a:pt x="122" y="196"/>
                  </a:lnTo>
                  <a:lnTo>
                    <a:pt x="122" y="196"/>
                  </a:lnTo>
                  <a:lnTo>
                    <a:pt x="171" y="171"/>
                  </a:lnTo>
                  <a:lnTo>
                    <a:pt x="268" y="123"/>
                  </a:lnTo>
                  <a:lnTo>
                    <a:pt x="512" y="74"/>
                  </a:lnTo>
                  <a:lnTo>
                    <a:pt x="804" y="25"/>
                  </a:lnTo>
                  <a:lnTo>
                    <a:pt x="1145" y="1"/>
                  </a:lnTo>
                  <a:lnTo>
                    <a:pt x="2509" y="1"/>
                  </a:lnTo>
                  <a:lnTo>
                    <a:pt x="2509" y="1"/>
                  </a:lnTo>
                  <a:lnTo>
                    <a:pt x="2850" y="25"/>
                  </a:lnTo>
                  <a:lnTo>
                    <a:pt x="3142" y="49"/>
                  </a:lnTo>
                  <a:lnTo>
                    <a:pt x="3337" y="74"/>
                  </a:lnTo>
                  <a:lnTo>
                    <a:pt x="3434" y="98"/>
                  </a:lnTo>
                  <a:lnTo>
                    <a:pt x="3434" y="98"/>
                  </a:lnTo>
                  <a:lnTo>
                    <a:pt x="3458" y="123"/>
                  </a:lnTo>
                  <a:lnTo>
                    <a:pt x="3434" y="171"/>
                  </a:lnTo>
                  <a:lnTo>
                    <a:pt x="3361" y="317"/>
                  </a:lnTo>
                  <a:lnTo>
                    <a:pt x="3239" y="488"/>
                  </a:lnTo>
                  <a:lnTo>
                    <a:pt x="3069" y="683"/>
                  </a:lnTo>
                  <a:lnTo>
                    <a:pt x="3069" y="683"/>
                  </a:lnTo>
                  <a:lnTo>
                    <a:pt x="2874" y="853"/>
                  </a:lnTo>
                  <a:lnTo>
                    <a:pt x="2679" y="999"/>
                  </a:lnTo>
                  <a:lnTo>
                    <a:pt x="2509" y="1121"/>
                  </a:lnTo>
                  <a:lnTo>
                    <a:pt x="2411" y="1145"/>
                  </a:lnTo>
                  <a:lnTo>
                    <a:pt x="2411" y="1145"/>
                  </a:lnTo>
                  <a:lnTo>
                    <a:pt x="2314" y="1170"/>
                  </a:lnTo>
                  <a:lnTo>
                    <a:pt x="2216" y="1194"/>
                  </a:lnTo>
                  <a:lnTo>
                    <a:pt x="2119" y="1267"/>
                  </a:lnTo>
                  <a:lnTo>
                    <a:pt x="2022" y="1340"/>
                  </a:lnTo>
                  <a:lnTo>
                    <a:pt x="2022" y="134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4" name="Shape 274"/>
            <p:cNvSpPr/>
            <p:nvPr/>
          </p:nvSpPr>
          <p:spPr>
            <a:xfrm>
              <a:off x="6357500" y="3940075"/>
              <a:ext cx="18900" cy="34725"/>
            </a:xfrm>
            <a:custGeom>
              <a:avLst/>
              <a:gdLst/>
              <a:ahLst/>
              <a:cxnLst/>
              <a:rect l="0" t="0" r="0" b="0"/>
              <a:pathLst>
                <a:path w="756" h="1389" fill="none" extrusionOk="0">
                  <a:moveTo>
                    <a:pt x="585" y="682"/>
                  </a:moveTo>
                  <a:lnTo>
                    <a:pt x="585" y="682"/>
                  </a:lnTo>
                  <a:lnTo>
                    <a:pt x="512" y="779"/>
                  </a:lnTo>
                  <a:lnTo>
                    <a:pt x="439" y="877"/>
                  </a:lnTo>
                  <a:lnTo>
                    <a:pt x="390" y="974"/>
                  </a:lnTo>
                  <a:lnTo>
                    <a:pt x="390" y="1072"/>
                  </a:lnTo>
                  <a:lnTo>
                    <a:pt x="390" y="1072"/>
                  </a:lnTo>
                  <a:lnTo>
                    <a:pt x="366" y="1218"/>
                  </a:lnTo>
                  <a:lnTo>
                    <a:pt x="317" y="1291"/>
                  </a:lnTo>
                  <a:lnTo>
                    <a:pt x="293" y="1364"/>
                  </a:lnTo>
                  <a:lnTo>
                    <a:pt x="293" y="1364"/>
                  </a:lnTo>
                  <a:lnTo>
                    <a:pt x="244" y="1388"/>
                  </a:lnTo>
                  <a:lnTo>
                    <a:pt x="195" y="1388"/>
                  </a:lnTo>
                  <a:lnTo>
                    <a:pt x="147" y="1388"/>
                  </a:lnTo>
                  <a:lnTo>
                    <a:pt x="98" y="1364"/>
                  </a:lnTo>
                  <a:lnTo>
                    <a:pt x="98" y="1364"/>
                  </a:lnTo>
                  <a:lnTo>
                    <a:pt x="74" y="1291"/>
                  </a:lnTo>
                  <a:lnTo>
                    <a:pt x="25" y="1169"/>
                  </a:lnTo>
                  <a:lnTo>
                    <a:pt x="25" y="1023"/>
                  </a:lnTo>
                  <a:lnTo>
                    <a:pt x="1" y="877"/>
                  </a:lnTo>
                  <a:lnTo>
                    <a:pt x="1" y="877"/>
                  </a:lnTo>
                  <a:lnTo>
                    <a:pt x="25" y="706"/>
                  </a:lnTo>
                  <a:lnTo>
                    <a:pt x="98" y="536"/>
                  </a:lnTo>
                  <a:lnTo>
                    <a:pt x="171" y="365"/>
                  </a:lnTo>
                  <a:lnTo>
                    <a:pt x="293" y="219"/>
                  </a:lnTo>
                  <a:lnTo>
                    <a:pt x="293" y="219"/>
                  </a:lnTo>
                  <a:lnTo>
                    <a:pt x="415" y="122"/>
                  </a:lnTo>
                  <a:lnTo>
                    <a:pt x="512" y="49"/>
                  </a:lnTo>
                  <a:lnTo>
                    <a:pt x="609" y="0"/>
                  </a:lnTo>
                  <a:lnTo>
                    <a:pt x="682" y="24"/>
                  </a:lnTo>
                  <a:lnTo>
                    <a:pt x="682" y="24"/>
                  </a:lnTo>
                  <a:lnTo>
                    <a:pt x="707" y="73"/>
                  </a:lnTo>
                  <a:lnTo>
                    <a:pt x="731" y="146"/>
                  </a:lnTo>
                  <a:lnTo>
                    <a:pt x="756" y="317"/>
                  </a:lnTo>
                  <a:lnTo>
                    <a:pt x="756" y="317"/>
                  </a:lnTo>
                  <a:lnTo>
                    <a:pt x="756" y="390"/>
                  </a:lnTo>
                  <a:lnTo>
                    <a:pt x="707" y="487"/>
                  </a:lnTo>
                  <a:lnTo>
                    <a:pt x="658" y="609"/>
                  </a:lnTo>
                  <a:lnTo>
                    <a:pt x="585" y="682"/>
                  </a:lnTo>
                  <a:lnTo>
                    <a:pt x="585" y="682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5" name="Shape 275"/>
            <p:cNvSpPr/>
            <p:nvPr/>
          </p:nvSpPr>
          <p:spPr>
            <a:xfrm>
              <a:off x="6202850" y="3720875"/>
              <a:ext cx="204000" cy="278875"/>
            </a:xfrm>
            <a:custGeom>
              <a:avLst/>
              <a:gdLst/>
              <a:ahLst/>
              <a:cxnLst/>
              <a:rect l="0" t="0" r="0" b="0"/>
              <a:pathLst>
                <a:path w="8160" h="11155" fill="none" extrusionOk="0">
                  <a:moveTo>
                    <a:pt x="8159" y="4774"/>
                  </a:moveTo>
                  <a:lnTo>
                    <a:pt x="8159" y="4774"/>
                  </a:lnTo>
                  <a:lnTo>
                    <a:pt x="7599" y="4701"/>
                  </a:lnTo>
                  <a:lnTo>
                    <a:pt x="7283" y="4652"/>
                  </a:lnTo>
                  <a:lnTo>
                    <a:pt x="7136" y="4603"/>
                  </a:lnTo>
                  <a:lnTo>
                    <a:pt x="7136" y="4603"/>
                  </a:lnTo>
                  <a:lnTo>
                    <a:pt x="7088" y="4579"/>
                  </a:lnTo>
                  <a:lnTo>
                    <a:pt x="7015" y="4555"/>
                  </a:lnTo>
                  <a:lnTo>
                    <a:pt x="6844" y="4530"/>
                  </a:lnTo>
                  <a:lnTo>
                    <a:pt x="6844" y="4530"/>
                  </a:lnTo>
                  <a:lnTo>
                    <a:pt x="6747" y="4506"/>
                  </a:lnTo>
                  <a:lnTo>
                    <a:pt x="6649" y="4457"/>
                  </a:lnTo>
                  <a:lnTo>
                    <a:pt x="6552" y="4409"/>
                  </a:lnTo>
                  <a:lnTo>
                    <a:pt x="6454" y="4336"/>
                  </a:lnTo>
                  <a:lnTo>
                    <a:pt x="6454" y="4336"/>
                  </a:lnTo>
                  <a:lnTo>
                    <a:pt x="6381" y="4262"/>
                  </a:lnTo>
                  <a:lnTo>
                    <a:pt x="6308" y="4214"/>
                  </a:lnTo>
                  <a:lnTo>
                    <a:pt x="6235" y="4214"/>
                  </a:lnTo>
                  <a:lnTo>
                    <a:pt x="6187" y="4238"/>
                  </a:lnTo>
                  <a:lnTo>
                    <a:pt x="6187" y="4238"/>
                  </a:lnTo>
                  <a:lnTo>
                    <a:pt x="6162" y="4287"/>
                  </a:lnTo>
                  <a:lnTo>
                    <a:pt x="6162" y="4360"/>
                  </a:lnTo>
                  <a:lnTo>
                    <a:pt x="6211" y="4433"/>
                  </a:lnTo>
                  <a:lnTo>
                    <a:pt x="6284" y="4530"/>
                  </a:lnTo>
                  <a:lnTo>
                    <a:pt x="6284" y="4530"/>
                  </a:lnTo>
                  <a:lnTo>
                    <a:pt x="6357" y="4603"/>
                  </a:lnTo>
                  <a:lnTo>
                    <a:pt x="6454" y="4652"/>
                  </a:lnTo>
                  <a:lnTo>
                    <a:pt x="6576" y="4701"/>
                  </a:lnTo>
                  <a:lnTo>
                    <a:pt x="6649" y="4701"/>
                  </a:lnTo>
                  <a:lnTo>
                    <a:pt x="6649" y="4701"/>
                  </a:lnTo>
                  <a:lnTo>
                    <a:pt x="6747" y="4725"/>
                  </a:lnTo>
                  <a:lnTo>
                    <a:pt x="6844" y="4774"/>
                  </a:lnTo>
                  <a:lnTo>
                    <a:pt x="6942" y="4823"/>
                  </a:lnTo>
                  <a:lnTo>
                    <a:pt x="7039" y="4896"/>
                  </a:lnTo>
                  <a:lnTo>
                    <a:pt x="7039" y="4896"/>
                  </a:lnTo>
                  <a:lnTo>
                    <a:pt x="7063" y="4944"/>
                  </a:lnTo>
                  <a:lnTo>
                    <a:pt x="7088" y="4993"/>
                  </a:lnTo>
                  <a:lnTo>
                    <a:pt x="7063" y="5139"/>
                  </a:lnTo>
                  <a:lnTo>
                    <a:pt x="6966" y="5310"/>
                  </a:lnTo>
                  <a:lnTo>
                    <a:pt x="6844" y="5480"/>
                  </a:lnTo>
                  <a:lnTo>
                    <a:pt x="6844" y="5480"/>
                  </a:lnTo>
                  <a:lnTo>
                    <a:pt x="6674" y="5626"/>
                  </a:lnTo>
                  <a:lnTo>
                    <a:pt x="6528" y="5748"/>
                  </a:lnTo>
                  <a:lnTo>
                    <a:pt x="6381" y="5821"/>
                  </a:lnTo>
                  <a:lnTo>
                    <a:pt x="6284" y="5846"/>
                  </a:lnTo>
                  <a:lnTo>
                    <a:pt x="6284" y="5846"/>
                  </a:lnTo>
                  <a:lnTo>
                    <a:pt x="6113" y="5870"/>
                  </a:lnTo>
                  <a:lnTo>
                    <a:pt x="6040" y="5894"/>
                  </a:lnTo>
                  <a:lnTo>
                    <a:pt x="5992" y="5943"/>
                  </a:lnTo>
                  <a:lnTo>
                    <a:pt x="5992" y="5943"/>
                  </a:lnTo>
                  <a:lnTo>
                    <a:pt x="5943" y="5967"/>
                  </a:lnTo>
                  <a:lnTo>
                    <a:pt x="5894" y="5992"/>
                  </a:lnTo>
                  <a:lnTo>
                    <a:pt x="5846" y="5967"/>
                  </a:lnTo>
                  <a:lnTo>
                    <a:pt x="5797" y="5943"/>
                  </a:lnTo>
                  <a:lnTo>
                    <a:pt x="5797" y="5943"/>
                  </a:lnTo>
                  <a:lnTo>
                    <a:pt x="5773" y="5894"/>
                  </a:lnTo>
                  <a:lnTo>
                    <a:pt x="5724" y="5821"/>
                  </a:lnTo>
                  <a:lnTo>
                    <a:pt x="5699" y="5651"/>
                  </a:lnTo>
                  <a:lnTo>
                    <a:pt x="5699" y="5651"/>
                  </a:lnTo>
                  <a:lnTo>
                    <a:pt x="5675" y="5553"/>
                  </a:lnTo>
                  <a:lnTo>
                    <a:pt x="5602" y="5407"/>
                  </a:lnTo>
                  <a:lnTo>
                    <a:pt x="5480" y="5261"/>
                  </a:lnTo>
                  <a:lnTo>
                    <a:pt x="5334" y="5091"/>
                  </a:lnTo>
                  <a:lnTo>
                    <a:pt x="5334" y="5091"/>
                  </a:lnTo>
                  <a:lnTo>
                    <a:pt x="5188" y="4920"/>
                  </a:lnTo>
                  <a:lnTo>
                    <a:pt x="5066" y="4774"/>
                  </a:lnTo>
                  <a:lnTo>
                    <a:pt x="4969" y="4628"/>
                  </a:lnTo>
                  <a:lnTo>
                    <a:pt x="4944" y="4530"/>
                  </a:lnTo>
                  <a:lnTo>
                    <a:pt x="4944" y="4530"/>
                  </a:lnTo>
                  <a:lnTo>
                    <a:pt x="4944" y="4457"/>
                  </a:lnTo>
                  <a:lnTo>
                    <a:pt x="4920" y="4409"/>
                  </a:lnTo>
                  <a:lnTo>
                    <a:pt x="4896" y="4409"/>
                  </a:lnTo>
                  <a:lnTo>
                    <a:pt x="4847" y="4433"/>
                  </a:lnTo>
                  <a:lnTo>
                    <a:pt x="4847" y="4433"/>
                  </a:lnTo>
                  <a:lnTo>
                    <a:pt x="4823" y="4482"/>
                  </a:lnTo>
                  <a:lnTo>
                    <a:pt x="4774" y="4555"/>
                  </a:lnTo>
                  <a:lnTo>
                    <a:pt x="4750" y="4701"/>
                  </a:lnTo>
                  <a:lnTo>
                    <a:pt x="4750" y="4701"/>
                  </a:lnTo>
                  <a:lnTo>
                    <a:pt x="4774" y="4798"/>
                  </a:lnTo>
                  <a:lnTo>
                    <a:pt x="4847" y="4920"/>
                  </a:lnTo>
                  <a:lnTo>
                    <a:pt x="4920" y="5066"/>
                  </a:lnTo>
                  <a:lnTo>
                    <a:pt x="5042" y="5188"/>
                  </a:lnTo>
                  <a:lnTo>
                    <a:pt x="5042" y="5188"/>
                  </a:lnTo>
                  <a:lnTo>
                    <a:pt x="5139" y="5310"/>
                  </a:lnTo>
                  <a:lnTo>
                    <a:pt x="5237" y="5431"/>
                  </a:lnTo>
                  <a:lnTo>
                    <a:pt x="5310" y="5553"/>
                  </a:lnTo>
                  <a:lnTo>
                    <a:pt x="5334" y="5651"/>
                  </a:lnTo>
                  <a:lnTo>
                    <a:pt x="5334" y="5651"/>
                  </a:lnTo>
                  <a:lnTo>
                    <a:pt x="5334" y="5748"/>
                  </a:lnTo>
                  <a:lnTo>
                    <a:pt x="5383" y="5846"/>
                  </a:lnTo>
                  <a:lnTo>
                    <a:pt x="5432" y="5943"/>
                  </a:lnTo>
                  <a:lnTo>
                    <a:pt x="5505" y="6040"/>
                  </a:lnTo>
                  <a:lnTo>
                    <a:pt x="5505" y="6040"/>
                  </a:lnTo>
                  <a:lnTo>
                    <a:pt x="5626" y="6113"/>
                  </a:lnTo>
                  <a:lnTo>
                    <a:pt x="5773" y="6162"/>
                  </a:lnTo>
                  <a:lnTo>
                    <a:pt x="5919" y="6211"/>
                  </a:lnTo>
                  <a:lnTo>
                    <a:pt x="6089" y="6235"/>
                  </a:lnTo>
                  <a:lnTo>
                    <a:pt x="6089" y="6235"/>
                  </a:lnTo>
                  <a:lnTo>
                    <a:pt x="6235" y="6235"/>
                  </a:lnTo>
                  <a:lnTo>
                    <a:pt x="6357" y="6284"/>
                  </a:lnTo>
                  <a:lnTo>
                    <a:pt x="6430" y="6333"/>
                  </a:lnTo>
                  <a:lnTo>
                    <a:pt x="6454" y="6381"/>
                  </a:lnTo>
                  <a:lnTo>
                    <a:pt x="6454" y="6430"/>
                  </a:lnTo>
                  <a:lnTo>
                    <a:pt x="6454" y="6430"/>
                  </a:lnTo>
                  <a:lnTo>
                    <a:pt x="6430" y="6527"/>
                  </a:lnTo>
                  <a:lnTo>
                    <a:pt x="6308" y="6722"/>
                  </a:lnTo>
                  <a:lnTo>
                    <a:pt x="6113" y="6941"/>
                  </a:lnTo>
                  <a:lnTo>
                    <a:pt x="5894" y="7185"/>
                  </a:lnTo>
                  <a:lnTo>
                    <a:pt x="5894" y="7185"/>
                  </a:lnTo>
                  <a:lnTo>
                    <a:pt x="5675" y="7429"/>
                  </a:lnTo>
                  <a:lnTo>
                    <a:pt x="5505" y="7696"/>
                  </a:lnTo>
                  <a:lnTo>
                    <a:pt x="5358" y="7940"/>
                  </a:lnTo>
                  <a:lnTo>
                    <a:pt x="5334" y="8037"/>
                  </a:lnTo>
                  <a:lnTo>
                    <a:pt x="5334" y="8135"/>
                  </a:lnTo>
                  <a:lnTo>
                    <a:pt x="5334" y="8135"/>
                  </a:lnTo>
                  <a:lnTo>
                    <a:pt x="5334" y="8281"/>
                  </a:lnTo>
                  <a:lnTo>
                    <a:pt x="5358" y="8427"/>
                  </a:lnTo>
                  <a:lnTo>
                    <a:pt x="5383" y="8525"/>
                  </a:lnTo>
                  <a:lnTo>
                    <a:pt x="5432" y="8598"/>
                  </a:lnTo>
                  <a:lnTo>
                    <a:pt x="5432" y="8598"/>
                  </a:lnTo>
                  <a:lnTo>
                    <a:pt x="5456" y="8646"/>
                  </a:lnTo>
                  <a:lnTo>
                    <a:pt x="5480" y="8719"/>
                  </a:lnTo>
                  <a:lnTo>
                    <a:pt x="5505" y="8890"/>
                  </a:lnTo>
                  <a:lnTo>
                    <a:pt x="5505" y="8890"/>
                  </a:lnTo>
                  <a:lnTo>
                    <a:pt x="5480" y="8987"/>
                  </a:lnTo>
                  <a:lnTo>
                    <a:pt x="5383" y="9158"/>
                  </a:lnTo>
                  <a:lnTo>
                    <a:pt x="5237" y="9353"/>
                  </a:lnTo>
                  <a:lnTo>
                    <a:pt x="5042" y="9547"/>
                  </a:lnTo>
                  <a:lnTo>
                    <a:pt x="5042" y="9547"/>
                  </a:lnTo>
                  <a:lnTo>
                    <a:pt x="4847" y="9742"/>
                  </a:lnTo>
                  <a:lnTo>
                    <a:pt x="4701" y="9937"/>
                  </a:lnTo>
                  <a:lnTo>
                    <a:pt x="4603" y="10108"/>
                  </a:lnTo>
                  <a:lnTo>
                    <a:pt x="4555" y="10205"/>
                  </a:lnTo>
                  <a:lnTo>
                    <a:pt x="4555" y="10205"/>
                  </a:lnTo>
                  <a:lnTo>
                    <a:pt x="4530" y="10327"/>
                  </a:lnTo>
                  <a:lnTo>
                    <a:pt x="4457" y="10473"/>
                  </a:lnTo>
                  <a:lnTo>
                    <a:pt x="4336" y="10619"/>
                  </a:lnTo>
                  <a:lnTo>
                    <a:pt x="4189" y="10790"/>
                  </a:lnTo>
                  <a:lnTo>
                    <a:pt x="4189" y="10790"/>
                  </a:lnTo>
                  <a:lnTo>
                    <a:pt x="4019" y="10936"/>
                  </a:lnTo>
                  <a:lnTo>
                    <a:pt x="3873" y="11057"/>
                  </a:lnTo>
                  <a:lnTo>
                    <a:pt x="3727" y="11131"/>
                  </a:lnTo>
                  <a:lnTo>
                    <a:pt x="3605" y="11155"/>
                  </a:lnTo>
                  <a:lnTo>
                    <a:pt x="3605" y="11155"/>
                  </a:lnTo>
                  <a:lnTo>
                    <a:pt x="3532" y="11155"/>
                  </a:lnTo>
                  <a:lnTo>
                    <a:pt x="3434" y="11106"/>
                  </a:lnTo>
                  <a:lnTo>
                    <a:pt x="3337" y="11057"/>
                  </a:lnTo>
                  <a:lnTo>
                    <a:pt x="3240" y="10984"/>
                  </a:lnTo>
                  <a:lnTo>
                    <a:pt x="3240" y="10984"/>
                  </a:lnTo>
                  <a:lnTo>
                    <a:pt x="3167" y="10887"/>
                  </a:lnTo>
                  <a:lnTo>
                    <a:pt x="3093" y="10790"/>
                  </a:lnTo>
                  <a:lnTo>
                    <a:pt x="3069" y="10692"/>
                  </a:lnTo>
                  <a:lnTo>
                    <a:pt x="3045" y="10595"/>
                  </a:lnTo>
                  <a:lnTo>
                    <a:pt x="3045" y="10595"/>
                  </a:lnTo>
                  <a:lnTo>
                    <a:pt x="3020" y="10424"/>
                  </a:lnTo>
                  <a:lnTo>
                    <a:pt x="2996" y="10351"/>
                  </a:lnTo>
                  <a:lnTo>
                    <a:pt x="2947" y="10302"/>
                  </a:lnTo>
                  <a:lnTo>
                    <a:pt x="2947" y="10302"/>
                  </a:lnTo>
                  <a:lnTo>
                    <a:pt x="2923" y="10254"/>
                  </a:lnTo>
                  <a:lnTo>
                    <a:pt x="2874" y="10181"/>
                  </a:lnTo>
                  <a:lnTo>
                    <a:pt x="2850" y="10035"/>
                  </a:lnTo>
                  <a:lnTo>
                    <a:pt x="2850" y="10035"/>
                  </a:lnTo>
                  <a:lnTo>
                    <a:pt x="2826" y="9864"/>
                  </a:lnTo>
                  <a:lnTo>
                    <a:pt x="2801" y="9791"/>
                  </a:lnTo>
                  <a:lnTo>
                    <a:pt x="2752" y="9742"/>
                  </a:lnTo>
                  <a:lnTo>
                    <a:pt x="2752" y="9742"/>
                  </a:lnTo>
                  <a:lnTo>
                    <a:pt x="2728" y="9669"/>
                  </a:lnTo>
                  <a:lnTo>
                    <a:pt x="2704" y="9572"/>
                  </a:lnTo>
                  <a:lnTo>
                    <a:pt x="2679" y="9426"/>
                  </a:lnTo>
                  <a:lnTo>
                    <a:pt x="2655" y="9255"/>
                  </a:lnTo>
                  <a:lnTo>
                    <a:pt x="2655" y="9255"/>
                  </a:lnTo>
                  <a:lnTo>
                    <a:pt x="2679" y="9109"/>
                  </a:lnTo>
                  <a:lnTo>
                    <a:pt x="2704" y="8963"/>
                  </a:lnTo>
                  <a:lnTo>
                    <a:pt x="2728" y="8866"/>
                  </a:lnTo>
                  <a:lnTo>
                    <a:pt x="2752" y="8792"/>
                  </a:lnTo>
                  <a:lnTo>
                    <a:pt x="2752" y="8792"/>
                  </a:lnTo>
                  <a:lnTo>
                    <a:pt x="2801" y="8744"/>
                  </a:lnTo>
                  <a:lnTo>
                    <a:pt x="2826" y="8671"/>
                  </a:lnTo>
                  <a:lnTo>
                    <a:pt x="2850" y="8500"/>
                  </a:lnTo>
                  <a:lnTo>
                    <a:pt x="2850" y="8500"/>
                  </a:lnTo>
                  <a:lnTo>
                    <a:pt x="2826" y="8403"/>
                  </a:lnTo>
                  <a:lnTo>
                    <a:pt x="2777" y="8281"/>
                  </a:lnTo>
                  <a:lnTo>
                    <a:pt x="2679" y="8159"/>
                  </a:lnTo>
                  <a:lnTo>
                    <a:pt x="2582" y="8037"/>
                  </a:lnTo>
                  <a:lnTo>
                    <a:pt x="2582" y="8037"/>
                  </a:lnTo>
                  <a:lnTo>
                    <a:pt x="2460" y="7891"/>
                  </a:lnTo>
                  <a:lnTo>
                    <a:pt x="2363" y="7721"/>
                  </a:lnTo>
                  <a:lnTo>
                    <a:pt x="2314" y="7526"/>
                  </a:lnTo>
                  <a:lnTo>
                    <a:pt x="2290" y="7356"/>
                  </a:lnTo>
                  <a:lnTo>
                    <a:pt x="2290" y="7356"/>
                  </a:lnTo>
                  <a:lnTo>
                    <a:pt x="2290" y="7209"/>
                  </a:lnTo>
                  <a:lnTo>
                    <a:pt x="2265" y="7063"/>
                  </a:lnTo>
                  <a:lnTo>
                    <a:pt x="2217" y="6966"/>
                  </a:lnTo>
                  <a:lnTo>
                    <a:pt x="2192" y="6893"/>
                  </a:lnTo>
                  <a:lnTo>
                    <a:pt x="2192" y="6893"/>
                  </a:lnTo>
                  <a:lnTo>
                    <a:pt x="2144" y="6844"/>
                  </a:lnTo>
                  <a:lnTo>
                    <a:pt x="2071" y="6820"/>
                  </a:lnTo>
                  <a:lnTo>
                    <a:pt x="1900" y="6795"/>
                  </a:lnTo>
                  <a:lnTo>
                    <a:pt x="1900" y="6795"/>
                  </a:lnTo>
                  <a:lnTo>
                    <a:pt x="1754" y="6820"/>
                  </a:lnTo>
                  <a:lnTo>
                    <a:pt x="1681" y="6844"/>
                  </a:lnTo>
                  <a:lnTo>
                    <a:pt x="1632" y="6893"/>
                  </a:lnTo>
                  <a:lnTo>
                    <a:pt x="1632" y="6893"/>
                  </a:lnTo>
                  <a:lnTo>
                    <a:pt x="1559" y="6941"/>
                  </a:lnTo>
                  <a:lnTo>
                    <a:pt x="1437" y="6966"/>
                  </a:lnTo>
                  <a:lnTo>
                    <a:pt x="1291" y="6990"/>
                  </a:lnTo>
                  <a:lnTo>
                    <a:pt x="1145" y="6990"/>
                  </a:lnTo>
                  <a:lnTo>
                    <a:pt x="1145" y="6990"/>
                  </a:lnTo>
                  <a:lnTo>
                    <a:pt x="975" y="6966"/>
                  </a:lnTo>
                  <a:lnTo>
                    <a:pt x="780" y="6868"/>
                  </a:lnTo>
                  <a:lnTo>
                    <a:pt x="561" y="6747"/>
                  </a:lnTo>
                  <a:lnTo>
                    <a:pt x="390" y="6601"/>
                  </a:lnTo>
                  <a:lnTo>
                    <a:pt x="390" y="6601"/>
                  </a:lnTo>
                  <a:lnTo>
                    <a:pt x="317" y="6527"/>
                  </a:lnTo>
                  <a:lnTo>
                    <a:pt x="244" y="6406"/>
                  </a:lnTo>
                  <a:lnTo>
                    <a:pt x="122" y="6113"/>
                  </a:lnTo>
                  <a:lnTo>
                    <a:pt x="49" y="5797"/>
                  </a:lnTo>
                  <a:lnTo>
                    <a:pt x="0" y="5480"/>
                  </a:lnTo>
                  <a:lnTo>
                    <a:pt x="0" y="5480"/>
                  </a:lnTo>
                  <a:lnTo>
                    <a:pt x="25" y="5310"/>
                  </a:lnTo>
                  <a:lnTo>
                    <a:pt x="49" y="5139"/>
                  </a:lnTo>
                  <a:lnTo>
                    <a:pt x="147" y="4798"/>
                  </a:lnTo>
                  <a:lnTo>
                    <a:pt x="220" y="4628"/>
                  </a:lnTo>
                  <a:lnTo>
                    <a:pt x="293" y="4482"/>
                  </a:lnTo>
                  <a:lnTo>
                    <a:pt x="390" y="4336"/>
                  </a:lnTo>
                  <a:lnTo>
                    <a:pt x="487" y="4238"/>
                  </a:lnTo>
                  <a:lnTo>
                    <a:pt x="487" y="4238"/>
                  </a:lnTo>
                  <a:lnTo>
                    <a:pt x="682" y="4043"/>
                  </a:lnTo>
                  <a:lnTo>
                    <a:pt x="877" y="3897"/>
                  </a:lnTo>
                  <a:lnTo>
                    <a:pt x="1048" y="3800"/>
                  </a:lnTo>
                  <a:lnTo>
                    <a:pt x="1145" y="3751"/>
                  </a:lnTo>
                  <a:lnTo>
                    <a:pt x="1145" y="3751"/>
                  </a:lnTo>
                  <a:lnTo>
                    <a:pt x="1316" y="3727"/>
                  </a:lnTo>
                  <a:lnTo>
                    <a:pt x="1389" y="3702"/>
                  </a:lnTo>
                  <a:lnTo>
                    <a:pt x="1437" y="3654"/>
                  </a:lnTo>
                  <a:lnTo>
                    <a:pt x="1437" y="3654"/>
                  </a:lnTo>
                  <a:lnTo>
                    <a:pt x="1510" y="3629"/>
                  </a:lnTo>
                  <a:lnTo>
                    <a:pt x="1608" y="3605"/>
                  </a:lnTo>
                  <a:lnTo>
                    <a:pt x="1754" y="3581"/>
                  </a:lnTo>
                  <a:lnTo>
                    <a:pt x="1900" y="3581"/>
                  </a:lnTo>
                  <a:lnTo>
                    <a:pt x="1900" y="3581"/>
                  </a:lnTo>
                  <a:lnTo>
                    <a:pt x="2071" y="3581"/>
                  </a:lnTo>
                  <a:lnTo>
                    <a:pt x="2241" y="3629"/>
                  </a:lnTo>
                  <a:lnTo>
                    <a:pt x="2363" y="3678"/>
                  </a:lnTo>
                  <a:lnTo>
                    <a:pt x="2485" y="3751"/>
                  </a:lnTo>
                  <a:lnTo>
                    <a:pt x="2485" y="3751"/>
                  </a:lnTo>
                  <a:lnTo>
                    <a:pt x="2558" y="3824"/>
                  </a:lnTo>
                  <a:lnTo>
                    <a:pt x="2655" y="3897"/>
                  </a:lnTo>
                  <a:lnTo>
                    <a:pt x="2777" y="3946"/>
                  </a:lnTo>
                  <a:lnTo>
                    <a:pt x="2850" y="3946"/>
                  </a:lnTo>
                  <a:lnTo>
                    <a:pt x="2850" y="3946"/>
                  </a:lnTo>
                  <a:lnTo>
                    <a:pt x="3020" y="3970"/>
                  </a:lnTo>
                  <a:lnTo>
                    <a:pt x="3093" y="4019"/>
                  </a:lnTo>
                  <a:lnTo>
                    <a:pt x="3142" y="4043"/>
                  </a:lnTo>
                  <a:lnTo>
                    <a:pt x="3142" y="4043"/>
                  </a:lnTo>
                  <a:lnTo>
                    <a:pt x="3191" y="4068"/>
                  </a:lnTo>
                  <a:lnTo>
                    <a:pt x="3240" y="4092"/>
                  </a:lnTo>
                  <a:lnTo>
                    <a:pt x="3288" y="4068"/>
                  </a:lnTo>
                  <a:lnTo>
                    <a:pt x="3337" y="4043"/>
                  </a:lnTo>
                  <a:lnTo>
                    <a:pt x="3337" y="4043"/>
                  </a:lnTo>
                  <a:lnTo>
                    <a:pt x="3386" y="4019"/>
                  </a:lnTo>
                  <a:lnTo>
                    <a:pt x="3459" y="3970"/>
                  </a:lnTo>
                  <a:lnTo>
                    <a:pt x="3605" y="3946"/>
                  </a:lnTo>
                  <a:lnTo>
                    <a:pt x="3605" y="3946"/>
                  </a:lnTo>
                  <a:lnTo>
                    <a:pt x="3775" y="3970"/>
                  </a:lnTo>
                  <a:lnTo>
                    <a:pt x="3848" y="4019"/>
                  </a:lnTo>
                  <a:lnTo>
                    <a:pt x="3897" y="4043"/>
                  </a:lnTo>
                  <a:lnTo>
                    <a:pt x="3897" y="4043"/>
                  </a:lnTo>
                  <a:lnTo>
                    <a:pt x="3970" y="4092"/>
                  </a:lnTo>
                  <a:lnTo>
                    <a:pt x="4068" y="4116"/>
                  </a:lnTo>
                  <a:lnTo>
                    <a:pt x="4214" y="4141"/>
                  </a:lnTo>
                  <a:lnTo>
                    <a:pt x="4384" y="4141"/>
                  </a:lnTo>
                  <a:lnTo>
                    <a:pt x="4384" y="4141"/>
                  </a:lnTo>
                  <a:lnTo>
                    <a:pt x="4530" y="4141"/>
                  </a:lnTo>
                  <a:lnTo>
                    <a:pt x="4677" y="4116"/>
                  </a:lnTo>
                  <a:lnTo>
                    <a:pt x="4774" y="4092"/>
                  </a:lnTo>
                  <a:lnTo>
                    <a:pt x="4847" y="4043"/>
                  </a:lnTo>
                  <a:lnTo>
                    <a:pt x="4847" y="4043"/>
                  </a:lnTo>
                  <a:lnTo>
                    <a:pt x="4896" y="3995"/>
                  </a:lnTo>
                  <a:lnTo>
                    <a:pt x="4920" y="3921"/>
                  </a:lnTo>
                  <a:lnTo>
                    <a:pt x="4944" y="3751"/>
                  </a:lnTo>
                  <a:lnTo>
                    <a:pt x="4944" y="3751"/>
                  </a:lnTo>
                  <a:lnTo>
                    <a:pt x="4944" y="3727"/>
                  </a:lnTo>
                  <a:lnTo>
                    <a:pt x="4920" y="3678"/>
                  </a:lnTo>
                  <a:lnTo>
                    <a:pt x="4823" y="3629"/>
                  </a:lnTo>
                  <a:lnTo>
                    <a:pt x="4701" y="3581"/>
                  </a:lnTo>
                  <a:lnTo>
                    <a:pt x="4555" y="3581"/>
                  </a:lnTo>
                  <a:lnTo>
                    <a:pt x="4555" y="3581"/>
                  </a:lnTo>
                  <a:lnTo>
                    <a:pt x="4409" y="3556"/>
                  </a:lnTo>
                  <a:lnTo>
                    <a:pt x="4238" y="3507"/>
                  </a:lnTo>
                  <a:lnTo>
                    <a:pt x="4092" y="3459"/>
                  </a:lnTo>
                  <a:lnTo>
                    <a:pt x="3995" y="3386"/>
                  </a:lnTo>
                  <a:lnTo>
                    <a:pt x="3995" y="3386"/>
                  </a:lnTo>
                  <a:lnTo>
                    <a:pt x="3897" y="3313"/>
                  </a:lnTo>
                  <a:lnTo>
                    <a:pt x="3800" y="3240"/>
                  </a:lnTo>
                  <a:lnTo>
                    <a:pt x="3702" y="3215"/>
                  </a:lnTo>
                  <a:lnTo>
                    <a:pt x="3605" y="3191"/>
                  </a:lnTo>
                  <a:lnTo>
                    <a:pt x="3605" y="3191"/>
                  </a:lnTo>
                  <a:lnTo>
                    <a:pt x="3532" y="3166"/>
                  </a:lnTo>
                  <a:lnTo>
                    <a:pt x="3434" y="3142"/>
                  </a:lnTo>
                  <a:lnTo>
                    <a:pt x="3337" y="3069"/>
                  </a:lnTo>
                  <a:lnTo>
                    <a:pt x="3240" y="2996"/>
                  </a:lnTo>
                  <a:lnTo>
                    <a:pt x="3240" y="2996"/>
                  </a:lnTo>
                  <a:lnTo>
                    <a:pt x="3167" y="2923"/>
                  </a:lnTo>
                  <a:lnTo>
                    <a:pt x="3069" y="2899"/>
                  </a:lnTo>
                  <a:lnTo>
                    <a:pt x="2996" y="2874"/>
                  </a:lnTo>
                  <a:lnTo>
                    <a:pt x="2947" y="2899"/>
                  </a:lnTo>
                  <a:lnTo>
                    <a:pt x="2947" y="2899"/>
                  </a:lnTo>
                  <a:lnTo>
                    <a:pt x="2899" y="2923"/>
                  </a:lnTo>
                  <a:lnTo>
                    <a:pt x="2826" y="2923"/>
                  </a:lnTo>
                  <a:lnTo>
                    <a:pt x="2752" y="2874"/>
                  </a:lnTo>
                  <a:lnTo>
                    <a:pt x="2655" y="2801"/>
                  </a:lnTo>
                  <a:lnTo>
                    <a:pt x="2655" y="2801"/>
                  </a:lnTo>
                  <a:lnTo>
                    <a:pt x="2582" y="2752"/>
                  </a:lnTo>
                  <a:lnTo>
                    <a:pt x="2509" y="2704"/>
                  </a:lnTo>
                  <a:lnTo>
                    <a:pt x="2436" y="2704"/>
                  </a:lnTo>
                  <a:lnTo>
                    <a:pt x="2387" y="2704"/>
                  </a:lnTo>
                  <a:lnTo>
                    <a:pt x="2387" y="2704"/>
                  </a:lnTo>
                  <a:lnTo>
                    <a:pt x="2338" y="2752"/>
                  </a:lnTo>
                  <a:lnTo>
                    <a:pt x="2265" y="2777"/>
                  </a:lnTo>
                  <a:lnTo>
                    <a:pt x="2095" y="2801"/>
                  </a:lnTo>
                  <a:lnTo>
                    <a:pt x="2095" y="2801"/>
                  </a:lnTo>
                  <a:lnTo>
                    <a:pt x="1997" y="2850"/>
                  </a:lnTo>
                  <a:lnTo>
                    <a:pt x="1851" y="2923"/>
                  </a:lnTo>
                  <a:lnTo>
                    <a:pt x="1681" y="3045"/>
                  </a:lnTo>
                  <a:lnTo>
                    <a:pt x="1535" y="3191"/>
                  </a:lnTo>
                  <a:lnTo>
                    <a:pt x="1535" y="3191"/>
                  </a:lnTo>
                  <a:lnTo>
                    <a:pt x="1364" y="3337"/>
                  </a:lnTo>
                  <a:lnTo>
                    <a:pt x="1194" y="3459"/>
                  </a:lnTo>
                  <a:lnTo>
                    <a:pt x="1072" y="3532"/>
                  </a:lnTo>
                  <a:lnTo>
                    <a:pt x="950" y="3581"/>
                  </a:lnTo>
                  <a:lnTo>
                    <a:pt x="950" y="3581"/>
                  </a:lnTo>
                  <a:lnTo>
                    <a:pt x="804" y="3532"/>
                  </a:lnTo>
                  <a:lnTo>
                    <a:pt x="731" y="3507"/>
                  </a:lnTo>
                  <a:lnTo>
                    <a:pt x="682" y="3483"/>
                  </a:lnTo>
                  <a:lnTo>
                    <a:pt x="682" y="3483"/>
                  </a:lnTo>
                  <a:lnTo>
                    <a:pt x="634" y="3434"/>
                  </a:lnTo>
                  <a:lnTo>
                    <a:pt x="609" y="3361"/>
                  </a:lnTo>
                  <a:lnTo>
                    <a:pt x="585" y="3191"/>
                  </a:lnTo>
                  <a:lnTo>
                    <a:pt x="585" y="3191"/>
                  </a:lnTo>
                  <a:lnTo>
                    <a:pt x="609" y="3020"/>
                  </a:lnTo>
                  <a:lnTo>
                    <a:pt x="634" y="2947"/>
                  </a:lnTo>
                  <a:lnTo>
                    <a:pt x="682" y="2899"/>
                  </a:lnTo>
                  <a:lnTo>
                    <a:pt x="682" y="2899"/>
                  </a:lnTo>
                  <a:lnTo>
                    <a:pt x="731" y="2874"/>
                  </a:lnTo>
                  <a:lnTo>
                    <a:pt x="853" y="2850"/>
                  </a:lnTo>
                  <a:lnTo>
                    <a:pt x="999" y="2826"/>
                  </a:lnTo>
                  <a:lnTo>
                    <a:pt x="1145" y="2801"/>
                  </a:lnTo>
                  <a:lnTo>
                    <a:pt x="1145" y="2801"/>
                  </a:lnTo>
                  <a:lnTo>
                    <a:pt x="1291" y="2801"/>
                  </a:lnTo>
                  <a:lnTo>
                    <a:pt x="1413" y="2752"/>
                  </a:lnTo>
                  <a:lnTo>
                    <a:pt x="1486" y="2704"/>
                  </a:lnTo>
                  <a:lnTo>
                    <a:pt x="1510" y="2655"/>
                  </a:lnTo>
                  <a:lnTo>
                    <a:pt x="1535" y="2631"/>
                  </a:lnTo>
                  <a:lnTo>
                    <a:pt x="1535" y="2631"/>
                  </a:lnTo>
                  <a:lnTo>
                    <a:pt x="1486" y="2460"/>
                  </a:lnTo>
                  <a:lnTo>
                    <a:pt x="1462" y="2387"/>
                  </a:lnTo>
                  <a:lnTo>
                    <a:pt x="1437" y="2338"/>
                  </a:lnTo>
                  <a:lnTo>
                    <a:pt x="1437" y="2338"/>
                  </a:lnTo>
                  <a:lnTo>
                    <a:pt x="1389" y="2290"/>
                  </a:lnTo>
                  <a:lnTo>
                    <a:pt x="1389" y="2241"/>
                  </a:lnTo>
                  <a:lnTo>
                    <a:pt x="1389" y="2192"/>
                  </a:lnTo>
                  <a:lnTo>
                    <a:pt x="1437" y="2144"/>
                  </a:lnTo>
                  <a:lnTo>
                    <a:pt x="1437" y="2144"/>
                  </a:lnTo>
                  <a:lnTo>
                    <a:pt x="1486" y="2119"/>
                  </a:lnTo>
                  <a:lnTo>
                    <a:pt x="1559" y="2070"/>
                  </a:lnTo>
                  <a:lnTo>
                    <a:pt x="1705" y="2046"/>
                  </a:lnTo>
                  <a:lnTo>
                    <a:pt x="1705" y="2046"/>
                  </a:lnTo>
                  <a:lnTo>
                    <a:pt x="1803" y="2046"/>
                  </a:lnTo>
                  <a:lnTo>
                    <a:pt x="1900" y="1997"/>
                  </a:lnTo>
                  <a:lnTo>
                    <a:pt x="1997" y="1924"/>
                  </a:lnTo>
                  <a:lnTo>
                    <a:pt x="2095" y="1851"/>
                  </a:lnTo>
                  <a:lnTo>
                    <a:pt x="2095" y="1851"/>
                  </a:lnTo>
                  <a:lnTo>
                    <a:pt x="2168" y="1778"/>
                  </a:lnTo>
                  <a:lnTo>
                    <a:pt x="2241" y="1681"/>
                  </a:lnTo>
                  <a:lnTo>
                    <a:pt x="2265" y="1559"/>
                  </a:lnTo>
                  <a:lnTo>
                    <a:pt x="2290" y="1486"/>
                  </a:lnTo>
                  <a:lnTo>
                    <a:pt x="2290" y="1486"/>
                  </a:lnTo>
                  <a:lnTo>
                    <a:pt x="2265" y="1315"/>
                  </a:lnTo>
                  <a:lnTo>
                    <a:pt x="2217" y="1242"/>
                  </a:lnTo>
                  <a:lnTo>
                    <a:pt x="2192" y="1194"/>
                  </a:lnTo>
                  <a:lnTo>
                    <a:pt x="2192" y="1194"/>
                  </a:lnTo>
                  <a:lnTo>
                    <a:pt x="2192" y="1169"/>
                  </a:lnTo>
                  <a:lnTo>
                    <a:pt x="2192" y="1121"/>
                  </a:lnTo>
                  <a:lnTo>
                    <a:pt x="2265" y="999"/>
                  </a:lnTo>
                  <a:lnTo>
                    <a:pt x="2387" y="828"/>
                  </a:lnTo>
                  <a:lnTo>
                    <a:pt x="2582" y="634"/>
                  </a:lnTo>
                  <a:lnTo>
                    <a:pt x="2582" y="634"/>
                  </a:lnTo>
                  <a:lnTo>
                    <a:pt x="2679" y="536"/>
                  </a:lnTo>
                  <a:lnTo>
                    <a:pt x="2826" y="439"/>
                  </a:lnTo>
                  <a:lnTo>
                    <a:pt x="2972" y="366"/>
                  </a:lnTo>
                  <a:lnTo>
                    <a:pt x="3142" y="293"/>
                  </a:lnTo>
                  <a:lnTo>
                    <a:pt x="3483" y="195"/>
                  </a:lnTo>
                  <a:lnTo>
                    <a:pt x="3654" y="171"/>
                  </a:lnTo>
                  <a:lnTo>
                    <a:pt x="3800" y="146"/>
                  </a:lnTo>
                  <a:lnTo>
                    <a:pt x="3800" y="146"/>
                  </a:lnTo>
                  <a:lnTo>
                    <a:pt x="4116" y="171"/>
                  </a:lnTo>
                  <a:lnTo>
                    <a:pt x="4360" y="171"/>
                  </a:lnTo>
                  <a:lnTo>
                    <a:pt x="4555" y="220"/>
                  </a:lnTo>
                  <a:lnTo>
                    <a:pt x="4652" y="244"/>
                  </a:lnTo>
                  <a:lnTo>
                    <a:pt x="4652" y="244"/>
                  </a:lnTo>
                  <a:lnTo>
                    <a:pt x="4701" y="268"/>
                  </a:lnTo>
                  <a:lnTo>
                    <a:pt x="4750" y="293"/>
                  </a:lnTo>
                  <a:lnTo>
                    <a:pt x="4798" y="268"/>
                  </a:lnTo>
                  <a:lnTo>
                    <a:pt x="4847" y="244"/>
                  </a:lnTo>
                  <a:lnTo>
                    <a:pt x="4847" y="244"/>
                  </a:lnTo>
                  <a:lnTo>
                    <a:pt x="5018" y="195"/>
                  </a:lnTo>
                  <a:lnTo>
                    <a:pt x="5407" y="122"/>
                  </a:lnTo>
                  <a:lnTo>
                    <a:pt x="5821" y="25"/>
                  </a:lnTo>
                  <a:lnTo>
                    <a:pt x="6138" y="0"/>
                  </a:lnTo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grpSp>
        <p:nvGrpSpPr>
          <p:cNvPr id="276" name="Shape 276"/>
          <p:cNvGrpSpPr/>
          <p:nvPr/>
        </p:nvGrpSpPr>
        <p:grpSpPr>
          <a:xfrm>
            <a:off x="3167257" y="3244367"/>
            <a:ext cx="369548" cy="274765"/>
            <a:chOff x="5247525" y="3007275"/>
            <a:chExt cx="517575" cy="384825"/>
          </a:xfrm>
        </p:grpSpPr>
        <p:sp>
          <p:nvSpPr>
            <p:cNvPr id="277" name="Shape 277"/>
            <p:cNvSpPr/>
            <p:nvPr/>
          </p:nvSpPr>
          <p:spPr>
            <a:xfrm>
              <a:off x="5247525" y="3007275"/>
              <a:ext cx="348900" cy="348900"/>
            </a:xfrm>
            <a:custGeom>
              <a:avLst/>
              <a:gdLst/>
              <a:ahLst/>
              <a:cxnLst/>
              <a:rect l="0" t="0" r="0" b="0"/>
              <a:pathLst>
                <a:path w="13956" h="13956" fill="none" extrusionOk="0">
                  <a:moveTo>
                    <a:pt x="13323" y="5772"/>
                  </a:moveTo>
                  <a:lnTo>
                    <a:pt x="11861" y="5626"/>
                  </a:lnTo>
                  <a:lnTo>
                    <a:pt x="11861" y="5626"/>
                  </a:lnTo>
                  <a:lnTo>
                    <a:pt x="11788" y="5334"/>
                  </a:lnTo>
                  <a:lnTo>
                    <a:pt x="11667" y="5042"/>
                  </a:lnTo>
                  <a:lnTo>
                    <a:pt x="11545" y="4750"/>
                  </a:lnTo>
                  <a:lnTo>
                    <a:pt x="11399" y="4482"/>
                  </a:lnTo>
                  <a:lnTo>
                    <a:pt x="12300" y="3337"/>
                  </a:lnTo>
                  <a:lnTo>
                    <a:pt x="12300" y="3337"/>
                  </a:lnTo>
                  <a:lnTo>
                    <a:pt x="12373" y="3240"/>
                  </a:lnTo>
                  <a:lnTo>
                    <a:pt x="12422" y="3118"/>
                  </a:lnTo>
                  <a:lnTo>
                    <a:pt x="12446" y="2996"/>
                  </a:lnTo>
                  <a:lnTo>
                    <a:pt x="12446" y="2850"/>
                  </a:lnTo>
                  <a:lnTo>
                    <a:pt x="12422" y="2728"/>
                  </a:lnTo>
                  <a:lnTo>
                    <a:pt x="12397" y="2606"/>
                  </a:lnTo>
                  <a:lnTo>
                    <a:pt x="12324" y="2485"/>
                  </a:lnTo>
                  <a:lnTo>
                    <a:pt x="12251" y="2387"/>
                  </a:lnTo>
                  <a:lnTo>
                    <a:pt x="11569" y="1705"/>
                  </a:lnTo>
                  <a:lnTo>
                    <a:pt x="11569" y="1705"/>
                  </a:lnTo>
                  <a:lnTo>
                    <a:pt x="11472" y="1632"/>
                  </a:lnTo>
                  <a:lnTo>
                    <a:pt x="11350" y="1559"/>
                  </a:lnTo>
                  <a:lnTo>
                    <a:pt x="11228" y="1510"/>
                  </a:lnTo>
                  <a:lnTo>
                    <a:pt x="11106" y="1510"/>
                  </a:lnTo>
                  <a:lnTo>
                    <a:pt x="10960" y="1510"/>
                  </a:lnTo>
                  <a:lnTo>
                    <a:pt x="10838" y="1535"/>
                  </a:lnTo>
                  <a:lnTo>
                    <a:pt x="10717" y="1583"/>
                  </a:lnTo>
                  <a:lnTo>
                    <a:pt x="10619" y="1656"/>
                  </a:lnTo>
                  <a:lnTo>
                    <a:pt x="9475" y="2558"/>
                  </a:lnTo>
                  <a:lnTo>
                    <a:pt x="9475" y="2558"/>
                  </a:lnTo>
                  <a:lnTo>
                    <a:pt x="9207" y="2411"/>
                  </a:lnTo>
                  <a:lnTo>
                    <a:pt x="8914" y="2290"/>
                  </a:lnTo>
                  <a:lnTo>
                    <a:pt x="8622" y="2168"/>
                  </a:lnTo>
                  <a:lnTo>
                    <a:pt x="8330" y="2070"/>
                  </a:lnTo>
                  <a:lnTo>
                    <a:pt x="8159" y="634"/>
                  </a:lnTo>
                  <a:lnTo>
                    <a:pt x="8159" y="634"/>
                  </a:lnTo>
                  <a:lnTo>
                    <a:pt x="8135" y="512"/>
                  </a:lnTo>
                  <a:lnTo>
                    <a:pt x="8086" y="390"/>
                  </a:lnTo>
                  <a:lnTo>
                    <a:pt x="8013" y="293"/>
                  </a:lnTo>
                  <a:lnTo>
                    <a:pt x="7940" y="195"/>
                  </a:lnTo>
                  <a:lnTo>
                    <a:pt x="7818" y="122"/>
                  </a:lnTo>
                  <a:lnTo>
                    <a:pt x="7721" y="49"/>
                  </a:lnTo>
                  <a:lnTo>
                    <a:pt x="7575" y="25"/>
                  </a:lnTo>
                  <a:lnTo>
                    <a:pt x="7453" y="0"/>
                  </a:lnTo>
                  <a:lnTo>
                    <a:pt x="6479" y="0"/>
                  </a:lnTo>
                  <a:lnTo>
                    <a:pt x="6479" y="0"/>
                  </a:lnTo>
                  <a:lnTo>
                    <a:pt x="6357" y="25"/>
                  </a:lnTo>
                  <a:lnTo>
                    <a:pt x="6235" y="49"/>
                  </a:lnTo>
                  <a:lnTo>
                    <a:pt x="6114" y="122"/>
                  </a:lnTo>
                  <a:lnTo>
                    <a:pt x="6016" y="195"/>
                  </a:lnTo>
                  <a:lnTo>
                    <a:pt x="5919" y="293"/>
                  </a:lnTo>
                  <a:lnTo>
                    <a:pt x="5846" y="390"/>
                  </a:lnTo>
                  <a:lnTo>
                    <a:pt x="5797" y="512"/>
                  </a:lnTo>
                  <a:lnTo>
                    <a:pt x="5773" y="634"/>
                  </a:lnTo>
                  <a:lnTo>
                    <a:pt x="5602" y="2070"/>
                  </a:lnTo>
                  <a:lnTo>
                    <a:pt x="5602" y="2070"/>
                  </a:lnTo>
                  <a:lnTo>
                    <a:pt x="5310" y="2168"/>
                  </a:lnTo>
                  <a:lnTo>
                    <a:pt x="5018" y="2290"/>
                  </a:lnTo>
                  <a:lnTo>
                    <a:pt x="4750" y="2411"/>
                  </a:lnTo>
                  <a:lnTo>
                    <a:pt x="4482" y="2558"/>
                  </a:lnTo>
                  <a:lnTo>
                    <a:pt x="3337" y="1656"/>
                  </a:lnTo>
                  <a:lnTo>
                    <a:pt x="3337" y="1656"/>
                  </a:lnTo>
                  <a:lnTo>
                    <a:pt x="3215" y="1583"/>
                  </a:lnTo>
                  <a:lnTo>
                    <a:pt x="3094" y="1535"/>
                  </a:lnTo>
                  <a:lnTo>
                    <a:pt x="2972" y="1510"/>
                  </a:lnTo>
                  <a:lnTo>
                    <a:pt x="2850" y="1510"/>
                  </a:lnTo>
                  <a:lnTo>
                    <a:pt x="2728" y="1510"/>
                  </a:lnTo>
                  <a:lnTo>
                    <a:pt x="2582" y="1559"/>
                  </a:lnTo>
                  <a:lnTo>
                    <a:pt x="2485" y="1632"/>
                  </a:lnTo>
                  <a:lnTo>
                    <a:pt x="2387" y="1705"/>
                  </a:lnTo>
                  <a:lnTo>
                    <a:pt x="1705" y="2387"/>
                  </a:lnTo>
                  <a:lnTo>
                    <a:pt x="1705" y="2387"/>
                  </a:lnTo>
                  <a:lnTo>
                    <a:pt x="1608" y="2485"/>
                  </a:lnTo>
                  <a:lnTo>
                    <a:pt x="1559" y="2606"/>
                  </a:lnTo>
                  <a:lnTo>
                    <a:pt x="1511" y="2728"/>
                  </a:lnTo>
                  <a:lnTo>
                    <a:pt x="1486" y="2850"/>
                  </a:lnTo>
                  <a:lnTo>
                    <a:pt x="1486" y="2996"/>
                  </a:lnTo>
                  <a:lnTo>
                    <a:pt x="1511" y="3118"/>
                  </a:lnTo>
                  <a:lnTo>
                    <a:pt x="1559" y="3240"/>
                  </a:lnTo>
                  <a:lnTo>
                    <a:pt x="1632" y="3337"/>
                  </a:lnTo>
                  <a:lnTo>
                    <a:pt x="2533" y="4482"/>
                  </a:lnTo>
                  <a:lnTo>
                    <a:pt x="2533" y="4482"/>
                  </a:lnTo>
                  <a:lnTo>
                    <a:pt x="2387" y="4750"/>
                  </a:lnTo>
                  <a:lnTo>
                    <a:pt x="2266" y="5042"/>
                  </a:lnTo>
                  <a:lnTo>
                    <a:pt x="2168" y="5334"/>
                  </a:lnTo>
                  <a:lnTo>
                    <a:pt x="2071" y="5626"/>
                  </a:lnTo>
                  <a:lnTo>
                    <a:pt x="634" y="5772"/>
                  </a:lnTo>
                  <a:lnTo>
                    <a:pt x="634" y="5772"/>
                  </a:lnTo>
                  <a:lnTo>
                    <a:pt x="512" y="5821"/>
                  </a:lnTo>
                  <a:lnTo>
                    <a:pt x="390" y="5870"/>
                  </a:lnTo>
                  <a:lnTo>
                    <a:pt x="268" y="5943"/>
                  </a:lnTo>
                  <a:lnTo>
                    <a:pt x="171" y="6016"/>
                  </a:lnTo>
                  <a:lnTo>
                    <a:pt x="98" y="6138"/>
                  </a:lnTo>
                  <a:lnTo>
                    <a:pt x="49" y="6235"/>
                  </a:lnTo>
                  <a:lnTo>
                    <a:pt x="1" y="6381"/>
                  </a:lnTo>
                  <a:lnTo>
                    <a:pt x="1" y="6503"/>
                  </a:lnTo>
                  <a:lnTo>
                    <a:pt x="1" y="7453"/>
                  </a:lnTo>
                  <a:lnTo>
                    <a:pt x="1" y="7453"/>
                  </a:lnTo>
                  <a:lnTo>
                    <a:pt x="1" y="7599"/>
                  </a:lnTo>
                  <a:lnTo>
                    <a:pt x="49" y="7721"/>
                  </a:lnTo>
                  <a:lnTo>
                    <a:pt x="98" y="7843"/>
                  </a:lnTo>
                  <a:lnTo>
                    <a:pt x="171" y="7940"/>
                  </a:lnTo>
                  <a:lnTo>
                    <a:pt x="268" y="8037"/>
                  </a:lnTo>
                  <a:lnTo>
                    <a:pt x="390" y="8111"/>
                  </a:lnTo>
                  <a:lnTo>
                    <a:pt x="512" y="8159"/>
                  </a:lnTo>
                  <a:lnTo>
                    <a:pt x="634" y="8184"/>
                  </a:lnTo>
                  <a:lnTo>
                    <a:pt x="2071" y="8354"/>
                  </a:lnTo>
                  <a:lnTo>
                    <a:pt x="2071" y="8354"/>
                  </a:lnTo>
                  <a:lnTo>
                    <a:pt x="2168" y="8646"/>
                  </a:lnTo>
                  <a:lnTo>
                    <a:pt x="2266" y="8914"/>
                  </a:lnTo>
                  <a:lnTo>
                    <a:pt x="2387" y="9206"/>
                  </a:lnTo>
                  <a:lnTo>
                    <a:pt x="2533" y="9474"/>
                  </a:lnTo>
                  <a:lnTo>
                    <a:pt x="1632" y="10619"/>
                  </a:lnTo>
                  <a:lnTo>
                    <a:pt x="1632" y="10619"/>
                  </a:lnTo>
                  <a:lnTo>
                    <a:pt x="1559" y="10741"/>
                  </a:lnTo>
                  <a:lnTo>
                    <a:pt x="1511" y="10863"/>
                  </a:lnTo>
                  <a:lnTo>
                    <a:pt x="1486" y="10984"/>
                  </a:lnTo>
                  <a:lnTo>
                    <a:pt x="1486" y="11106"/>
                  </a:lnTo>
                  <a:lnTo>
                    <a:pt x="1511" y="11228"/>
                  </a:lnTo>
                  <a:lnTo>
                    <a:pt x="1559" y="11350"/>
                  </a:lnTo>
                  <a:lnTo>
                    <a:pt x="1608" y="11472"/>
                  </a:lnTo>
                  <a:lnTo>
                    <a:pt x="1705" y="11569"/>
                  </a:lnTo>
                  <a:lnTo>
                    <a:pt x="2387" y="12251"/>
                  </a:lnTo>
                  <a:lnTo>
                    <a:pt x="2387" y="12251"/>
                  </a:lnTo>
                  <a:lnTo>
                    <a:pt x="2485" y="12348"/>
                  </a:lnTo>
                  <a:lnTo>
                    <a:pt x="2582" y="12397"/>
                  </a:lnTo>
                  <a:lnTo>
                    <a:pt x="2728" y="12446"/>
                  </a:lnTo>
                  <a:lnTo>
                    <a:pt x="2850" y="12470"/>
                  </a:lnTo>
                  <a:lnTo>
                    <a:pt x="2972" y="12470"/>
                  </a:lnTo>
                  <a:lnTo>
                    <a:pt x="3094" y="12421"/>
                  </a:lnTo>
                  <a:lnTo>
                    <a:pt x="3215" y="12373"/>
                  </a:lnTo>
                  <a:lnTo>
                    <a:pt x="3337" y="12324"/>
                  </a:lnTo>
                  <a:lnTo>
                    <a:pt x="4482" y="11423"/>
                  </a:lnTo>
                  <a:lnTo>
                    <a:pt x="4482" y="11423"/>
                  </a:lnTo>
                  <a:lnTo>
                    <a:pt x="4750" y="11545"/>
                  </a:lnTo>
                  <a:lnTo>
                    <a:pt x="5018" y="11691"/>
                  </a:lnTo>
                  <a:lnTo>
                    <a:pt x="5310" y="11788"/>
                  </a:lnTo>
                  <a:lnTo>
                    <a:pt x="5602" y="11886"/>
                  </a:lnTo>
                  <a:lnTo>
                    <a:pt x="5773" y="13322"/>
                  </a:lnTo>
                  <a:lnTo>
                    <a:pt x="5773" y="13322"/>
                  </a:lnTo>
                  <a:lnTo>
                    <a:pt x="5797" y="13444"/>
                  </a:lnTo>
                  <a:lnTo>
                    <a:pt x="5846" y="13566"/>
                  </a:lnTo>
                  <a:lnTo>
                    <a:pt x="5919" y="13688"/>
                  </a:lnTo>
                  <a:lnTo>
                    <a:pt x="6016" y="13785"/>
                  </a:lnTo>
                  <a:lnTo>
                    <a:pt x="6114" y="13858"/>
                  </a:lnTo>
                  <a:lnTo>
                    <a:pt x="6235" y="13907"/>
                  </a:lnTo>
                  <a:lnTo>
                    <a:pt x="6357" y="13956"/>
                  </a:lnTo>
                  <a:lnTo>
                    <a:pt x="6479" y="13956"/>
                  </a:lnTo>
                  <a:lnTo>
                    <a:pt x="7453" y="13956"/>
                  </a:lnTo>
                  <a:lnTo>
                    <a:pt x="7453" y="13956"/>
                  </a:lnTo>
                  <a:lnTo>
                    <a:pt x="7575" y="13956"/>
                  </a:lnTo>
                  <a:lnTo>
                    <a:pt x="7721" y="13907"/>
                  </a:lnTo>
                  <a:lnTo>
                    <a:pt x="7818" y="13858"/>
                  </a:lnTo>
                  <a:lnTo>
                    <a:pt x="7940" y="13785"/>
                  </a:lnTo>
                  <a:lnTo>
                    <a:pt x="8013" y="13688"/>
                  </a:lnTo>
                  <a:lnTo>
                    <a:pt x="8086" y="13566"/>
                  </a:lnTo>
                  <a:lnTo>
                    <a:pt x="8135" y="13444"/>
                  </a:lnTo>
                  <a:lnTo>
                    <a:pt x="8159" y="13322"/>
                  </a:lnTo>
                  <a:lnTo>
                    <a:pt x="8330" y="11886"/>
                  </a:lnTo>
                  <a:lnTo>
                    <a:pt x="8330" y="11886"/>
                  </a:lnTo>
                  <a:lnTo>
                    <a:pt x="8622" y="11788"/>
                  </a:lnTo>
                  <a:lnTo>
                    <a:pt x="8914" y="11691"/>
                  </a:lnTo>
                  <a:lnTo>
                    <a:pt x="9207" y="11545"/>
                  </a:lnTo>
                  <a:lnTo>
                    <a:pt x="9475" y="11423"/>
                  </a:lnTo>
                  <a:lnTo>
                    <a:pt x="10619" y="12324"/>
                  </a:lnTo>
                  <a:lnTo>
                    <a:pt x="10619" y="12324"/>
                  </a:lnTo>
                  <a:lnTo>
                    <a:pt x="10717" y="12373"/>
                  </a:lnTo>
                  <a:lnTo>
                    <a:pt x="10838" y="12421"/>
                  </a:lnTo>
                  <a:lnTo>
                    <a:pt x="10960" y="12470"/>
                  </a:lnTo>
                  <a:lnTo>
                    <a:pt x="11106" y="12470"/>
                  </a:lnTo>
                  <a:lnTo>
                    <a:pt x="11228" y="12446"/>
                  </a:lnTo>
                  <a:lnTo>
                    <a:pt x="11350" y="12397"/>
                  </a:lnTo>
                  <a:lnTo>
                    <a:pt x="11472" y="12348"/>
                  </a:lnTo>
                  <a:lnTo>
                    <a:pt x="11569" y="12251"/>
                  </a:lnTo>
                  <a:lnTo>
                    <a:pt x="12251" y="11569"/>
                  </a:lnTo>
                  <a:lnTo>
                    <a:pt x="12251" y="11569"/>
                  </a:lnTo>
                  <a:lnTo>
                    <a:pt x="12324" y="11472"/>
                  </a:lnTo>
                  <a:lnTo>
                    <a:pt x="12397" y="11350"/>
                  </a:lnTo>
                  <a:lnTo>
                    <a:pt x="12422" y="11228"/>
                  </a:lnTo>
                  <a:lnTo>
                    <a:pt x="12446" y="11106"/>
                  </a:lnTo>
                  <a:lnTo>
                    <a:pt x="12446" y="10984"/>
                  </a:lnTo>
                  <a:lnTo>
                    <a:pt x="12422" y="10863"/>
                  </a:lnTo>
                  <a:lnTo>
                    <a:pt x="12373" y="10741"/>
                  </a:lnTo>
                  <a:lnTo>
                    <a:pt x="12300" y="10619"/>
                  </a:lnTo>
                  <a:lnTo>
                    <a:pt x="11399" y="9474"/>
                  </a:lnTo>
                  <a:lnTo>
                    <a:pt x="11399" y="9474"/>
                  </a:lnTo>
                  <a:lnTo>
                    <a:pt x="11545" y="9206"/>
                  </a:lnTo>
                  <a:lnTo>
                    <a:pt x="11667" y="8914"/>
                  </a:lnTo>
                  <a:lnTo>
                    <a:pt x="11788" y="8646"/>
                  </a:lnTo>
                  <a:lnTo>
                    <a:pt x="11861" y="8354"/>
                  </a:lnTo>
                  <a:lnTo>
                    <a:pt x="13323" y="8184"/>
                  </a:lnTo>
                  <a:lnTo>
                    <a:pt x="13323" y="8184"/>
                  </a:lnTo>
                  <a:lnTo>
                    <a:pt x="13444" y="8159"/>
                  </a:lnTo>
                  <a:lnTo>
                    <a:pt x="13566" y="8111"/>
                  </a:lnTo>
                  <a:lnTo>
                    <a:pt x="13664" y="8037"/>
                  </a:lnTo>
                  <a:lnTo>
                    <a:pt x="13761" y="7940"/>
                  </a:lnTo>
                  <a:lnTo>
                    <a:pt x="13834" y="7843"/>
                  </a:lnTo>
                  <a:lnTo>
                    <a:pt x="13907" y="7721"/>
                  </a:lnTo>
                  <a:lnTo>
                    <a:pt x="13932" y="7599"/>
                  </a:lnTo>
                  <a:lnTo>
                    <a:pt x="13956" y="7453"/>
                  </a:lnTo>
                  <a:lnTo>
                    <a:pt x="13956" y="6503"/>
                  </a:lnTo>
                  <a:lnTo>
                    <a:pt x="13956" y="6503"/>
                  </a:lnTo>
                  <a:lnTo>
                    <a:pt x="13932" y="6381"/>
                  </a:lnTo>
                  <a:lnTo>
                    <a:pt x="13907" y="6235"/>
                  </a:lnTo>
                  <a:lnTo>
                    <a:pt x="13834" y="6138"/>
                  </a:lnTo>
                  <a:lnTo>
                    <a:pt x="13761" y="6016"/>
                  </a:lnTo>
                  <a:lnTo>
                    <a:pt x="13664" y="5943"/>
                  </a:lnTo>
                  <a:lnTo>
                    <a:pt x="13566" y="5870"/>
                  </a:lnTo>
                  <a:lnTo>
                    <a:pt x="13444" y="5821"/>
                  </a:lnTo>
                  <a:lnTo>
                    <a:pt x="13323" y="5772"/>
                  </a:lnTo>
                  <a:lnTo>
                    <a:pt x="13323" y="5772"/>
                  </a:lnTo>
                  <a:close/>
                  <a:moveTo>
                    <a:pt x="8573" y="8598"/>
                  </a:moveTo>
                  <a:lnTo>
                    <a:pt x="8573" y="8598"/>
                  </a:lnTo>
                  <a:lnTo>
                    <a:pt x="8403" y="8744"/>
                  </a:lnTo>
                  <a:lnTo>
                    <a:pt x="8232" y="8890"/>
                  </a:lnTo>
                  <a:lnTo>
                    <a:pt x="8038" y="8987"/>
                  </a:lnTo>
                  <a:lnTo>
                    <a:pt x="7818" y="9085"/>
                  </a:lnTo>
                  <a:lnTo>
                    <a:pt x="7624" y="9158"/>
                  </a:lnTo>
                  <a:lnTo>
                    <a:pt x="7404" y="9206"/>
                  </a:lnTo>
                  <a:lnTo>
                    <a:pt x="7185" y="9231"/>
                  </a:lnTo>
                  <a:lnTo>
                    <a:pt x="6966" y="9255"/>
                  </a:lnTo>
                  <a:lnTo>
                    <a:pt x="6747" y="9231"/>
                  </a:lnTo>
                  <a:lnTo>
                    <a:pt x="6528" y="9206"/>
                  </a:lnTo>
                  <a:lnTo>
                    <a:pt x="6333" y="9158"/>
                  </a:lnTo>
                  <a:lnTo>
                    <a:pt x="6114" y="9085"/>
                  </a:lnTo>
                  <a:lnTo>
                    <a:pt x="5919" y="8987"/>
                  </a:lnTo>
                  <a:lnTo>
                    <a:pt x="5724" y="8890"/>
                  </a:lnTo>
                  <a:lnTo>
                    <a:pt x="5529" y="8744"/>
                  </a:lnTo>
                  <a:lnTo>
                    <a:pt x="5359" y="8598"/>
                  </a:lnTo>
                  <a:lnTo>
                    <a:pt x="5359" y="8598"/>
                  </a:lnTo>
                  <a:lnTo>
                    <a:pt x="5212" y="8427"/>
                  </a:lnTo>
                  <a:lnTo>
                    <a:pt x="5066" y="8232"/>
                  </a:lnTo>
                  <a:lnTo>
                    <a:pt x="4969" y="8037"/>
                  </a:lnTo>
                  <a:lnTo>
                    <a:pt x="4871" y="7843"/>
                  </a:lnTo>
                  <a:lnTo>
                    <a:pt x="4798" y="7623"/>
                  </a:lnTo>
                  <a:lnTo>
                    <a:pt x="4750" y="7404"/>
                  </a:lnTo>
                  <a:lnTo>
                    <a:pt x="4701" y="7209"/>
                  </a:lnTo>
                  <a:lnTo>
                    <a:pt x="4701" y="6990"/>
                  </a:lnTo>
                  <a:lnTo>
                    <a:pt x="4701" y="6771"/>
                  </a:lnTo>
                  <a:lnTo>
                    <a:pt x="4750" y="6552"/>
                  </a:lnTo>
                  <a:lnTo>
                    <a:pt x="4798" y="6333"/>
                  </a:lnTo>
                  <a:lnTo>
                    <a:pt x="4871" y="6138"/>
                  </a:lnTo>
                  <a:lnTo>
                    <a:pt x="4969" y="5919"/>
                  </a:lnTo>
                  <a:lnTo>
                    <a:pt x="5066" y="5724"/>
                  </a:lnTo>
                  <a:lnTo>
                    <a:pt x="5212" y="5553"/>
                  </a:lnTo>
                  <a:lnTo>
                    <a:pt x="5359" y="5383"/>
                  </a:lnTo>
                  <a:lnTo>
                    <a:pt x="5359" y="5383"/>
                  </a:lnTo>
                  <a:lnTo>
                    <a:pt x="5529" y="5212"/>
                  </a:lnTo>
                  <a:lnTo>
                    <a:pt x="5724" y="5091"/>
                  </a:lnTo>
                  <a:lnTo>
                    <a:pt x="5919" y="4969"/>
                  </a:lnTo>
                  <a:lnTo>
                    <a:pt x="6114" y="4871"/>
                  </a:lnTo>
                  <a:lnTo>
                    <a:pt x="6333" y="4798"/>
                  </a:lnTo>
                  <a:lnTo>
                    <a:pt x="6528" y="4750"/>
                  </a:lnTo>
                  <a:lnTo>
                    <a:pt x="6747" y="4725"/>
                  </a:lnTo>
                  <a:lnTo>
                    <a:pt x="6966" y="4701"/>
                  </a:lnTo>
                  <a:lnTo>
                    <a:pt x="7185" y="4725"/>
                  </a:lnTo>
                  <a:lnTo>
                    <a:pt x="7404" y="4750"/>
                  </a:lnTo>
                  <a:lnTo>
                    <a:pt x="7624" y="4798"/>
                  </a:lnTo>
                  <a:lnTo>
                    <a:pt x="7818" y="4871"/>
                  </a:lnTo>
                  <a:lnTo>
                    <a:pt x="8038" y="4969"/>
                  </a:lnTo>
                  <a:lnTo>
                    <a:pt x="8232" y="5091"/>
                  </a:lnTo>
                  <a:lnTo>
                    <a:pt x="8403" y="5212"/>
                  </a:lnTo>
                  <a:lnTo>
                    <a:pt x="8573" y="5383"/>
                  </a:lnTo>
                  <a:lnTo>
                    <a:pt x="8573" y="5383"/>
                  </a:lnTo>
                  <a:lnTo>
                    <a:pt x="8744" y="5553"/>
                  </a:lnTo>
                  <a:lnTo>
                    <a:pt x="8866" y="5724"/>
                  </a:lnTo>
                  <a:lnTo>
                    <a:pt x="8987" y="5919"/>
                  </a:lnTo>
                  <a:lnTo>
                    <a:pt x="9085" y="6138"/>
                  </a:lnTo>
                  <a:lnTo>
                    <a:pt x="9158" y="6333"/>
                  </a:lnTo>
                  <a:lnTo>
                    <a:pt x="9207" y="6552"/>
                  </a:lnTo>
                  <a:lnTo>
                    <a:pt x="9231" y="6771"/>
                  </a:lnTo>
                  <a:lnTo>
                    <a:pt x="9231" y="6990"/>
                  </a:lnTo>
                  <a:lnTo>
                    <a:pt x="9231" y="7209"/>
                  </a:lnTo>
                  <a:lnTo>
                    <a:pt x="9207" y="7404"/>
                  </a:lnTo>
                  <a:lnTo>
                    <a:pt x="9158" y="7623"/>
                  </a:lnTo>
                  <a:lnTo>
                    <a:pt x="9085" y="7843"/>
                  </a:lnTo>
                  <a:lnTo>
                    <a:pt x="8987" y="8037"/>
                  </a:lnTo>
                  <a:lnTo>
                    <a:pt x="8866" y="8232"/>
                  </a:lnTo>
                  <a:lnTo>
                    <a:pt x="8744" y="8427"/>
                  </a:lnTo>
                  <a:lnTo>
                    <a:pt x="8573" y="8598"/>
                  </a:lnTo>
                  <a:lnTo>
                    <a:pt x="8573" y="8598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  <p:sp>
          <p:nvSpPr>
            <p:cNvPr id="278" name="Shape 278"/>
            <p:cNvSpPr/>
            <p:nvPr/>
          </p:nvSpPr>
          <p:spPr>
            <a:xfrm>
              <a:off x="5566575" y="3193575"/>
              <a:ext cx="198525" cy="198525"/>
            </a:xfrm>
            <a:custGeom>
              <a:avLst/>
              <a:gdLst/>
              <a:ahLst/>
              <a:cxnLst/>
              <a:rect l="0" t="0" r="0" b="0"/>
              <a:pathLst>
                <a:path w="7941" h="7941" fill="none" extrusionOk="0">
                  <a:moveTo>
                    <a:pt x="7258" y="2144"/>
                  </a:moveTo>
                  <a:lnTo>
                    <a:pt x="6138" y="2388"/>
                  </a:lnTo>
                  <a:lnTo>
                    <a:pt x="6138" y="2388"/>
                  </a:lnTo>
                  <a:lnTo>
                    <a:pt x="6016" y="2217"/>
                  </a:lnTo>
                  <a:lnTo>
                    <a:pt x="5870" y="2071"/>
                  </a:lnTo>
                  <a:lnTo>
                    <a:pt x="6260" y="975"/>
                  </a:lnTo>
                  <a:lnTo>
                    <a:pt x="6260" y="975"/>
                  </a:lnTo>
                  <a:lnTo>
                    <a:pt x="6284" y="902"/>
                  </a:lnTo>
                  <a:lnTo>
                    <a:pt x="6284" y="829"/>
                  </a:lnTo>
                  <a:lnTo>
                    <a:pt x="6260" y="683"/>
                  </a:lnTo>
                  <a:lnTo>
                    <a:pt x="6162" y="561"/>
                  </a:lnTo>
                  <a:lnTo>
                    <a:pt x="6114" y="488"/>
                  </a:lnTo>
                  <a:lnTo>
                    <a:pt x="6065" y="464"/>
                  </a:lnTo>
                  <a:lnTo>
                    <a:pt x="5553" y="196"/>
                  </a:lnTo>
                  <a:lnTo>
                    <a:pt x="5553" y="196"/>
                  </a:lnTo>
                  <a:lnTo>
                    <a:pt x="5480" y="171"/>
                  </a:lnTo>
                  <a:lnTo>
                    <a:pt x="5407" y="171"/>
                  </a:lnTo>
                  <a:lnTo>
                    <a:pt x="5261" y="171"/>
                  </a:lnTo>
                  <a:lnTo>
                    <a:pt x="5115" y="244"/>
                  </a:lnTo>
                  <a:lnTo>
                    <a:pt x="5066" y="293"/>
                  </a:lnTo>
                  <a:lnTo>
                    <a:pt x="5018" y="342"/>
                  </a:lnTo>
                  <a:lnTo>
                    <a:pt x="4384" y="1316"/>
                  </a:lnTo>
                  <a:lnTo>
                    <a:pt x="4384" y="1316"/>
                  </a:lnTo>
                  <a:lnTo>
                    <a:pt x="4165" y="1292"/>
                  </a:lnTo>
                  <a:lnTo>
                    <a:pt x="3970" y="1292"/>
                  </a:lnTo>
                  <a:lnTo>
                    <a:pt x="3483" y="244"/>
                  </a:lnTo>
                  <a:lnTo>
                    <a:pt x="3483" y="244"/>
                  </a:lnTo>
                  <a:lnTo>
                    <a:pt x="3435" y="171"/>
                  </a:lnTo>
                  <a:lnTo>
                    <a:pt x="3386" y="123"/>
                  </a:lnTo>
                  <a:lnTo>
                    <a:pt x="3264" y="50"/>
                  </a:lnTo>
                  <a:lnTo>
                    <a:pt x="3118" y="1"/>
                  </a:lnTo>
                  <a:lnTo>
                    <a:pt x="3045" y="1"/>
                  </a:lnTo>
                  <a:lnTo>
                    <a:pt x="2972" y="25"/>
                  </a:lnTo>
                  <a:lnTo>
                    <a:pt x="2436" y="196"/>
                  </a:lnTo>
                  <a:lnTo>
                    <a:pt x="2436" y="196"/>
                  </a:lnTo>
                  <a:lnTo>
                    <a:pt x="2363" y="220"/>
                  </a:lnTo>
                  <a:lnTo>
                    <a:pt x="2290" y="269"/>
                  </a:lnTo>
                  <a:lnTo>
                    <a:pt x="2192" y="391"/>
                  </a:lnTo>
                  <a:lnTo>
                    <a:pt x="2144" y="537"/>
                  </a:lnTo>
                  <a:lnTo>
                    <a:pt x="2144" y="610"/>
                  </a:lnTo>
                  <a:lnTo>
                    <a:pt x="2144" y="683"/>
                  </a:lnTo>
                  <a:lnTo>
                    <a:pt x="2387" y="1828"/>
                  </a:lnTo>
                  <a:lnTo>
                    <a:pt x="2387" y="1828"/>
                  </a:lnTo>
                  <a:lnTo>
                    <a:pt x="2217" y="1949"/>
                  </a:lnTo>
                  <a:lnTo>
                    <a:pt x="2071" y="2095"/>
                  </a:lnTo>
                  <a:lnTo>
                    <a:pt x="999" y="1681"/>
                  </a:lnTo>
                  <a:lnTo>
                    <a:pt x="999" y="1681"/>
                  </a:lnTo>
                  <a:lnTo>
                    <a:pt x="926" y="1681"/>
                  </a:lnTo>
                  <a:lnTo>
                    <a:pt x="829" y="1657"/>
                  </a:lnTo>
                  <a:lnTo>
                    <a:pt x="682" y="1706"/>
                  </a:lnTo>
                  <a:lnTo>
                    <a:pt x="561" y="1779"/>
                  </a:lnTo>
                  <a:lnTo>
                    <a:pt x="512" y="1828"/>
                  </a:lnTo>
                  <a:lnTo>
                    <a:pt x="463" y="1901"/>
                  </a:lnTo>
                  <a:lnTo>
                    <a:pt x="220" y="2388"/>
                  </a:lnTo>
                  <a:lnTo>
                    <a:pt x="220" y="2388"/>
                  </a:lnTo>
                  <a:lnTo>
                    <a:pt x="195" y="2461"/>
                  </a:lnTo>
                  <a:lnTo>
                    <a:pt x="171" y="2534"/>
                  </a:lnTo>
                  <a:lnTo>
                    <a:pt x="195" y="2704"/>
                  </a:lnTo>
                  <a:lnTo>
                    <a:pt x="244" y="2826"/>
                  </a:lnTo>
                  <a:lnTo>
                    <a:pt x="293" y="2899"/>
                  </a:lnTo>
                  <a:lnTo>
                    <a:pt x="366" y="2948"/>
                  </a:lnTo>
                  <a:lnTo>
                    <a:pt x="1340" y="3581"/>
                  </a:lnTo>
                  <a:lnTo>
                    <a:pt x="1340" y="3581"/>
                  </a:lnTo>
                  <a:lnTo>
                    <a:pt x="1316" y="3776"/>
                  </a:lnTo>
                  <a:lnTo>
                    <a:pt x="1291" y="3995"/>
                  </a:lnTo>
                  <a:lnTo>
                    <a:pt x="244" y="4482"/>
                  </a:lnTo>
                  <a:lnTo>
                    <a:pt x="244" y="4482"/>
                  </a:lnTo>
                  <a:lnTo>
                    <a:pt x="195" y="4507"/>
                  </a:lnTo>
                  <a:lnTo>
                    <a:pt x="122" y="4555"/>
                  </a:lnTo>
                  <a:lnTo>
                    <a:pt x="49" y="4701"/>
                  </a:lnTo>
                  <a:lnTo>
                    <a:pt x="0" y="4848"/>
                  </a:lnTo>
                  <a:lnTo>
                    <a:pt x="25" y="4921"/>
                  </a:lnTo>
                  <a:lnTo>
                    <a:pt x="25" y="4994"/>
                  </a:lnTo>
                  <a:lnTo>
                    <a:pt x="220" y="5530"/>
                  </a:lnTo>
                  <a:lnTo>
                    <a:pt x="220" y="5530"/>
                  </a:lnTo>
                  <a:lnTo>
                    <a:pt x="244" y="5578"/>
                  </a:lnTo>
                  <a:lnTo>
                    <a:pt x="293" y="5651"/>
                  </a:lnTo>
                  <a:lnTo>
                    <a:pt x="390" y="5749"/>
                  </a:lnTo>
                  <a:lnTo>
                    <a:pt x="536" y="5797"/>
                  </a:lnTo>
                  <a:lnTo>
                    <a:pt x="609" y="5797"/>
                  </a:lnTo>
                  <a:lnTo>
                    <a:pt x="682" y="5797"/>
                  </a:lnTo>
                  <a:lnTo>
                    <a:pt x="1827" y="5554"/>
                  </a:lnTo>
                  <a:lnTo>
                    <a:pt x="1827" y="5554"/>
                  </a:lnTo>
                  <a:lnTo>
                    <a:pt x="1949" y="5724"/>
                  </a:lnTo>
                  <a:lnTo>
                    <a:pt x="2095" y="5870"/>
                  </a:lnTo>
                  <a:lnTo>
                    <a:pt x="1705" y="6966"/>
                  </a:lnTo>
                  <a:lnTo>
                    <a:pt x="1705" y="6966"/>
                  </a:lnTo>
                  <a:lnTo>
                    <a:pt x="1681" y="7040"/>
                  </a:lnTo>
                  <a:lnTo>
                    <a:pt x="1681" y="7113"/>
                  </a:lnTo>
                  <a:lnTo>
                    <a:pt x="1705" y="7259"/>
                  </a:lnTo>
                  <a:lnTo>
                    <a:pt x="1778" y="7380"/>
                  </a:lnTo>
                  <a:lnTo>
                    <a:pt x="1851" y="7429"/>
                  </a:lnTo>
                  <a:lnTo>
                    <a:pt x="1900" y="7478"/>
                  </a:lnTo>
                  <a:lnTo>
                    <a:pt x="2412" y="7721"/>
                  </a:lnTo>
                  <a:lnTo>
                    <a:pt x="2412" y="7721"/>
                  </a:lnTo>
                  <a:lnTo>
                    <a:pt x="2485" y="7770"/>
                  </a:lnTo>
                  <a:lnTo>
                    <a:pt x="2558" y="7770"/>
                  </a:lnTo>
                  <a:lnTo>
                    <a:pt x="2704" y="7770"/>
                  </a:lnTo>
                  <a:lnTo>
                    <a:pt x="2850" y="7697"/>
                  </a:lnTo>
                  <a:lnTo>
                    <a:pt x="2899" y="7648"/>
                  </a:lnTo>
                  <a:lnTo>
                    <a:pt x="2947" y="7600"/>
                  </a:lnTo>
                  <a:lnTo>
                    <a:pt x="3581" y="6625"/>
                  </a:lnTo>
                  <a:lnTo>
                    <a:pt x="3581" y="6625"/>
                  </a:lnTo>
                  <a:lnTo>
                    <a:pt x="3800" y="6650"/>
                  </a:lnTo>
                  <a:lnTo>
                    <a:pt x="3995" y="6650"/>
                  </a:lnTo>
                  <a:lnTo>
                    <a:pt x="4482" y="7697"/>
                  </a:lnTo>
                  <a:lnTo>
                    <a:pt x="4482" y="7697"/>
                  </a:lnTo>
                  <a:lnTo>
                    <a:pt x="4531" y="7770"/>
                  </a:lnTo>
                  <a:lnTo>
                    <a:pt x="4579" y="7819"/>
                  </a:lnTo>
                  <a:lnTo>
                    <a:pt x="4701" y="7892"/>
                  </a:lnTo>
                  <a:lnTo>
                    <a:pt x="4847" y="7941"/>
                  </a:lnTo>
                  <a:lnTo>
                    <a:pt x="4920" y="7941"/>
                  </a:lnTo>
                  <a:lnTo>
                    <a:pt x="4993" y="7916"/>
                  </a:lnTo>
                  <a:lnTo>
                    <a:pt x="5529" y="7746"/>
                  </a:lnTo>
                  <a:lnTo>
                    <a:pt x="5529" y="7746"/>
                  </a:lnTo>
                  <a:lnTo>
                    <a:pt x="5602" y="7721"/>
                  </a:lnTo>
                  <a:lnTo>
                    <a:pt x="5651" y="7673"/>
                  </a:lnTo>
                  <a:lnTo>
                    <a:pt x="5748" y="7551"/>
                  </a:lnTo>
                  <a:lnTo>
                    <a:pt x="5821" y="7405"/>
                  </a:lnTo>
                  <a:lnTo>
                    <a:pt x="5821" y="7332"/>
                  </a:lnTo>
                  <a:lnTo>
                    <a:pt x="5821" y="7259"/>
                  </a:lnTo>
                  <a:lnTo>
                    <a:pt x="5578" y="6114"/>
                  </a:lnTo>
                  <a:lnTo>
                    <a:pt x="5578" y="6114"/>
                  </a:lnTo>
                  <a:lnTo>
                    <a:pt x="5724" y="5992"/>
                  </a:lnTo>
                  <a:lnTo>
                    <a:pt x="5894" y="5846"/>
                  </a:lnTo>
                  <a:lnTo>
                    <a:pt x="6966" y="6260"/>
                  </a:lnTo>
                  <a:lnTo>
                    <a:pt x="6966" y="6260"/>
                  </a:lnTo>
                  <a:lnTo>
                    <a:pt x="7039" y="6260"/>
                  </a:lnTo>
                  <a:lnTo>
                    <a:pt x="7112" y="6285"/>
                  </a:lnTo>
                  <a:lnTo>
                    <a:pt x="7258" y="6236"/>
                  </a:lnTo>
                  <a:lnTo>
                    <a:pt x="7404" y="6163"/>
                  </a:lnTo>
                  <a:lnTo>
                    <a:pt x="7453" y="6114"/>
                  </a:lnTo>
                  <a:lnTo>
                    <a:pt x="7502" y="6041"/>
                  </a:lnTo>
                  <a:lnTo>
                    <a:pt x="7745" y="5530"/>
                  </a:lnTo>
                  <a:lnTo>
                    <a:pt x="7745" y="5530"/>
                  </a:lnTo>
                  <a:lnTo>
                    <a:pt x="7770" y="5481"/>
                  </a:lnTo>
                  <a:lnTo>
                    <a:pt x="7794" y="5383"/>
                  </a:lnTo>
                  <a:lnTo>
                    <a:pt x="7770" y="5237"/>
                  </a:lnTo>
                  <a:lnTo>
                    <a:pt x="7697" y="5115"/>
                  </a:lnTo>
                  <a:lnTo>
                    <a:pt x="7648" y="5042"/>
                  </a:lnTo>
                  <a:lnTo>
                    <a:pt x="7599" y="4994"/>
                  </a:lnTo>
                  <a:lnTo>
                    <a:pt x="6625" y="4360"/>
                  </a:lnTo>
                  <a:lnTo>
                    <a:pt x="6625" y="4360"/>
                  </a:lnTo>
                  <a:lnTo>
                    <a:pt x="6649" y="4166"/>
                  </a:lnTo>
                  <a:lnTo>
                    <a:pt x="6649" y="3946"/>
                  </a:lnTo>
                  <a:lnTo>
                    <a:pt x="7697" y="3459"/>
                  </a:lnTo>
                  <a:lnTo>
                    <a:pt x="7697" y="3459"/>
                  </a:lnTo>
                  <a:lnTo>
                    <a:pt x="7770" y="3435"/>
                  </a:lnTo>
                  <a:lnTo>
                    <a:pt x="7843" y="3386"/>
                  </a:lnTo>
                  <a:lnTo>
                    <a:pt x="7916" y="3240"/>
                  </a:lnTo>
                  <a:lnTo>
                    <a:pt x="7940" y="3094"/>
                  </a:lnTo>
                  <a:lnTo>
                    <a:pt x="7940" y="3021"/>
                  </a:lnTo>
                  <a:lnTo>
                    <a:pt x="7940" y="2948"/>
                  </a:lnTo>
                  <a:lnTo>
                    <a:pt x="7745" y="2412"/>
                  </a:lnTo>
                  <a:lnTo>
                    <a:pt x="7745" y="2412"/>
                  </a:lnTo>
                  <a:lnTo>
                    <a:pt x="7721" y="2339"/>
                  </a:lnTo>
                  <a:lnTo>
                    <a:pt x="7672" y="2290"/>
                  </a:lnTo>
                  <a:lnTo>
                    <a:pt x="7551" y="2193"/>
                  </a:lnTo>
                  <a:lnTo>
                    <a:pt x="7429" y="2144"/>
                  </a:lnTo>
                  <a:lnTo>
                    <a:pt x="7356" y="2144"/>
                  </a:lnTo>
                  <a:lnTo>
                    <a:pt x="7258" y="2144"/>
                  </a:lnTo>
                  <a:lnTo>
                    <a:pt x="7258" y="2144"/>
                  </a:lnTo>
                  <a:close/>
                  <a:moveTo>
                    <a:pt x="5480" y="4726"/>
                  </a:moveTo>
                  <a:lnTo>
                    <a:pt x="5480" y="4726"/>
                  </a:lnTo>
                  <a:lnTo>
                    <a:pt x="5383" y="4872"/>
                  </a:lnTo>
                  <a:lnTo>
                    <a:pt x="5286" y="4994"/>
                  </a:lnTo>
                  <a:lnTo>
                    <a:pt x="5188" y="5140"/>
                  </a:lnTo>
                  <a:lnTo>
                    <a:pt x="5066" y="5237"/>
                  </a:lnTo>
                  <a:lnTo>
                    <a:pt x="4945" y="5335"/>
                  </a:lnTo>
                  <a:lnTo>
                    <a:pt x="4798" y="5432"/>
                  </a:lnTo>
                  <a:lnTo>
                    <a:pt x="4652" y="5505"/>
                  </a:lnTo>
                  <a:lnTo>
                    <a:pt x="4506" y="5554"/>
                  </a:lnTo>
                  <a:lnTo>
                    <a:pt x="4360" y="5603"/>
                  </a:lnTo>
                  <a:lnTo>
                    <a:pt x="4190" y="5627"/>
                  </a:lnTo>
                  <a:lnTo>
                    <a:pt x="4043" y="5651"/>
                  </a:lnTo>
                  <a:lnTo>
                    <a:pt x="3873" y="5627"/>
                  </a:lnTo>
                  <a:lnTo>
                    <a:pt x="3702" y="5627"/>
                  </a:lnTo>
                  <a:lnTo>
                    <a:pt x="3556" y="5578"/>
                  </a:lnTo>
                  <a:lnTo>
                    <a:pt x="3386" y="5530"/>
                  </a:lnTo>
                  <a:lnTo>
                    <a:pt x="3240" y="5456"/>
                  </a:lnTo>
                  <a:lnTo>
                    <a:pt x="3240" y="5456"/>
                  </a:lnTo>
                  <a:lnTo>
                    <a:pt x="3094" y="5383"/>
                  </a:lnTo>
                  <a:lnTo>
                    <a:pt x="2947" y="5286"/>
                  </a:lnTo>
                  <a:lnTo>
                    <a:pt x="2826" y="5164"/>
                  </a:lnTo>
                  <a:lnTo>
                    <a:pt x="2704" y="5067"/>
                  </a:lnTo>
                  <a:lnTo>
                    <a:pt x="2606" y="4921"/>
                  </a:lnTo>
                  <a:lnTo>
                    <a:pt x="2533" y="4799"/>
                  </a:lnTo>
                  <a:lnTo>
                    <a:pt x="2460" y="4653"/>
                  </a:lnTo>
                  <a:lnTo>
                    <a:pt x="2387" y="4507"/>
                  </a:lnTo>
                  <a:lnTo>
                    <a:pt x="2363" y="4336"/>
                  </a:lnTo>
                  <a:lnTo>
                    <a:pt x="2314" y="4190"/>
                  </a:lnTo>
                  <a:lnTo>
                    <a:pt x="2314" y="4020"/>
                  </a:lnTo>
                  <a:lnTo>
                    <a:pt x="2314" y="3873"/>
                  </a:lnTo>
                  <a:lnTo>
                    <a:pt x="2339" y="3703"/>
                  </a:lnTo>
                  <a:lnTo>
                    <a:pt x="2363" y="3532"/>
                  </a:lnTo>
                  <a:lnTo>
                    <a:pt x="2412" y="3386"/>
                  </a:lnTo>
                  <a:lnTo>
                    <a:pt x="2485" y="3216"/>
                  </a:lnTo>
                  <a:lnTo>
                    <a:pt x="2485" y="3216"/>
                  </a:lnTo>
                  <a:lnTo>
                    <a:pt x="2582" y="3070"/>
                  </a:lnTo>
                  <a:lnTo>
                    <a:pt x="2680" y="2948"/>
                  </a:lnTo>
                  <a:lnTo>
                    <a:pt x="2777" y="2802"/>
                  </a:lnTo>
                  <a:lnTo>
                    <a:pt x="2899" y="2704"/>
                  </a:lnTo>
                  <a:lnTo>
                    <a:pt x="3020" y="2607"/>
                  </a:lnTo>
                  <a:lnTo>
                    <a:pt x="3167" y="2509"/>
                  </a:lnTo>
                  <a:lnTo>
                    <a:pt x="3313" y="2436"/>
                  </a:lnTo>
                  <a:lnTo>
                    <a:pt x="3459" y="2388"/>
                  </a:lnTo>
                  <a:lnTo>
                    <a:pt x="3605" y="2339"/>
                  </a:lnTo>
                  <a:lnTo>
                    <a:pt x="3775" y="2315"/>
                  </a:lnTo>
                  <a:lnTo>
                    <a:pt x="3922" y="2290"/>
                  </a:lnTo>
                  <a:lnTo>
                    <a:pt x="4092" y="2315"/>
                  </a:lnTo>
                  <a:lnTo>
                    <a:pt x="4263" y="2315"/>
                  </a:lnTo>
                  <a:lnTo>
                    <a:pt x="4409" y="2363"/>
                  </a:lnTo>
                  <a:lnTo>
                    <a:pt x="4579" y="2412"/>
                  </a:lnTo>
                  <a:lnTo>
                    <a:pt x="4725" y="2485"/>
                  </a:lnTo>
                  <a:lnTo>
                    <a:pt x="4725" y="2485"/>
                  </a:lnTo>
                  <a:lnTo>
                    <a:pt x="4871" y="2558"/>
                  </a:lnTo>
                  <a:lnTo>
                    <a:pt x="5018" y="2656"/>
                  </a:lnTo>
                  <a:lnTo>
                    <a:pt x="5139" y="2777"/>
                  </a:lnTo>
                  <a:lnTo>
                    <a:pt x="5261" y="2875"/>
                  </a:lnTo>
                  <a:lnTo>
                    <a:pt x="5359" y="3021"/>
                  </a:lnTo>
                  <a:lnTo>
                    <a:pt x="5432" y="3143"/>
                  </a:lnTo>
                  <a:lnTo>
                    <a:pt x="5505" y="3289"/>
                  </a:lnTo>
                  <a:lnTo>
                    <a:pt x="5578" y="3435"/>
                  </a:lnTo>
                  <a:lnTo>
                    <a:pt x="5602" y="3605"/>
                  </a:lnTo>
                  <a:lnTo>
                    <a:pt x="5626" y="3752"/>
                  </a:lnTo>
                  <a:lnTo>
                    <a:pt x="5651" y="3922"/>
                  </a:lnTo>
                  <a:lnTo>
                    <a:pt x="5651" y="4068"/>
                  </a:lnTo>
                  <a:lnTo>
                    <a:pt x="5626" y="4239"/>
                  </a:lnTo>
                  <a:lnTo>
                    <a:pt x="5602" y="4409"/>
                  </a:lnTo>
                  <a:lnTo>
                    <a:pt x="5553" y="4555"/>
                  </a:lnTo>
                  <a:lnTo>
                    <a:pt x="5480" y="4726"/>
                  </a:lnTo>
                  <a:lnTo>
                    <a:pt x="5480" y="4726"/>
                  </a:lnTo>
                  <a:close/>
                </a:path>
              </a:pathLst>
            </a:cu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1425" tIns="91425" rIns="91425" bIns="91425" anchor="ctr" anchorCtr="0">
              <a:noAutofit/>
            </a:bodyPr>
            <a:lstStyle/>
            <a:p>
              <a:pPr>
                <a:spcBef>
                  <a:spcPts val="0"/>
                </a:spcBef>
                <a:buNone/>
              </a:pPr>
              <a:endParaRPr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359923" y="4036979"/>
            <a:ext cx="827823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>
                <a:latin typeface="Calibri" panose="020F0502020204030204" pitchFamily="34" charset="0"/>
              </a:rPr>
              <a:t>According to </a:t>
            </a:r>
            <a:r>
              <a:rPr lang="en-US" sz="2000" dirty="0" err="1">
                <a:latin typeface="Calibri" panose="020F0502020204030204" pitchFamily="34" charset="0"/>
              </a:rPr>
              <a:t>Babbie</a:t>
            </a:r>
            <a:r>
              <a:rPr lang="en-US" sz="2000" dirty="0">
                <a:latin typeface="Calibri" panose="020F0502020204030204" pitchFamily="34" charset="0"/>
              </a:rPr>
              <a:t> (</a:t>
            </a:r>
            <a:r>
              <a:rPr lang="en-US" sz="2000" dirty="0" smtClean="0">
                <a:latin typeface="Calibri" panose="020F0502020204030204" pitchFamily="34" charset="0"/>
              </a:rPr>
              <a:t>2002), “</a:t>
            </a:r>
            <a:r>
              <a:rPr lang="en-US" sz="2000" dirty="0">
                <a:latin typeface="Calibri" panose="020F0502020204030204" pitchFamily="34" charset="0"/>
              </a:rPr>
              <a:t>the most effective evaluation research is one that combines qualitative and quantitative components.”</a:t>
            </a:r>
          </a:p>
        </p:txBody>
      </p:sp>
      <p:pic>
        <p:nvPicPr>
          <p:cNvPr id="37" name="Picture 36" descr="C:\Users\LENOVO\Documents\globe.gif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7902" y="1348828"/>
            <a:ext cx="536436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DEVELOPMENT COMMUNICATION SERVICES AND EXPERIENCES AT THE WORLD BANK</a:t>
            </a:r>
            <a:endParaRPr lang="en-US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3" name="Picture 2" descr="C:\Users\LENOVO\Documents\glob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772400" y="1"/>
            <a:ext cx="1371599" cy="131323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506" name="Picture 2" descr="http://topfmonline.com/wp-content/uploads/2015/03/worldbank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90309" y="0"/>
            <a:ext cx="3553691" cy="51435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188809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6449" y="1284270"/>
            <a:ext cx="7633699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kern="1200" dirty="0">
                <a:solidFill>
                  <a:schemeClr val="bg1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A Division in the External Affairs, Communications and United Nations Affairs Vice-Presidency. Primary clients are Bank operational staff and client country personnel. Capacity to work in 18 languages, delivering programs in 7 languages.</a:t>
            </a:r>
            <a:endParaRPr lang="en-US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9345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908050" y="787400"/>
            <a:ext cx="4219575" cy="456010"/>
          </a:xfrm>
        </p:spPr>
        <p:txBody>
          <a:bodyPr/>
          <a:lstStyle/>
          <a:p>
            <a:r>
              <a:rPr lang="en-US" sz="2400" dirty="0" err="1">
                <a:solidFill>
                  <a:schemeClr val="bg1"/>
                </a:solidFill>
                <a:latin typeface="Arial Black" panose="020B0A04020102020204" pitchFamily="34" charset="0"/>
              </a:rPr>
              <a:t>DevComm</a:t>
            </a:r>
            <a:r>
              <a:rPr lang="en-US" sz="2400" dirty="0">
                <a:solidFill>
                  <a:schemeClr val="bg1"/>
                </a:solidFill>
                <a:latin typeface="Arial Black" panose="020B0A04020102020204" pitchFamily="34" charset="0"/>
              </a:rPr>
              <a:t> Mission</a:t>
            </a: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4788694" y="225980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sz="1800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254000" y="1663700"/>
            <a:ext cx="8547100" cy="34470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50838" indent="-350838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31825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265238" indent="-350838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379538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  <a:spcBef>
                <a:spcPct val="50000"/>
              </a:spcBef>
              <a:buFontTx/>
              <a:buChar char="•"/>
            </a:pPr>
            <a:r>
              <a:rPr lang="en-US" sz="2000" dirty="0">
                <a:latin typeface="Calibri" panose="020F0502020204030204" pitchFamily="34" charset="0"/>
              </a:rPr>
              <a:t>To ensure that development interventions incorporate political, social and cultural diagnosis in their design and implementation.</a:t>
            </a:r>
          </a:p>
          <a:p>
            <a:pPr>
              <a:lnSpc>
                <a:spcPct val="120000"/>
              </a:lnSpc>
              <a:spcBef>
                <a:spcPct val="50000"/>
              </a:spcBef>
              <a:buFontTx/>
              <a:buChar char="•"/>
            </a:pPr>
            <a:r>
              <a:rPr lang="en-US" sz="2000" dirty="0">
                <a:latin typeface="Calibri" panose="020F0502020204030204" pitchFamily="34" charset="0"/>
              </a:rPr>
              <a:t>To ensure that communications becomes a pillar of development that supports:</a:t>
            </a:r>
          </a:p>
          <a:p>
            <a:pPr lvl="2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</a:rPr>
              <a:t>better development outcomes</a:t>
            </a:r>
          </a:p>
          <a:p>
            <a:pPr lvl="2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</a:rPr>
              <a:t>real political participation in </a:t>
            </a:r>
            <a:r>
              <a:rPr lang="en-US" sz="2000" dirty="0" smtClean="0">
                <a:latin typeface="Calibri" panose="020F0502020204030204" pitchFamily="34" charset="0"/>
              </a:rPr>
              <a:t>decision making</a:t>
            </a:r>
            <a:endParaRPr lang="en-US" sz="2000" dirty="0">
              <a:latin typeface="Calibri" panose="020F0502020204030204" pitchFamily="34" charset="0"/>
            </a:endParaRPr>
          </a:p>
          <a:p>
            <a:pPr lvl="2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</a:rPr>
              <a:t>the information base for policy design options</a:t>
            </a:r>
          </a:p>
          <a:p>
            <a:pPr lvl="2">
              <a:lnSpc>
                <a:spcPct val="90000"/>
              </a:lnSpc>
              <a:spcBef>
                <a:spcPct val="50000"/>
              </a:spcBef>
              <a:buClr>
                <a:schemeClr val="tx2"/>
              </a:buClr>
              <a:buFont typeface="Wingdings" panose="05000000000000000000" pitchFamily="2" charset="2"/>
              <a:buChar char="Ø"/>
            </a:pPr>
            <a:r>
              <a:rPr lang="en-US" sz="2000" dirty="0">
                <a:latin typeface="Calibri" panose="020F0502020204030204" pitchFamily="34" charset="0"/>
              </a:rPr>
              <a:t>an instrument for creating awareness of development priorities</a:t>
            </a:r>
          </a:p>
        </p:txBody>
      </p:sp>
      <p:pic>
        <p:nvPicPr>
          <p:cNvPr id="5" name="Picture 4" descr="E:\GOLD MEDEL PRESENTATION\GM Pics\animated_pen_index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254000" y="809475"/>
            <a:ext cx="673875" cy="43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AutoShape 2" descr="Image result for world bank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27"/>
          <a:stretch/>
        </p:blipFill>
        <p:spPr>
          <a:xfrm>
            <a:off x="6922749" y="250312"/>
            <a:ext cx="2847975" cy="11183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6570347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1771650" y="457200"/>
            <a:ext cx="554355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700" kern="1200">
                <a:solidFill>
                  <a:srgbClr val="0000B0"/>
                </a:solidFill>
                <a:latin typeface="Arial" panose="020B0604020202020204" pitchFamily="34" charset="0"/>
              </a:rPr>
              <a:t>Scaling up Communications for Operational Results</a:t>
            </a:r>
          </a:p>
        </p:txBody>
      </p:sp>
      <p:sp>
        <p:nvSpPr>
          <p:cNvPr id="23555" name="Oval 3"/>
          <p:cNvSpPr>
            <a:spLocks noChangeArrowheads="1"/>
          </p:cNvSpPr>
          <p:nvPr/>
        </p:nvSpPr>
        <p:spPr bwMode="auto">
          <a:xfrm>
            <a:off x="1713310" y="4152945"/>
            <a:ext cx="1887140" cy="110362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500" i="1" kern="1200">
                <a:solidFill>
                  <a:srgbClr val="DEDC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Development Communication</a:t>
            </a:r>
          </a:p>
        </p:txBody>
      </p:sp>
      <p:sp>
        <p:nvSpPr>
          <p:cNvPr id="23556" name="Oval 4"/>
          <p:cNvSpPr>
            <a:spLocks noChangeArrowheads="1"/>
          </p:cNvSpPr>
          <p:nvPr/>
        </p:nvSpPr>
        <p:spPr bwMode="auto">
          <a:xfrm>
            <a:off x="1713310" y="2230086"/>
            <a:ext cx="1887140" cy="1103620"/>
          </a:xfrm>
          <a:prstGeom prst="ellipse">
            <a:avLst/>
          </a:prstGeom>
          <a:solidFill>
            <a:srgbClr val="FF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500" i="1" kern="1200">
                <a:solidFill>
                  <a:srgbClr val="0000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Communication</a:t>
            </a:r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1713310" y="3201636"/>
            <a:ext cx="1887140" cy="1103620"/>
          </a:xfrm>
          <a:prstGeom prst="ellipse">
            <a:avLst/>
          </a:prstGeom>
          <a:solidFill>
            <a:srgbClr val="FF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500" i="1" kern="1200">
                <a:solidFill>
                  <a:srgbClr val="0000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Advocacy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500" i="1" kern="1200">
                <a:solidFill>
                  <a:srgbClr val="0000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</a:p>
        </p:txBody>
      </p:sp>
      <p:sp>
        <p:nvSpPr>
          <p:cNvPr id="23558" name="AutoShape 6"/>
          <p:cNvSpPr>
            <a:spLocks noChangeArrowheads="1"/>
          </p:cNvSpPr>
          <p:nvPr/>
        </p:nvSpPr>
        <p:spPr bwMode="auto">
          <a:xfrm>
            <a:off x="4114800" y="2571750"/>
            <a:ext cx="742950" cy="4000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00" kern="1200">
              <a:solidFill>
                <a:srgbClr val="DC55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59" name="AutoShape 7"/>
          <p:cNvSpPr>
            <a:spLocks noChangeArrowheads="1"/>
          </p:cNvSpPr>
          <p:nvPr/>
        </p:nvSpPr>
        <p:spPr bwMode="auto">
          <a:xfrm>
            <a:off x="4114800" y="3600450"/>
            <a:ext cx="742950" cy="4000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00" kern="1200">
              <a:solidFill>
                <a:srgbClr val="DC55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60" name="AutoShape 8"/>
          <p:cNvSpPr>
            <a:spLocks noChangeArrowheads="1"/>
          </p:cNvSpPr>
          <p:nvPr/>
        </p:nvSpPr>
        <p:spPr bwMode="auto">
          <a:xfrm>
            <a:off x="4057650" y="4572000"/>
            <a:ext cx="742950" cy="4000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100" kern="1200">
              <a:solidFill>
                <a:srgbClr val="DC55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61" name="Text Box 9"/>
          <p:cNvSpPr txBox="1">
            <a:spLocks noChangeArrowheads="1"/>
          </p:cNvSpPr>
          <p:nvPr/>
        </p:nvSpPr>
        <p:spPr bwMode="auto">
          <a:xfrm>
            <a:off x="5131594" y="2031206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800" kern="1200">
              <a:solidFill>
                <a:srgbClr val="DC553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4972050" y="2321719"/>
            <a:ext cx="2400300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50" i="1" kern="1200">
                <a:solidFill>
                  <a:srgbClr val="0000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Communicating what we do and how we do it; building trust in the institution and support for development.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4960144" y="3350419"/>
            <a:ext cx="2469356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50" i="1" kern="1200">
                <a:solidFill>
                  <a:srgbClr val="0000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Issue campaigns to accelerate action on key global public goods – including at the country level</a:t>
            </a:r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4972050" y="4171950"/>
            <a:ext cx="2743200" cy="923330"/>
          </a:xfrm>
          <a:prstGeom prst="rect">
            <a:avLst/>
          </a:prstGeom>
          <a:solidFill>
            <a:srgbClr val="FF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50" i="1" kern="1200">
                <a:solidFill>
                  <a:srgbClr val="0000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Integrating communications and assessing political and development risks for more effective strategy and design leading to better outcomes</a:t>
            </a:r>
          </a:p>
        </p:txBody>
      </p:sp>
      <p:sp>
        <p:nvSpPr>
          <p:cNvPr id="23568" name="Oval 16"/>
          <p:cNvSpPr>
            <a:spLocks noChangeArrowheads="1"/>
          </p:cNvSpPr>
          <p:nvPr/>
        </p:nvSpPr>
        <p:spPr bwMode="auto">
          <a:xfrm>
            <a:off x="1713310" y="1352595"/>
            <a:ext cx="1887140" cy="1103620"/>
          </a:xfrm>
          <a:prstGeom prst="ellipse">
            <a:avLst/>
          </a:prstGeom>
          <a:solidFill>
            <a:srgbClr val="FF996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500" i="1" kern="1200">
                <a:solidFill>
                  <a:srgbClr val="0000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Internal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500" i="1" kern="1200">
                <a:solidFill>
                  <a:srgbClr val="0000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Communication</a:t>
            </a:r>
          </a:p>
        </p:txBody>
      </p:sp>
      <p:sp>
        <p:nvSpPr>
          <p:cNvPr id="23569" name="AutoShape 17"/>
          <p:cNvSpPr>
            <a:spLocks noChangeArrowheads="1"/>
          </p:cNvSpPr>
          <p:nvPr/>
        </p:nvSpPr>
        <p:spPr bwMode="auto">
          <a:xfrm>
            <a:off x="4114800" y="1714500"/>
            <a:ext cx="742950" cy="4000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800" kern="1200">
              <a:solidFill>
                <a:srgbClr val="CCEC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570" name="Text Box 18"/>
          <p:cNvSpPr txBox="1">
            <a:spLocks noChangeArrowheads="1"/>
          </p:cNvSpPr>
          <p:nvPr/>
        </p:nvSpPr>
        <p:spPr bwMode="auto">
          <a:xfrm>
            <a:off x="4972050" y="1600201"/>
            <a:ext cx="2171700" cy="715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350" i="1" kern="1200">
                <a:solidFill>
                  <a:srgbClr val="0000B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Creating a common platform for messages and programs</a:t>
            </a:r>
          </a:p>
        </p:txBody>
      </p:sp>
    </p:spTree>
    <p:extLst>
      <p:ext uri="{BB962C8B-B14F-4D97-AF65-F5344CB8AC3E}">
        <p14:creationId xmlns:p14="http://schemas.microsoft.com/office/powerpoint/2010/main" val="42207233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0740" y="1415912"/>
            <a:ext cx="26167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dirty="0" err="1">
                <a:solidFill>
                  <a:schemeClr val="bg1"/>
                </a:solidFill>
                <a:latin typeface="Calibri" panose="020F0502020204030204" pitchFamily="34" charset="0"/>
              </a:rPr>
              <a:t>DevComm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</a:rPr>
              <a:t> work is 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organized into </a:t>
            </a:r>
            <a:r>
              <a:rPr lang="en-US" sz="2800" b="1" dirty="0">
                <a:solidFill>
                  <a:schemeClr val="bg1"/>
                </a:solidFill>
                <a:latin typeface="Calibri" panose="020F0502020204030204" pitchFamily="34" charset="0"/>
              </a:rPr>
              <a:t>three service lines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401653609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27"/>
          <a:stretch/>
        </p:blipFill>
        <p:spPr>
          <a:xfrm>
            <a:off x="6922749" y="250312"/>
            <a:ext cx="2847975" cy="11183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758118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025" y="618274"/>
            <a:ext cx="3208799" cy="1028700"/>
          </a:xfrm>
        </p:spPr>
        <p:txBody>
          <a:bodyPr/>
          <a:lstStyle/>
          <a:p>
            <a:pPr lvl="0" algn="ctr"/>
            <a:r>
              <a:rPr lang="en-US" sz="2400" dirty="0" smtClean="0">
                <a:latin typeface="Arial Black" panose="020B0A04020102020204" pitchFamily="34" charset="0"/>
              </a:rPr>
              <a:t>Communication in Operations</a:t>
            </a:r>
            <a:br>
              <a:rPr lang="en-US" sz="2400" dirty="0" smtClean="0">
                <a:latin typeface="Arial Black" panose="020B0A04020102020204" pitchFamily="34" charset="0"/>
              </a:rPr>
            </a:b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9106" y="1646974"/>
            <a:ext cx="4387175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800" dirty="0" smtClean="0">
                <a:latin typeface="Calibri" panose="020F0502020204030204" pitchFamily="34" charset="0"/>
              </a:rPr>
              <a:t>Application </a:t>
            </a:r>
            <a:r>
              <a:rPr lang="en-US" sz="1800" dirty="0">
                <a:latin typeface="Calibri" panose="020F0502020204030204" pitchFamily="34" charset="0"/>
              </a:rPr>
              <a:t>of </a:t>
            </a:r>
            <a:r>
              <a:rPr lang="en-US" sz="1800" dirty="0" smtClean="0">
                <a:latin typeface="Calibri" panose="020F0502020204030204" pitchFamily="34" charset="0"/>
              </a:rPr>
              <a:t>communication approaches </a:t>
            </a:r>
            <a:r>
              <a:rPr lang="en-US" sz="1800" dirty="0">
                <a:latin typeface="Calibri" panose="020F0502020204030204" pitchFamily="34" charset="0"/>
              </a:rPr>
              <a:t>and methods for behavior and social </a:t>
            </a:r>
            <a:r>
              <a:rPr lang="en-US" sz="1800" dirty="0" smtClean="0">
                <a:latin typeface="Calibri" panose="020F0502020204030204" pitchFamily="34" charset="0"/>
              </a:rPr>
              <a:t>change in different projects.</a:t>
            </a:r>
          </a:p>
          <a:p>
            <a:pPr algn="just"/>
            <a:endParaRPr lang="en-US" sz="1800" dirty="0">
              <a:latin typeface="Calibri" panose="020F0502020204030204" pitchFamily="34" charset="0"/>
            </a:endParaRPr>
          </a:p>
          <a:p>
            <a:pPr algn="just"/>
            <a:r>
              <a:rPr lang="en-US" sz="1800" dirty="0" err="1">
                <a:latin typeface="Calibri" panose="020F0502020204030204" pitchFamily="34" charset="0"/>
              </a:rPr>
              <a:t>DevComm</a:t>
            </a:r>
            <a:r>
              <a:rPr lang="en-US" sz="1800" dirty="0">
                <a:latin typeface="Calibri" panose="020F0502020204030204" pitchFamily="34" charset="0"/>
              </a:rPr>
              <a:t> is actively involved in more than 100 projects a year in various </a:t>
            </a:r>
            <a:r>
              <a:rPr lang="en-US" sz="1800" dirty="0" smtClean="0">
                <a:latin typeface="Calibri" panose="020F0502020204030204" pitchFamily="34" charset="0"/>
              </a:rPr>
              <a:t>sectors</a:t>
            </a:r>
          </a:p>
          <a:p>
            <a:pPr algn="just"/>
            <a:endParaRPr lang="en-US" sz="1800" dirty="0">
              <a:latin typeface="Calibri" panose="020F0502020204030204" pitchFamily="34" charset="0"/>
            </a:endParaRPr>
          </a:p>
          <a:p>
            <a:pPr algn="just"/>
            <a:r>
              <a:rPr lang="en-US" sz="1800" dirty="0" smtClean="0">
                <a:latin typeface="Calibri" panose="020F0502020204030204" pitchFamily="34" charset="0"/>
              </a:rPr>
              <a:t>A </a:t>
            </a:r>
            <a:r>
              <a:rPr lang="en-US" sz="1800" dirty="0">
                <a:latin typeface="Calibri" panose="020F0502020204030204" pitchFamily="34" charset="0"/>
              </a:rPr>
              <a:t>number of trust-fund donations from donor </a:t>
            </a:r>
            <a:r>
              <a:rPr lang="en-US" sz="1800" dirty="0" smtClean="0">
                <a:latin typeface="Calibri" panose="020F0502020204030204" pitchFamily="34" charset="0"/>
              </a:rPr>
              <a:t>countries are received </a:t>
            </a:r>
            <a:r>
              <a:rPr lang="en-US" sz="1800" dirty="0">
                <a:latin typeface="Calibri" panose="020F0502020204030204" pitchFamily="34" charset="0"/>
              </a:rPr>
              <a:t>to augment </a:t>
            </a:r>
            <a:r>
              <a:rPr lang="en-US" sz="1800" dirty="0" smtClean="0">
                <a:latin typeface="Calibri" panose="020F0502020204030204" pitchFamily="34" charset="0"/>
              </a:rPr>
              <a:t>its capacity.</a:t>
            </a:r>
            <a:endParaRPr lang="en-US" sz="1800" dirty="0">
              <a:latin typeface="Calibri" panose="020F0502020204030204" pitchFamily="34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1338881666"/>
              </p:ext>
            </p:extLst>
          </p:nvPr>
        </p:nvGraphicFramePr>
        <p:xfrm>
          <a:off x="4737333" y="1552520"/>
          <a:ext cx="4273685" cy="3183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27"/>
          <a:stretch/>
        </p:blipFill>
        <p:spPr>
          <a:xfrm>
            <a:off x="6922749" y="250312"/>
            <a:ext cx="2847975" cy="11183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 descr="E:\GOLD MEDEL PRESENTATION\GM Pics\animated_pen_index.gif"/>
          <p:cNvPicPr>
            <a:picLocks noChangeAspect="1" noChangeArrowheads="1" noCrop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254000" y="809475"/>
            <a:ext cx="673875" cy="43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9900006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553" y="505838"/>
            <a:ext cx="382297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CommGAP</a:t>
            </a:r>
            <a:endParaRPr lang="en-US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4553" y="1342417"/>
            <a:ext cx="46187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Seeks 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to promote </a:t>
            </a:r>
            <a:r>
              <a:rPr lang="en-US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good</a:t>
            </a:r>
            <a:br>
              <a:rPr lang="en-US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en-US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</a:t>
            </a:r>
            <a:r>
              <a:rPr lang="en-US" sz="2400" dirty="0">
                <a:solidFill>
                  <a:schemeClr val="bg1"/>
                </a:solidFill>
                <a:latin typeface="Calibri" panose="020F0502020204030204" pitchFamily="34" charset="0"/>
              </a:rPr>
              <a:t>and accountable </a:t>
            </a:r>
            <a:r>
              <a:rPr lang="en-US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governance</a:t>
            </a:r>
          </a:p>
          <a:p>
            <a:endParaRPr lang="en-US" sz="24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n-US" sz="2800" dirty="0">
              <a:latin typeface="Calibri" panose="020F0502020204030204" pitchFamily="34" charset="0"/>
            </a:endParaRPr>
          </a:p>
          <a:p>
            <a:endParaRPr lang="en-US" sz="2000" dirty="0" smtClean="0">
              <a:latin typeface="Calibri" panose="020F0502020204030204" pitchFamily="34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246021451"/>
              </p:ext>
            </p:extLst>
          </p:nvPr>
        </p:nvGraphicFramePr>
        <p:xfrm>
          <a:off x="4017523" y="724576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4"/>
          <a:stretch/>
        </p:blipFill>
        <p:spPr>
          <a:xfrm>
            <a:off x="0" y="1342417"/>
            <a:ext cx="4284324" cy="363475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76048629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err="1">
                <a:latin typeface="Arial Black" panose="020B0A04020102020204" pitchFamily="34" charset="0"/>
              </a:rPr>
              <a:t>DevComm</a:t>
            </a:r>
            <a:r>
              <a:rPr lang="en-US" sz="2800" dirty="0">
                <a:latin typeface="Arial Black" panose="020B0A04020102020204" pitchFamily="34" charset="0"/>
              </a:rPr>
              <a:t>-SDO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3464" y="1676156"/>
            <a:ext cx="454401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800" dirty="0" smtClean="0">
                <a:latin typeface="Calibri" panose="020F0502020204030204" pitchFamily="34" charset="0"/>
              </a:rPr>
              <a:t>Created </a:t>
            </a:r>
            <a:r>
              <a:rPr lang="en-US" sz="1800" dirty="0">
                <a:latin typeface="Calibri" panose="020F0502020204030204" pitchFamily="34" charset="0"/>
              </a:rPr>
              <a:t>in 2001 with a mandate to </a:t>
            </a:r>
            <a:r>
              <a:rPr lang="en-US" sz="1800" dirty="0" smtClean="0">
                <a:latin typeface="Calibri" panose="020F0502020204030204" pitchFamily="34" charset="0"/>
              </a:rPr>
              <a:t>mainstream development communication </a:t>
            </a:r>
            <a:r>
              <a:rPr lang="en-US" sz="1800" dirty="0">
                <a:latin typeface="Calibri" panose="020F0502020204030204" pitchFamily="34" charset="0"/>
              </a:rPr>
              <a:t>into development projects and programs</a:t>
            </a:r>
            <a:r>
              <a:rPr lang="en-US" sz="1800" dirty="0" smtClean="0">
                <a:latin typeface="Calibri" panose="020F0502020204030204" pitchFamily="34" charset="0"/>
              </a:rPr>
              <a:t>.</a:t>
            </a:r>
          </a:p>
          <a:p>
            <a:pPr algn="just"/>
            <a:endParaRPr lang="en-US" sz="18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1800" dirty="0" err="1">
                <a:latin typeface="Calibri" panose="020F0502020204030204" pitchFamily="34" charset="0"/>
              </a:rPr>
              <a:t>DevComm</a:t>
            </a:r>
            <a:r>
              <a:rPr lang="en-US" sz="1800" dirty="0">
                <a:latin typeface="Calibri" panose="020F0502020204030204" pitchFamily="34" charset="0"/>
              </a:rPr>
              <a:t>-SDO was instrumental in </a:t>
            </a:r>
            <a:r>
              <a:rPr lang="en-US" sz="1800" dirty="0" smtClean="0">
                <a:latin typeface="Calibri" panose="020F0502020204030204" pitchFamily="34" charset="0"/>
              </a:rPr>
              <a:t>carrying </a:t>
            </a:r>
            <a:r>
              <a:rPr lang="en-US" sz="1800" dirty="0">
                <a:latin typeface="Calibri" panose="020F0502020204030204" pitchFamily="34" charset="0"/>
              </a:rPr>
              <a:t>out the </a:t>
            </a:r>
            <a:r>
              <a:rPr lang="en-US" sz="1800" dirty="0" smtClean="0">
                <a:latin typeface="Calibri" panose="020F0502020204030204" pitchFamily="34" charset="0"/>
              </a:rPr>
              <a:t>first  World </a:t>
            </a:r>
            <a:r>
              <a:rPr lang="en-US" sz="1800" dirty="0">
                <a:latin typeface="Calibri" panose="020F0502020204030204" pitchFamily="34" charset="0"/>
              </a:rPr>
              <a:t>Congress on Communication for Development, which took place at </a:t>
            </a:r>
            <a:r>
              <a:rPr lang="en-US" sz="1800" dirty="0" smtClean="0">
                <a:latin typeface="Calibri" panose="020F0502020204030204" pitchFamily="34" charset="0"/>
              </a:rPr>
              <a:t>FAO headquarters </a:t>
            </a:r>
            <a:r>
              <a:rPr lang="en-US" sz="1800" dirty="0">
                <a:latin typeface="Calibri" panose="020F0502020204030204" pitchFamily="34" charset="0"/>
              </a:rPr>
              <a:t>in Rome, on October 25–27, 2006.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27"/>
          <a:stretch/>
        </p:blipFill>
        <p:spPr>
          <a:xfrm>
            <a:off x="6922749" y="250312"/>
            <a:ext cx="2847975" cy="11183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9408" y="1359356"/>
            <a:ext cx="3984592" cy="3784144"/>
          </a:xfrm>
          <a:prstGeom prst="rect">
            <a:avLst/>
          </a:prstGeom>
        </p:spPr>
      </p:pic>
      <p:pic>
        <p:nvPicPr>
          <p:cNvPr id="6" name="Picture 5" descr="E:\GOLD MEDEL PRESENTATION\GM Pics\animated_pen_index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54000" y="809475"/>
            <a:ext cx="673875" cy="43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42043" cy="5143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49997" y="4694225"/>
            <a:ext cx="4905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2060"/>
                </a:solidFill>
                <a:latin typeface="Arial Black" panose="020B0A04020102020204" pitchFamily="34" charset="0"/>
              </a:rPr>
              <a:t>COMMUNITY RADIO IN KENYA</a:t>
            </a:r>
            <a:endParaRPr lang="en-US" sz="2000" dirty="0">
              <a:solidFill>
                <a:srgbClr val="002060"/>
              </a:solidFill>
              <a:latin typeface="Arial Black" panose="020B0A04020102020204" pitchFamily="34" charset="0"/>
            </a:endParaRPr>
          </a:p>
        </p:txBody>
      </p:sp>
      <p:pic>
        <p:nvPicPr>
          <p:cNvPr id="9" name="Picture 8" descr="th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49982" y="1"/>
            <a:ext cx="4094018" cy="51435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26627" y="0"/>
            <a:ext cx="36991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dirty="0" smtClean="0">
                <a:solidFill>
                  <a:srgbClr val="002060"/>
                </a:solidFill>
                <a:latin typeface="Arial Black" pitchFamily="34" charset="0"/>
              </a:rPr>
              <a:t>WOMEN’s PARTICIPATION IN COMMUNITY RADIO – TIMOR LESTE </a:t>
            </a:r>
            <a:endParaRPr lang="en-IN" dirty="0">
              <a:solidFill>
                <a:srgbClr val="00206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762433"/>
      </p:ext>
    </p:extLst>
  </p:cSld>
  <p:clrMapOvr>
    <a:masterClrMapping/>
  </p:clrMapOvr>
  <p:transition spd="med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www.chalnedobalkishan.com/wp-content/uploads/2015/11/cm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99364" y="0"/>
            <a:ext cx="3844636" cy="51435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025" y="530725"/>
            <a:ext cx="3396792" cy="1028700"/>
          </a:xfrm>
        </p:spPr>
        <p:txBody>
          <a:bodyPr/>
          <a:lstStyle/>
          <a:p>
            <a:pPr algn="ctr"/>
            <a:r>
              <a:rPr lang="en-IN" sz="2000" dirty="0" smtClean="0">
                <a:latin typeface="Arial Black" pitchFamily="34" charset="0"/>
              </a:rPr>
              <a:t>ANDHRA PRADESH RURAL INCLUSIVE GROWTH PROJECT</a:t>
            </a:r>
            <a:endParaRPr lang="en-IN" sz="2000" dirty="0"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1829" y="1575881"/>
            <a:ext cx="5028316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Ø"/>
            </a:pPr>
            <a:r>
              <a:rPr lang="en-IN" sz="1800" dirty="0" smtClean="0">
                <a:latin typeface="Calibri" pitchFamily="34" charset="0"/>
              </a:rPr>
              <a:t>To enhance agricultural incomes and ensure increased access to services related to health, nutrition, sanitation and social entitlements.  </a:t>
            </a:r>
          </a:p>
          <a:p>
            <a:pPr algn="just">
              <a:buFont typeface="Wingdings" pitchFamily="2" charset="2"/>
              <a:buChar char="Ø"/>
            </a:pPr>
            <a:endParaRPr lang="en-IN" sz="1800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sz="1800" dirty="0" smtClean="0">
                <a:latin typeface="Calibri" pitchFamily="34" charset="0"/>
              </a:rPr>
              <a:t>Focus on small and marginal farmers, especially from Scheduled Caste (SC) and Scheduled Tribe (ST)</a:t>
            </a:r>
          </a:p>
          <a:p>
            <a:pPr algn="just">
              <a:buFont typeface="Wingdings" pitchFamily="2" charset="2"/>
              <a:buChar char="Ø"/>
            </a:pPr>
            <a:endParaRPr lang="en-IN" sz="1800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sz="1800" dirty="0" smtClean="0">
                <a:latin typeface="Calibri" pitchFamily="34" charset="0"/>
              </a:rPr>
              <a:t>Enhance market access for farmer</a:t>
            </a:r>
          </a:p>
          <a:p>
            <a:pPr algn="just">
              <a:buFont typeface="Wingdings" pitchFamily="2" charset="2"/>
              <a:buChar char="Ø"/>
            </a:pPr>
            <a:endParaRPr lang="en-IN" sz="1800" dirty="0" smtClean="0">
              <a:latin typeface="Calibri" pitchFamily="34" charset="0"/>
            </a:endParaRPr>
          </a:p>
          <a:p>
            <a:pPr algn="just">
              <a:buFont typeface="Wingdings" pitchFamily="2" charset="2"/>
              <a:buChar char="Ø"/>
            </a:pPr>
            <a:r>
              <a:rPr lang="en-IN" sz="1800" dirty="0" smtClean="0">
                <a:latin typeface="Calibri" pitchFamily="34" charset="0"/>
              </a:rPr>
              <a:t>To exploit growth opportunities for high value commodities and significant investments in ICT and mobile-based service delivery systems.</a:t>
            </a:r>
          </a:p>
          <a:p>
            <a:pPr algn="just">
              <a:buFont typeface="Wingdings" pitchFamily="2" charset="2"/>
              <a:buChar char="Ø"/>
            </a:pPr>
            <a:endParaRPr lang="en-IN" dirty="0">
              <a:latin typeface="Calibri" pitchFamily="34" charset="0"/>
            </a:endParaRPr>
          </a:p>
        </p:txBody>
      </p:sp>
      <p:pic>
        <p:nvPicPr>
          <p:cNvPr id="5" name="Picture 4" descr="E:\GOLD MEDEL PRESENTATION\GM Pics\animated_pen_index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54000" y="809475"/>
            <a:ext cx="673875" cy="43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4008" y="496112"/>
            <a:ext cx="28404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Partnership </a:t>
            </a:r>
            <a:r>
              <a:rPr lang="en-US" sz="3200" dirty="0" err="1" smtClean="0">
                <a:solidFill>
                  <a:schemeClr val="bg1"/>
                </a:solidFill>
                <a:latin typeface="Arial Black" panose="020B0A04020102020204" pitchFamily="34" charset="0"/>
              </a:rPr>
              <a:t>Buildidng</a:t>
            </a:r>
            <a:endParaRPr lang="en-US" sz="32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579779" y="155643"/>
            <a:ext cx="529184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Calibri" panose="020F0502020204030204" pitchFamily="34" charset="0"/>
              </a:rPr>
              <a:t>Responsible </a:t>
            </a:r>
            <a:r>
              <a:rPr lang="en-US" sz="2000" dirty="0">
                <a:latin typeface="Calibri" panose="020F0502020204030204" pitchFamily="34" charset="0"/>
              </a:rPr>
              <a:t>for partnering with UN agencies, bilateral donors, think tanks, foundations, academia, and other international financial </a:t>
            </a:r>
            <a:r>
              <a:rPr lang="en-US" sz="2000" dirty="0" smtClean="0">
                <a:latin typeface="Calibri" panose="020F0502020204030204" pitchFamily="34" charset="0"/>
              </a:rPr>
              <a:t>institutions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n-US" sz="2000" dirty="0">
              <a:latin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Calibri" panose="020F0502020204030204" pitchFamily="34" charset="0"/>
              </a:rPr>
              <a:t>To </a:t>
            </a:r>
            <a:r>
              <a:rPr lang="en-US" sz="2000" dirty="0">
                <a:latin typeface="Calibri" panose="020F0502020204030204" pitchFamily="34" charset="0"/>
              </a:rPr>
              <a:t>enhance the use </a:t>
            </a:r>
            <a:r>
              <a:rPr lang="en-US" sz="2000" dirty="0" smtClean="0">
                <a:latin typeface="Calibri" panose="020F0502020204030204" pitchFamily="34" charset="0"/>
              </a:rPr>
              <a:t>of communication </a:t>
            </a:r>
            <a:r>
              <a:rPr lang="en-US" sz="2000" dirty="0">
                <a:latin typeface="Calibri" panose="020F0502020204030204" pitchFamily="34" charset="0"/>
              </a:rPr>
              <a:t>to promote effectiveness in development programs and projects</a:t>
            </a:r>
            <a:r>
              <a:rPr lang="en-US" sz="2000" dirty="0" smtClean="0">
                <a:latin typeface="Calibri" panose="020F0502020204030204" pitchFamily="34" charset="0"/>
              </a:rPr>
              <a:t>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endParaRPr lang="en-US" sz="2000" dirty="0">
              <a:latin typeface="Calibri" panose="020F0502020204030204" pitchFamily="34" charset="0"/>
            </a:endParaRP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Calibri" panose="020F0502020204030204" pitchFamily="34" charset="0"/>
              </a:rPr>
              <a:t>To </a:t>
            </a:r>
            <a:r>
              <a:rPr lang="en-US" sz="2000" dirty="0">
                <a:latin typeface="Calibri" panose="020F0502020204030204" pitchFamily="34" charset="0"/>
              </a:rPr>
              <a:t>produce global public goods in communication that everyone can use</a:t>
            </a:r>
          </a:p>
        </p:txBody>
      </p:sp>
      <p:pic>
        <p:nvPicPr>
          <p:cNvPr id="23553" name="Picture 1" descr="H:\aswathy seminar pics\world-partnership-1411231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27242"/>
            <a:ext cx="3492230" cy="36162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02078881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800" dirty="0" smtClean="0">
                <a:latin typeface="Arial Black" pitchFamily="34" charset="0"/>
              </a:rPr>
              <a:t>LAUNCH OF </a:t>
            </a:r>
            <a:r>
              <a:rPr lang="en-IN" sz="2800" dirty="0" err="1" smtClean="0">
                <a:latin typeface="Arial Black" pitchFamily="34" charset="0"/>
              </a:rPr>
              <a:t>OpenIndia</a:t>
            </a:r>
            <a:endParaRPr lang="en-IN" sz="2800" dirty="0">
              <a:latin typeface="Arial Black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389124" y="1614791"/>
            <a:ext cx="351168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IN" sz="2000" dirty="0" smtClean="0">
                <a:latin typeface="Calibri" pitchFamily="34" charset="0"/>
              </a:rPr>
              <a:t>Lays out the World Bank Group's entire India program in a transparent and easy-to-use manner. </a:t>
            </a:r>
          </a:p>
          <a:p>
            <a:pPr algn="just"/>
            <a:endParaRPr lang="en-IN" sz="2000" dirty="0" smtClean="0">
              <a:latin typeface="Calibri" pitchFamily="34" charset="0"/>
            </a:endParaRPr>
          </a:p>
          <a:p>
            <a:pPr algn="just"/>
            <a:r>
              <a:rPr lang="en-IN" sz="2000" dirty="0" smtClean="0">
                <a:latin typeface="Calibri" pitchFamily="34" charset="0"/>
              </a:rPr>
              <a:t>Allows the user to learn about the country's development challenges and track the World Bank Group's (WBG) programs to address them.</a:t>
            </a:r>
            <a:endParaRPr lang="en-IN" sz="2000" dirty="0">
              <a:latin typeface="Calibri" pitchFamily="34" charset="0"/>
            </a:endParaRPr>
          </a:p>
        </p:txBody>
      </p:sp>
      <p:pic>
        <p:nvPicPr>
          <p:cNvPr id="5" name="Picture 4" descr="india-part-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923" y="1559668"/>
            <a:ext cx="4703728" cy="34671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27"/>
          <a:stretch/>
        </p:blipFill>
        <p:spPr>
          <a:xfrm>
            <a:off x="6922749" y="250312"/>
            <a:ext cx="2847975" cy="11183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E:\GOLD MEDEL PRESENTATION\GM Pics\animated_pen_index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254000" y="809475"/>
            <a:ext cx="673875" cy="4339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1" descr="H:\aswathy seminar pics\shutterstock_9951012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00409" y="2159540"/>
            <a:ext cx="3443591" cy="277238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4935" y="676640"/>
            <a:ext cx="3208799" cy="1028700"/>
          </a:xfrm>
        </p:spPr>
        <p:txBody>
          <a:bodyPr/>
          <a:lstStyle/>
          <a:p>
            <a:pPr algn="ctr"/>
            <a:r>
              <a:rPr lang="en-US" sz="2800" dirty="0">
                <a:latin typeface="Arial Black" panose="020B0A04020102020204" pitchFamily="34" charset="0"/>
              </a:rPr>
              <a:t>Public Opinion Research</a:t>
            </a:r>
            <a:br>
              <a:rPr lang="en-US" sz="2800" dirty="0">
                <a:latin typeface="Arial Black" panose="020B0A04020102020204" pitchFamily="34" charset="0"/>
              </a:rPr>
            </a:b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291830" y="676640"/>
            <a:ext cx="6517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2. </a:t>
            </a:r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8017" y="1705340"/>
            <a:ext cx="5943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Calibri" panose="020F0502020204030204" pitchFamily="34" charset="0"/>
              </a:rPr>
              <a:t>Design</a:t>
            </a:r>
            <a:r>
              <a:rPr lang="en-US" sz="2000" dirty="0">
                <a:latin typeface="Calibri" panose="020F0502020204030204" pitchFamily="34" charset="0"/>
              </a:rPr>
              <a:t>, management, and development of polls at a </a:t>
            </a:r>
            <a:r>
              <a:rPr lang="en-US" sz="2000" dirty="0" smtClean="0">
                <a:latin typeface="Calibri" panose="020F0502020204030204" pitchFamily="34" charset="0"/>
              </a:rPr>
              <a:t>global level </a:t>
            </a:r>
            <a:r>
              <a:rPr lang="en-US" sz="2000" dirty="0">
                <a:latin typeface="Calibri" panose="020F0502020204030204" pitchFamily="34" charset="0"/>
              </a:rPr>
              <a:t>as well as opinion research initiatives across the </a:t>
            </a:r>
            <a:r>
              <a:rPr lang="en-US" sz="2000" dirty="0" smtClean="0">
                <a:latin typeface="Calibri" panose="020F0502020204030204" pitchFamily="34" charset="0"/>
              </a:rPr>
              <a:t>Bank.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endParaRPr lang="en-US" sz="2000" dirty="0">
              <a:latin typeface="Calibri" panose="020F0502020204030204" pitchFamily="34" charset="0"/>
            </a:endParaRP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Calibri" panose="020F0502020204030204" pitchFamily="34" charset="0"/>
              </a:rPr>
              <a:t>Focuses on external </a:t>
            </a:r>
            <a:r>
              <a:rPr lang="en-US" sz="2000" dirty="0">
                <a:latin typeface="Calibri" panose="020F0502020204030204" pitchFamily="34" charset="0"/>
              </a:rPr>
              <a:t>constituents—clients and other </a:t>
            </a:r>
            <a:r>
              <a:rPr lang="en-US" sz="2000" dirty="0" smtClean="0">
                <a:latin typeface="Calibri" panose="020F0502020204030204" pitchFamily="34" charset="0"/>
              </a:rPr>
              <a:t>stakeholders.</a:t>
            </a:r>
          </a:p>
          <a:p>
            <a:pPr marL="342900" indent="-342900" algn="just">
              <a:buFont typeface="Courier New" panose="02070309020205020404" pitchFamily="49" charset="0"/>
              <a:buChar char="o"/>
            </a:pPr>
            <a:endParaRPr lang="en-US" sz="2000" dirty="0">
              <a:latin typeface="Calibri" panose="020F0502020204030204" pitchFamily="34" charset="0"/>
            </a:endParaRPr>
          </a:p>
          <a:p>
            <a:pPr marL="342900" indent="-342900" algn="just">
              <a:buFont typeface="Courier New" panose="02070309020205020404" pitchFamily="49" charset="0"/>
              <a:buChar char="o"/>
            </a:pPr>
            <a:r>
              <a:rPr lang="en-US" sz="2000" dirty="0" smtClean="0">
                <a:latin typeface="Calibri" panose="020F0502020204030204" pitchFamily="34" charset="0"/>
              </a:rPr>
              <a:t>Client surveys tailored </a:t>
            </a:r>
            <a:r>
              <a:rPr lang="en-US" sz="2000" dirty="0">
                <a:latin typeface="Calibri" panose="020F0502020204030204" pitchFamily="34" charset="0"/>
              </a:rPr>
              <a:t>to the needs of the </a:t>
            </a:r>
            <a:r>
              <a:rPr lang="en-US" sz="2000" dirty="0" smtClean="0">
                <a:latin typeface="Calibri" panose="020F0502020204030204" pitchFamily="34" charset="0"/>
              </a:rPr>
              <a:t>country.</a:t>
            </a:r>
            <a:endParaRPr lang="en-US" sz="2000" dirty="0">
              <a:latin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27"/>
          <a:stretch/>
        </p:blipFill>
        <p:spPr>
          <a:xfrm>
            <a:off x="6922749" y="250312"/>
            <a:ext cx="2847975" cy="11183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6099336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1" descr="H:\aswathy seminar pics\training_animegroup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15150" y="0"/>
            <a:ext cx="2228850" cy="193357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Knowledge and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1013" y="768485"/>
            <a:ext cx="5544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3.</a:t>
            </a:r>
          </a:p>
          <a:p>
            <a:pPr algn="ctr"/>
            <a:endParaRPr lang="en-US" sz="2800" dirty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1013" y="1722592"/>
            <a:ext cx="7821038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Calibri" panose="020F0502020204030204" pitchFamily="34" charset="0"/>
              </a:rPr>
              <a:t>Conduct </a:t>
            </a:r>
            <a:r>
              <a:rPr lang="en-US" sz="2000" dirty="0">
                <a:latin typeface="Calibri" panose="020F0502020204030204" pitchFamily="34" charset="0"/>
              </a:rPr>
              <a:t>courses on communication to support lending </a:t>
            </a:r>
            <a:r>
              <a:rPr lang="en-US" sz="2000" dirty="0" smtClean="0">
                <a:latin typeface="Calibri" panose="020F0502020204030204" pitchFamily="34" charset="0"/>
              </a:rPr>
              <a:t>operations and </a:t>
            </a:r>
            <a:r>
              <a:rPr lang="en-US" sz="2000" dirty="0">
                <a:latin typeface="Calibri" panose="020F0502020204030204" pitchFamily="34" charset="0"/>
              </a:rPr>
              <a:t>knowledge products </a:t>
            </a:r>
            <a:endParaRPr lang="en-US" sz="2000" dirty="0" smtClean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Calibri" panose="020F0502020204030204" pitchFamily="34" charset="0"/>
              </a:rPr>
              <a:t>offers </a:t>
            </a:r>
            <a:r>
              <a:rPr lang="en-US" sz="2000" dirty="0">
                <a:latin typeface="Calibri" panose="020F0502020204030204" pitchFamily="34" charset="0"/>
              </a:rPr>
              <a:t>distance-learning courses </a:t>
            </a:r>
            <a:r>
              <a:rPr lang="en-US" sz="2000" dirty="0" smtClean="0">
                <a:latin typeface="Calibri" panose="020F0502020204030204" pitchFamily="34" charset="0"/>
              </a:rPr>
              <a:t>and operational </a:t>
            </a:r>
            <a:r>
              <a:rPr lang="en-US" sz="2000" dirty="0">
                <a:latin typeface="Calibri" panose="020F0502020204030204" pitchFamily="34" charset="0"/>
              </a:rPr>
              <a:t>customized </a:t>
            </a:r>
            <a:r>
              <a:rPr lang="en-US" sz="2000" dirty="0" smtClean="0">
                <a:latin typeface="Calibri" panose="020F0502020204030204" pitchFamily="34" charset="0"/>
              </a:rPr>
              <a:t>workshops.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</a:rPr>
              <a:t>helps Bank staff</a:t>
            </a:r>
            <a:r>
              <a:rPr lang="en-US" sz="2000" dirty="0" smtClean="0">
                <a:latin typeface="Calibri" panose="020F0502020204030204" pitchFamily="34" charset="0"/>
              </a:rPr>
              <a:t>, governments</a:t>
            </a:r>
            <a:r>
              <a:rPr lang="en-US" sz="2000" dirty="0">
                <a:latin typeface="Calibri" panose="020F0502020204030204" pitchFamily="34" charset="0"/>
              </a:rPr>
              <a:t>, and other local partners enhance their capacity to implement </a:t>
            </a:r>
            <a:r>
              <a:rPr lang="en-US" sz="2000" dirty="0" smtClean="0">
                <a:latin typeface="Calibri" panose="020F0502020204030204" pitchFamily="34" charset="0"/>
              </a:rPr>
              <a:t>and sustain </a:t>
            </a:r>
            <a:r>
              <a:rPr lang="en-US" sz="2000" dirty="0">
                <a:latin typeface="Calibri" panose="020F0502020204030204" pitchFamily="34" charset="0"/>
              </a:rPr>
              <a:t>communication activities</a:t>
            </a:r>
            <a:r>
              <a:rPr lang="en-US" sz="2000" dirty="0" smtClean="0">
                <a:latin typeface="Calibri" panose="020F0502020204030204" pitchFamily="34" charset="0"/>
              </a:rPr>
              <a:t>.</a:t>
            </a:r>
          </a:p>
          <a:p>
            <a:pPr marL="285750" indent="-285750" algn="just">
              <a:buFont typeface="Wingdings" panose="05000000000000000000" pitchFamily="2" charset="2"/>
              <a:buChar char="v"/>
            </a:pPr>
            <a:endParaRPr lang="en-US" sz="2000" dirty="0">
              <a:latin typeface="Calibri" panose="020F050202020403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v"/>
            </a:pPr>
            <a:r>
              <a:rPr lang="en-US" sz="2000" dirty="0">
                <a:latin typeface="Calibri" panose="020F0502020204030204" pitchFamily="34" charset="0"/>
              </a:rPr>
              <a:t>this unit is also engaged </a:t>
            </a:r>
            <a:r>
              <a:rPr lang="en-US" sz="2000" dirty="0" smtClean="0">
                <a:latin typeface="Calibri" panose="020F0502020204030204" pitchFamily="34" charset="0"/>
              </a:rPr>
              <a:t>in collecting</a:t>
            </a:r>
            <a:r>
              <a:rPr lang="en-US" sz="2000" dirty="0">
                <a:latin typeface="Calibri" panose="020F0502020204030204" pitchFamily="34" charset="0"/>
              </a:rPr>
              <a:t>, systematizing, and sharing knowledge</a:t>
            </a:r>
          </a:p>
        </p:txBody>
      </p:sp>
    </p:spTree>
    <p:extLst>
      <p:ext uri="{BB962C8B-B14F-4D97-AF65-F5344CB8AC3E}">
        <p14:creationId xmlns:p14="http://schemas.microsoft.com/office/powerpoint/2010/main" val="364551304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1808999717"/>
              </p:ext>
            </p:extLst>
          </p:nvPr>
        </p:nvGraphicFramePr>
        <p:xfrm>
          <a:off x="3048000" y="0"/>
          <a:ext cx="6096000" cy="514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1919" y="503434"/>
            <a:ext cx="2784297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Arial Black" panose="020B0A04020102020204" pitchFamily="34" charset="0"/>
              </a:rPr>
              <a:t>DevComm</a:t>
            </a:r>
            <a:r>
              <a:rPr lang="en-US" sz="2800" dirty="0">
                <a:solidFill>
                  <a:schemeClr val="bg1"/>
                </a:solidFill>
                <a:latin typeface="Arial Black" panose="020B0A04020102020204" pitchFamily="34" charset="0"/>
              </a:rPr>
              <a:t> Portfolio by Sectors—OctoberFY04 [total = 93 projects]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919" y="4705564"/>
            <a:ext cx="3236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SOURCE – www.worldbank.org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18212740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700660090"/>
              </p:ext>
            </p:extLst>
          </p:nvPr>
        </p:nvGraphicFramePr>
        <p:xfrm>
          <a:off x="3048000" y="0"/>
          <a:ext cx="6096000" cy="5143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2742" y="585627"/>
            <a:ext cx="2743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latin typeface="Arial Black" panose="020B0A04020102020204" pitchFamily="34" charset="0"/>
              </a:rPr>
              <a:t>DevComm</a:t>
            </a:r>
            <a:r>
              <a:rPr lang="en-US" sz="2400" dirty="0">
                <a:solidFill>
                  <a:schemeClr val="bg1"/>
                </a:solidFill>
                <a:latin typeface="Arial Black" panose="020B0A04020102020204" pitchFamily="34" charset="0"/>
              </a:rPr>
              <a:t> Portfolio by </a:t>
            </a:r>
            <a:r>
              <a:rPr lang="en-US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Sectors—JUNE FY06</a:t>
            </a:r>
          </a:p>
          <a:p>
            <a:pPr algn="ctr"/>
            <a:r>
              <a:rPr lang="en-US" sz="24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(Total = 126)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0" y="4760370"/>
            <a:ext cx="285366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SOURCE – www.worldbank.org</a:t>
            </a:r>
          </a:p>
        </p:txBody>
      </p:sp>
    </p:spTree>
    <p:extLst>
      <p:ext uri="{BB962C8B-B14F-4D97-AF65-F5344CB8AC3E}">
        <p14:creationId xmlns:p14="http://schemas.microsoft.com/office/powerpoint/2010/main" val="231711540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2772132" y="2193271"/>
            <a:ext cx="6031800" cy="605100"/>
          </a:xfrm>
        </p:spPr>
        <p:txBody>
          <a:bodyPr/>
          <a:lstStyle/>
          <a:p>
            <a:pPr>
              <a:buNone/>
            </a:pPr>
            <a:r>
              <a:rPr lang="en-US" sz="3200" dirty="0" smtClean="0">
                <a:latin typeface="Arial Black" panose="020B0A04020102020204" pitchFamily="34" charset="0"/>
              </a:rPr>
              <a:t>The World Of Practice : Some Experiences</a:t>
            </a:r>
            <a:endParaRPr lang="en-US" sz="3200" dirty="0">
              <a:latin typeface="Arial Black" panose="020B0A04020102020204" pitchFamily="34" charset="0"/>
            </a:endParaRPr>
          </a:p>
        </p:txBody>
      </p:sp>
      <p:pic>
        <p:nvPicPr>
          <p:cNvPr id="17409" name="Picture 1" descr="H:\aswathy seminar pics\earth_magnifying_glass_anim_md_wm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212714"/>
            <a:ext cx="3044756" cy="2775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9009000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>
                <a:latin typeface="Arial Black" panose="020B0A04020102020204" pitchFamily="34" charset="0"/>
              </a:rPr>
              <a:t>1. Participatory Communication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13097" y="256570"/>
            <a:ext cx="44281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Calibri" panose="020F0502020204030204" pitchFamily="34" charset="0"/>
              </a:rPr>
              <a:t>Entertainment - education radio </a:t>
            </a:r>
            <a:r>
              <a:rPr lang="en-US" sz="2000" dirty="0">
                <a:latin typeface="Calibri" panose="020F0502020204030204" pitchFamily="34" charset="0"/>
              </a:rPr>
              <a:t>soap opera in India</a:t>
            </a:r>
          </a:p>
        </p:txBody>
      </p:sp>
      <p:sp>
        <p:nvSpPr>
          <p:cNvPr id="4" name="Down Arrow 3"/>
          <p:cNvSpPr/>
          <p:nvPr/>
        </p:nvSpPr>
        <p:spPr>
          <a:xfrm>
            <a:off x="6082302" y="964456"/>
            <a:ext cx="575352" cy="6861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726112" y="1695236"/>
            <a:ext cx="39041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latin typeface="Calibri" panose="020F0502020204030204" pitchFamily="34" charset="0"/>
              </a:rPr>
              <a:t>Parasocial</a:t>
            </a:r>
            <a:r>
              <a:rPr lang="en-US" sz="2000" dirty="0" smtClean="0">
                <a:latin typeface="Calibri" panose="020F0502020204030204" pitchFamily="34" charset="0"/>
              </a:rPr>
              <a:t>  </a:t>
            </a:r>
            <a:r>
              <a:rPr lang="en-US" sz="2000" dirty="0">
                <a:latin typeface="Calibri" panose="020F0502020204030204" pitchFamily="34" charset="0"/>
              </a:rPr>
              <a:t>interactions</a:t>
            </a:r>
          </a:p>
        </p:txBody>
      </p:sp>
      <p:sp>
        <p:nvSpPr>
          <p:cNvPr id="6" name="Down Arrow 5"/>
          <p:cNvSpPr/>
          <p:nvPr/>
        </p:nvSpPr>
        <p:spPr>
          <a:xfrm>
            <a:off x="6102850" y="2131212"/>
            <a:ext cx="575352" cy="6861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198723" y="2867535"/>
            <a:ext cx="29589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</a:rPr>
              <a:t>Horizontal </a:t>
            </a:r>
            <a:r>
              <a:rPr lang="en-US" sz="2000" dirty="0">
                <a:latin typeface="Calibri" panose="020F0502020204030204" pitchFamily="34" charset="0"/>
              </a:rPr>
              <a:t>conversations</a:t>
            </a:r>
          </a:p>
        </p:txBody>
      </p:sp>
      <p:sp>
        <p:nvSpPr>
          <p:cNvPr id="8" name="Down Arrow 7"/>
          <p:cNvSpPr/>
          <p:nvPr/>
        </p:nvSpPr>
        <p:spPr>
          <a:xfrm>
            <a:off x="6051480" y="3303745"/>
            <a:ext cx="575352" cy="6861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5095980" y="4138614"/>
            <a:ext cx="31644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</a:rPr>
              <a:t>Collective  </a:t>
            </a:r>
            <a:r>
              <a:rPr lang="en-US" sz="2000" dirty="0">
                <a:latin typeface="Calibri" panose="020F0502020204030204" pitchFamily="34" charset="0"/>
              </a:rPr>
              <a:t>listening  groups</a:t>
            </a:r>
          </a:p>
        </p:txBody>
      </p:sp>
      <p:pic>
        <p:nvPicPr>
          <p:cNvPr id="6146" name="Picture 2" descr="https://c2.staticflickr.com/8/7037/6941869027_6a700ba07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266" y="1569026"/>
            <a:ext cx="4312516" cy="35744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17143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/>
            <a:r>
              <a:rPr lang="en-US" sz="2400" dirty="0">
                <a:latin typeface="Arial Black" panose="020B0A04020102020204" pitchFamily="34" charset="0"/>
              </a:rPr>
              <a:t>2</a:t>
            </a:r>
            <a:r>
              <a:rPr lang="en-US" sz="2400" dirty="0" smtClean="0">
                <a:latin typeface="Arial Black" panose="020B0A04020102020204" pitchFamily="34" charset="0"/>
              </a:rPr>
              <a:t>. Communication for better Public Services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28162" y="1167723"/>
            <a:ext cx="471583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latin typeface="Calibri" panose="020F0502020204030204" pitchFamily="34" charset="0"/>
              </a:rPr>
              <a:t> Surveys  </a:t>
            </a:r>
            <a:r>
              <a:rPr lang="en-US" sz="2400" dirty="0">
                <a:latin typeface="Calibri" panose="020F0502020204030204" pitchFamily="34" charset="0"/>
              </a:rPr>
              <a:t>have  shown  that  between  80-90%  of  </a:t>
            </a:r>
            <a:r>
              <a:rPr lang="en-US" sz="2400" dirty="0" err="1">
                <a:latin typeface="Calibri" panose="020F0502020204030204" pitchFamily="34" charset="0"/>
              </a:rPr>
              <a:t>Sanglap</a:t>
            </a:r>
            <a:r>
              <a:rPr lang="en-US" sz="2400" dirty="0">
                <a:latin typeface="Calibri" panose="020F0502020204030204" pitchFamily="34" charset="0"/>
              </a:rPr>
              <a:t> </a:t>
            </a:r>
            <a:r>
              <a:rPr lang="en-US" sz="2400" dirty="0" smtClean="0">
                <a:latin typeface="Calibri" panose="020F0502020204030204" pitchFamily="34" charset="0"/>
              </a:rPr>
              <a:t>audiences believe  </a:t>
            </a:r>
            <a:r>
              <a:rPr lang="en-US" sz="2400" dirty="0">
                <a:latin typeface="Calibri" panose="020F0502020204030204" pitchFamily="34" charset="0"/>
              </a:rPr>
              <a:t>the  </a:t>
            </a:r>
            <a:r>
              <a:rPr lang="en-US" sz="2400" dirty="0" err="1">
                <a:latin typeface="Calibri" panose="020F0502020204030204" pitchFamily="34" charset="0"/>
              </a:rPr>
              <a:t>programme</a:t>
            </a:r>
            <a:r>
              <a:rPr lang="en-US" sz="2400" dirty="0">
                <a:latin typeface="Calibri" panose="020F0502020204030204" pitchFamily="34" charset="0"/>
              </a:rPr>
              <a:t>  has  improved  political  debate,  helped  raise  the  'voice  of  the </a:t>
            </a:r>
            <a:r>
              <a:rPr lang="en-US" sz="2400" dirty="0" smtClean="0">
                <a:latin typeface="Calibri" panose="020F0502020204030204" pitchFamily="34" charset="0"/>
              </a:rPr>
              <a:t>people</a:t>
            </a:r>
            <a:r>
              <a:rPr lang="en-US" sz="2400" dirty="0">
                <a:latin typeface="Calibri" panose="020F0502020204030204" pitchFamily="34" charset="0"/>
              </a:rPr>
              <a:t>',  especially  those  from  deprived  backgrounds,  and  established  a  good  standard  for  political </a:t>
            </a:r>
            <a:r>
              <a:rPr lang="en-US" sz="2400" dirty="0" smtClean="0">
                <a:latin typeface="Calibri" panose="020F0502020204030204" pitchFamily="34" charset="0"/>
              </a:rPr>
              <a:t>discussions </a:t>
            </a:r>
            <a:r>
              <a:rPr lang="en-US" sz="2400" dirty="0" err="1">
                <a:latin typeface="Calibri" panose="020F0502020204030204" pitchFamily="34" charset="0"/>
              </a:rPr>
              <a:t>programmes</a:t>
            </a:r>
            <a:r>
              <a:rPr lang="en-US" sz="2400" dirty="0">
                <a:latin typeface="Calibri" panose="020F0502020204030204" pitchFamily="34" charset="0"/>
              </a:rPr>
              <a:t> on TV and </a:t>
            </a:r>
            <a:r>
              <a:rPr lang="en-US" sz="2400" dirty="0" smtClean="0">
                <a:latin typeface="Calibri" panose="020F0502020204030204" pitchFamily="34" charset="0"/>
              </a:rPr>
              <a:t>radio</a:t>
            </a:r>
          </a:p>
          <a:p>
            <a:pPr algn="just"/>
            <a:r>
              <a:rPr lang="en-US" sz="2400" dirty="0" smtClean="0">
                <a:latin typeface="Calibri" panose="020F0502020204030204" pitchFamily="34" charset="0"/>
              </a:rPr>
              <a:t>                                        (Prosser 2008)</a:t>
            </a:r>
            <a:endParaRPr lang="en-US" sz="2400" dirty="0">
              <a:latin typeface="Calibri" panose="020F0502020204030204" pitchFamily="34" charset="0"/>
            </a:endParaRPr>
          </a:p>
        </p:txBody>
      </p:sp>
      <p:pic>
        <p:nvPicPr>
          <p:cNvPr id="5122" name="Picture 2" descr="https://i.ytimg.com/vi/BGdC2M30vXY/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38344"/>
            <a:ext cx="4399878" cy="36051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365189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6025" y="530725"/>
            <a:ext cx="3600636" cy="1028700"/>
          </a:xfrm>
        </p:spPr>
        <p:txBody>
          <a:bodyPr/>
          <a:lstStyle/>
          <a:p>
            <a:r>
              <a:rPr lang="en-US" sz="2400" dirty="0" smtClean="0">
                <a:latin typeface="Arial Black" panose="020B0A04020102020204" pitchFamily="34" charset="0"/>
              </a:rPr>
              <a:t>3.Communication and Governance</a:t>
            </a:r>
            <a:endParaRPr lang="en-US" sz="2400" dirty="0">
              <a:latin typeface="Arial Black" panose="020B0A040201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86373" y="1715783"/>
            <a:ext cx="515762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dirty="0" smtClean="0">
                <a:latin typeface="Calibri" panose="020F0502020204030204" pitchFamily="34" charset="0"/>
              </a:rPr>
              <a:t>Newspaper  campaign </a:t>
            </a:r>
            <a:r>
              <a:rPr lang="en-US" sz="2000" dirty="0">
                <a:latin typeface="Calibri" panose="020F0502020204030204" pitchFamily="34" charset="0"/>
              </a:rPr>
              <a:t>in Uganda successfully prompted greater transparency on the part of the </a:t>
            </a:r>
            <a:r>
              <a:rPr lang="en-US" sz="2000" dirty="0" smtClean="0">
                <a:latin typeface="Calibri" panose="020F0502020204030204" pitchFamily="34" charset="0"/>
              </a:rPr>
              <a:t>government.</a:t>
            </a:r>
          </a:p>
          <a:p>
            <a:pPr algn="just"/>
            <a:endParaRPr lang="en-US" sz="2000" dirty="0">
              <a:latin typeface="Calibri" panose="020F0502020204030204" pitchFamily="34" charset="0"/>
            </a:endParaRPr>
          </a:p>
          <a:p>
            <a:pPr algn="just"/>
            <a:r>
              <a:rPr lang="en-US" sz="2000" dirty="0" smtClean="0">
                <a:latin typeface="Calibri" panose="020F0502020204030204" pitchFamily="34" charset="0"/>
              </a:rPr>
              <a:t>Flow </a:t>
            </a:r>
            <a:r>
              <a:rPr lang="en-US" sz="2000" dirty="0">
                <a:latin typeface="Calibri" panose="020F0502020204030204" pitchFamily="34" charset="0"/>
              </a:rPr>
              <a:t>of </a:t>
            </a:r>
            <a:r>
              <a:rPr lang="en-US" sz="2000" dirty="0" smtClean="0">
                <a:latin typeface="Calibri" panose="020F0502020204030204" pitchFamily="34" charset="0"/>
              </a:rPr>
              <a:t>funds </a:t>
            </a:r>
            <a:r>
              <a:rPr lang="en-US" sz="2000" dirty="0">
                <a:latin typeface="Calibri" panose="020F0502020204030204" pitchFamily="34" charset="0"/>
              </a:rPr>
              <a:t>increased dramatically  –  from an average of 13 percent reaching schools in 1991 –95 to about </a:t>
            </a:r>
            <a:r>
              <a:rPr lang="en-US" sz="2000" dirty="0" smtClean="0">
                <a:latin typeface="Calibri" panose="020F0502020204030204" pitchFamily="34" charset="0"/>
              </a:rPr>
              <a:t>80  </a:t>
            </a:r>
            <a:r>
              <a:rPr lang="en-US" sz="2000" dirty="0">
                <a:latin typeface="Calibri" panose="020F0502020204030204" pitchFamily="34" charset="0"/>
              </a:rPr>
              <a:t>percent  in  early  </a:t>
            </a:r>
            <a:r>
              <a:rPr lang="en-US" sz="2000" dirty="0" smtClean="0">
                <a:latin typeface="Calibri" panose="020F0502020204030204" pitchFamily="34" charset="0"/>
              </a:rPr>
              <a:t>2001</a:t>
            </a:r>
          </a:p>
          <a:p>
            <a:pPr algn="just"/>
            <a:r>
              <a:rPr lang="en-US" sz="2000" dirty="0" smtClean="0">
                <a:latin typeface="Calibri" panose="020F0502020204030204" pitchFamily="34" charset="0"/>
              </a:rPr>
              <a:t>                            (</a:t>
            </a:r>
            <a:r>
              <a:rPr lang="en-US" sz="2000" dirty="0" err="1" smtClean="0">
                <a:latin typeface="Calibri" panose="020F0502020204030204" pitchFamily="34" charset="0"/>
              </a:rPr>
              <a:t>Reinikka</a:t>
            </a:r>
            <a:r>
              <a:rPr lang="en-US" sz="2000" dirty="0" smtClean="0">
                <a:latin typeface="Calibri" panose="020F0502020204030204" pitchFamily="34" charset="0"/>
              </a:rPr>
              <a:t>  </a:t>
            </a:r>
            <a:r>
              <a:rPr lang="en-US" sz="2000" dirty="0">
                <a:latin typeface="Calibri" panose="020F0502020204030204" pitchFamily="34" charset="0"/>
              </a:rPr>
              <a:t>and  </a:t>
            </a:r>
            <a:r>
              <a:rPr lang="en-US" sz="2000" dirty="0" err="1">
                <a:latin typeface="Calibri" panose="020F0502020204030204" pitchFamily="34" charset="0"/>
              </a:rPr>
              <a:t>Svensson</a:t>
            </a:r>
            <a:r>
              <a:rPr lang="en-US" sz="2000" dirty="0">
                <a:latin typeface="Calibri" panose="020F0502020204030204" pitchFamily="34" charset="0"/>
              </a:rPr>
              <a:t>,  </a:t>
            </a:r>
            <a:r>
              <a:rPr lang="en-US" sz="2000" dirty="0" smtClean="0">
                <a:latin typeface="Calibri" panose="020F0502020204030204" pitchFamily="34" charset="0"/>
              </a:rPr>
              <a:t>2004)</a:t>
            </a:r>
            <a:endParaRPr lang="en-US" sz="2000" dirty="0">
              <a:latin typeface="Calibri" panose="020F0502020204030204" pitchFamily="34" charset="0"/>
            </a:endParaRPr>
          </a:p>
        </p:txBody>
      </p:sp>
      <p:pic>
        <p:nvPicPr>
          <p:cNvPr id="4097" name="Picture 1" descr="H:\aswathy seminar pics\stick_figure_reading_newspaper_md_wm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0555" y="1620981"/>
            <a:ext cx="3532909" cy="3356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3591870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http://www.history.com/s3static/video-thumbnails/AETN-History_VMS/200/935/History_Nelson_Mandela_Champion_of_Freedom_SF_HD_still_624x35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59549" y="969692"/>
            <a:ext cx="4484451" cy="3352801"/>
          </a:xfrm>
          <a:prstGeom prst="rect">
            <a:avLst/>
          </a:prstGeom>
          <a:noFill/>
        </p:spPr>
      </p:pic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0" y="2232181"/>
            <a:ext cx="4581728" cy="605100"/>
          </a:xfrm>
        </p:spPr>
        <p:txBody>
          <a:bodyPr/>
          <a:lstStyle/>
          <a:p>
            <a:pPr>
              <a:buNone/>
            </a:pPr>
            <a:r>
              <a:rPr lang="en-IN" sz="4000" dirty="0" smtClean="0">
                <a:latin typeface="Arial Black" pitchFamily="34" charset="0"/>
              </a:rPr>
              <a:t>It is people that make the difference</a:t>
            </a:r>
            <a:endParaRPr lang="en-IN" sz="4000" dirty="0">
              <a:latin typeface="Arial Black" pitchFamily="34" charset="0"/>
            </a:endParaRPr>
          </a:p>
        </p:txBody>
      </p:sp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sz="2800" dirty="0" smtClean="0">
                <a:latin typeface="Arial Black" pitchFamily="34" charset="0"/>
              </a:rPr>
              <a:t>CONCLUSION</a:t>
            </a:r>
            <a:endParaRPr lang="en-IN" sz="2800" dirty="0">
              <a:latin typeface="Arial Black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815191" y="564204"/>
            <a:ext cx="4328809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sz="3600" dirty="0" smtClean="0">
                <a:latin typeface="Calibri" pitchFamily="34" charset="0"/>
              </a:rPr>
              <a:t>Communication is about people. Communication for Development is essential to making the difference happen.</a:t>
            </a:r>
            <a:endParaRPr lang="en-IN" sz="3600" dirty="0">
              <a:latin typeface="Calibri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559425"/>
            <a:ext cx="4591456" cy="4736600"/>
          </a:xfrm>
          <a:prstGeom prst="rect">
            <a:avLst/>
          </a:prstGeom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LENOVO\Documents\thank-you-kids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15566"/>
            <a:ext cx="9144000" cy="3424136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Warwick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vComm">
  <a:themeElements>
    <a:clrScheme name="DevComm 2">
      <a:dk1>
        <a:srgbClr val="DC553E"/>
      </a:dk1>
      <a:lt1>
        <a:srgbClr val="FFFFFF"/>
      </a:lt1>
      <a:dk2>
        <a:srgbClr val="3D70A3"/>
      </a:dk2>
      <a:lt2>
        <a:srgbClr val="000000"/>
      </a:lt2>
      <a:accent1>
        <a:srgbClr val="669900"/>
      </a:accent1>
      <a:accent2>
        <a:srgbClr val="FF9900"/>
      </a:accent2>
      <a:accent3>
        <a:srgbClr val="FFFFFF"/>
      </a:accent3>
      <a:accent4>
        <a:srgbClr val="BC4734"/>
      </a:accent4>
      <a:accent5>
        <a:srgbClr val="B8CAAA"/>
      </a:accent5>
      <a:accent6>
        <a:srgbClr val="E78A00"/>
      </a:accent6>
      <a:hlink>
        <a:srgbClr val="FF3300"/>
      </a:hlink>
      <a:folHlink>
        <a:srgbClr val="663300"/>
      </a:folHlink>
    </a:clrScheme>
    <a:fontScheme name="DevComm">
      <a:majorFont>
        <a:latin typeface="Arial"/>
        <a:ea typeface=""/>
        <a:cs typeface="Times New Roman"/>
      </a:majorFont>
      <a:minorFont>
        <a:latin typeface="Arial"/>
        <a:ea typeface="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</a:lnDef>
  </a:objectDefaults>
  <a:extraClrSchemeLst>
    <a:extraClrScheme>
      <a:clrScheme name="DevComm 1">
        <a:dk1>
          <a:srgbClr val="000000"/>
        </a:dk1>
        <a:lt1>
          <a:srgbClr val="FFFFFF"/>
        </a:lt1>
        <a:dk2>
          <a:srgbClr val="396F39"/>
        </a:dk2>
        <a:lt2>
          <a:srgbClr val="FFCC00"/>
        </a:lt2>
        <a:accent1>
          <a:srgbClr val="009900"/>
        </a:accent1>
        <a:accent2>
          <a:srgbClr val="CC9900"/>
        </a:accent2>
        <a:accent3>
          <a:srgbClr val="AEBBAE"/>
        </a:accent3>
        <a:accent4>
          <a:srgbClr val="DADADA"/>
        </a:accent4>
        <a:accent5>
          <a:srgbClr val="AACAAA"/>
        </a:accent5>
        <a:accent6>
          <a:srgbClr val="B98A00"/>
        </a:accent6>
        <a:hlink>
          <a:srgbClr val="FF3300"/>
        </a:hlink>
        <a:folHlink>
          <a:srgbClr val="66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vComm 2">
        <a:dk1>
          <a:srgbClr val="DC553E"/>
        </a:dk1>
        <a:lt1>
          <a:srgbClr val="FFFFFF"/>
        </a:lt1>
        <a:dk2>
          <a:srgbClr val="3D70A3"/>
        </a:dk2>
        <a:lt2>
          <a:srgbClr val="000000"/>
        </a:lt2>
        <a:accent1>
          <a:srgbClr val="669900"/>
        </a:accent1>
        <a:accent2>
          <a:srgbClr val="FF9900"/>
        </a:accent2>
        <a:accent3>
          <a:srgbClr val="FFFFFF"/>
        </a:accent3>
        <a:accent4>
          <a:srgbClr val="BC4734"/>
        </a:accent4>
        <a:accent5>
          <a:srgbClr val="B8CAAA"/>
        </a:accent5>
        <a:accent6>
          <a:srgbClr val="E78A00"/>
        </a:accent6>
        <a:hlink>
          <a:srgbClr val="FF3300"/>
        </a:hlink>
        <a:folHlink>
          <a:srgbClr val="6633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1881</TotalTime>
  <Words>2436</Words>
  <Application>Microsoft Office PowerPoint</Application>
  <PresentationFormat>On-screen Show (16:9)</PresentationFormat>
  <Paragraphs>396</Paragraphs>
  <Slides>57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70" baseType="lpstr">
      <vt:lpstr>Arial</vt:lpstr>
      <vt:lpstr>Arial Black</vt:lpstr>
      <vt:lpstr>Calibri</vt:lpstr>
      <vt:lpstr>Courier New</vt:lpstr>
      <vt:lpstr>Helvetica CE</vt:lpstr>
      <vt:lpstr>Impact</vt:lpstr>
      <vt:lpstr>Nixie One</vt:lpstr>
      <vt:lpstr>Roboto Slab</vt:lpstr>
      <vt:lpstr>Times New Roman</vt:lpstr>
      <vt:lpstr>Wingdings</vt:lpstr>
      <vt:lpstr>Warwick template</vt:lpstr>
      <vt:lpstr>DevComm</vt:lpstr>
      <vt:lpstr>Photo Editor Photo</vt:lpstr>
      <vt:lpstr>PowerPoint Presentation</vt:lpstr>
      <vt:lpstr>       SEMINAR – 1 DEVELOPMENT COMMUNICATION -  METHODOLOGICAL FRAMEWORK AND ITS APPLICATIONS</vt:lpstr>
      <vt:lpstr>OBJECTIVES</vt:lpstr>
      <vt:lpstr>INTRODUCTION</vt:lpstr>
      <vt:lpstr>PowerPoint Presentation</vt:lpstr>
      <vt:lpstr>PowerPoint Presentation</vt:lpstr>
      <vt:lpstr>PowerPoint Presentation</vt:lpstr>
      <vt:lpstr>MODERNIZATION PARADIGM</vt:lpstr>
      <vt:lpstr>PowerPoint Presentation</vt:lpstr>
      <vt:lpstr>DEPENDENCY AND WORLD SYSTEMS THEORY</vt:lpstr>
      <vt:lpstr>PowerPoint Presentation</vt:lpstr>
      <vt:lpstr>PARTICIPATORY PARADIGM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STEPS IN CBA</vt:lpstr>
      <vt:lpstr>PowerPoint Presentation</vt:lpstr>
      <vt:lpstr>PRCA</vt:lpstr>
      <vt:lpstr>PowerPoint Presentation</vt:lpstr>
      <vt:lpstr>PowerPoint Presentation</vt:lpstr>
      <vt:lpstr>EXAMPLE</vt:lpstr>
      <vt:lpstr>PowerPoint Presentation</vt:lpstr>
      <vt:lpstr>PowerPoint Presentation</vt:lpstr>
      <vt:lpstr>PowerPoint Presentation</vt:lpstr>
      <vt:lpstr>PowerPoint Presentation</vt:lpstr>
      <vt:lpstr>FIVE MANAGEMENT DECISIONS</vt:lpstr>
      <vt:lpstr>PowerPoint Presentation</vt:lpstr>
      <vt:lpstr>Communication Tools for Implementation</vt:lpstr>
      <vt:lpstr>PowerPoint Presentation</vt:lpstr>
      <vt:lpstr>WHAT &amp; HOW TO MEASURE</vt:lpstr>
      <vt:lpstr>BASICS OF EVALUATION DESIGN</vt:lpstr>
      <vt:lpstr>PowerPoint Presentation</vt:lpstr>
      <vt:lpstr>PowerPoint Presentation</vt:lpstr>
      <vt:lpstr>DevComm Mission</vt:lpstr>
      <vt:lpstr>PowerPoint Presentation</vt:lpstr>
      <vt:lpstr>PowerPoint Presentation</vt:lpstr>
      <vt:lpstr>Communication in Operations </vt:lpstr>
      <vt:lpstr>PowerPoint Presentation</vt:lpstr>
      <vt:lpstr>DevComm-SDO</vt:lpstr>
      <vt:lpstr>ANDHRA PRADESH RURAL INCLUSIVE GROWTH PROJECT</vt:lpstr>
      <vt:lpstr>PowerPoint Presentation</vt:lpstr>
      <vt:lpstr>LAUNCH OF OpenIndia</vt:lpstr>
      <vt:lpstr>Public Opinion Research </vt:lpstr>
      <vt:lpstr>Knowledge and Learning</vt:lpstr>
      <vt:lpstr>PowerPoint Presentation</vt:lpstr>
      <vt:lpstr>PowerPoint Presentation</vt:lpstr>
      <vt:lpstr>PowerPoint Presentation</vt:lpstr>
      <vt:lpstr>1. Participatory Communication</vt:lpstr>
      <vt:lpstr>2. Communication for better Public Services</vt:lpstr>
      <vt:lpstr>3.Communication and Governance</vt:lpstr>
      <vt:lpstr>PowerPoint Presentation</vt:lpstr>
      <vt:lpstr>CONCLUSION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ASWATHY</dc:creator>
  <cp:lastModifiedBy>ASWATHY</cp:lastModifiedBy>
  <cp:revision>143</cp:revision>
  <dcterms:modified xsi:type="dcterms:W3CDTF">2015-12-05T16:52:25Z</dcterms:modified>
</cp:coreProperties>
</file>