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5" Type="http://schemas.openxmlformats.org/officeDocument/2006/relationships/slide" Target="slides/slide4.xml" /><Relationship Id="rId1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6DF12-BF64-FD47-9BC3-5052F9B9A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01E306-C4DC-87B2-218B-6FED06196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A506E-D526-DAB0-934E-963CE1D9D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AB977-E8B3-F54C-AE62-20251A5A7832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9D9E2-41B9-ACA1-72EC-C59AB749D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2D0AB-5B4C-F3BC-A963-4EB56ACCE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1E18-5A60-AA42-AF2F-6FC9494C8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31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5F9F9-BF3D-24F0-625D-1E2023222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14C114-4885-85BF-BFFA-5A44C1E368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BB0DF-3FFA-E931-3AC2-CBF2D3783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AB977-E8B3-F54C-AE62-20251A5A7832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E0889-8224-59ED-678E-D7493C72C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6FDF8-CD1B-9ADF-EC52-8DD0D7988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1E18-5A60-AA42-AF2F-6FC9494C8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70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82CB00-C143-EEA5-B4CA-5A3CC83CF7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C80A67-1A74-16B3-936E-20203B0F3D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02B33-02DE-59D4-8CC8-37EC93925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AB977-E8B3-F54C-AE62-20251A5A7832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E2864-0E1A-B12E-469C-EACF47DBC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10629-A107-B36F-87DE-D865378DF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1E18-5A60-AA42-AF2F-6FC9494C8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91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56923-793E-8A40-BB5A-10E27F521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BF788-A426-5AA8-B013-8EC8EF6EF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B1475-8677-B75B-8939-1A7531726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AB977-E8B3-F54C-AE62-20251A5A7832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8A1D3-7E86-CD11-9CAC-E0761038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E027B-9CDB-913A-7C69-754226BEB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1E18-5A60-AA42-AF2F-6FC9494C8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94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FB4ED-A274-D275-952E-7AE5D0D53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F2223B-3314-E529-49C2-F7DEDE52E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483EF1-06C2-57BF-55CE-9850A68EF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AB977-E8B3-F54C-AE62-20251A5A7832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3BC72-B8E6-4AA1-E069-2881E1A97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E2155-E976-56DC-F025-ED54EB0EF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1E18-5A60-AA42-AF2F-6FC9494C8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18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7C0E6-97E6-F812-54A5-78DD5A4D1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0F481-ED6F-C588-9EF8-548C42B18B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624D48-57AE-7F8A-9D84-F77969EF3C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065FCD-E2A3-F508-C6F7-3CFAE239E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AB977-E8B3-F54C-AE62-20251A5A7832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7161FE-F9C6-03C8-0A18-B9BA4D253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A3BEC-4BF4-A2EC-99B8-D7930B00F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1E18-5A60-AA42-AF2F-6FC9494C8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35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524F1-1815-B80E-5C88-1813FBAF7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AEF999-2F82-2286-BC87-6654CD016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4B7B8E-3678-5CE8-6824-E03AD1B5B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2A0A83-49BD-9F64-910E-48C290B6D0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25D228-B3F9-35D1-5B1D-D6979B5C5F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CCB420-7075-D3C5-47D9-5CF47F92D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AB977-E8B3-F54C-AE62-20251A5A7832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1ECC64-0A28-FAF4-EF79-AB010D2E1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AB3A95-AEF3-4D0F-7A69-5200D7B0B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1E18-5A60-AA42-AF2F-6FC9494C8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3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25D4B-D558-6C08-1DDC-55FD64C9D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A9CF48-C520-F06A-9CE0-1787769E3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AB977-E8B3-F54C-AE62-20251A5A7832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C20E09-D43F-99D1-A9BB-25143881F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83B791-5048-3B21-B9F3-19947CCBE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1E18-5A60-AA42-AF2F-6FC9494C8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04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353915-1388-03A4-B580-A68D66559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AB977-E8B3-F54C-AE62-20251A5A7832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E477C3-09BA-E6E2-3C8B-F01277FCB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015761-B67E-6DE4-AF02-54D813F54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1E18-5A60-AA42-AF2F-6FC9494C8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4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93B90-04FA-F6EE-4C8C-81AC1CA82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A603A-4B21-CF02-B552-2746CDDB3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1E136-DC9A-C3AC-E1F2-803D472A65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F6DDED-4A75-366A-D1BC-BFC26174F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AB977-E8B3-F54C-AE62-20251A5A7832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B52E0-E125-7C21-42AB-ACD962A0D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EB7FDE-B006-DC94-C5AF-B3D626DEA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1E18-5A60-AA42-AF2F-6FC9494C8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20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F966F-EC21-8023-1103-B671317B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F98B81-C6AF-2708-94DF-B73CE52BC9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E69493-BCC7-F070-BD80-3A0D1A6FA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D86DB9-FADD-181A-A6BB-E9C36E6AB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AB977-E8B3-F54C-AE62-20251A5A7832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027ADC-1B57-1FAB-D12C-D40BDEBB3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E46B03-26EB-0371-EADC-A325577B1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1E18-5A60-AA42-AF2F-6FC9494C8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50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D017D6-9D97-8148-2679-B9C07F66E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E8700-5583-7642-C97E-4FE5F9A99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A6D89-101D-02D2-E3FB-2F86D16936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AB977-E8B3-F54C-AE62-20251A5A7832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FDDDB-F629-1A09-C9A9-8EEFE3C055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E724A-C554-D4BF-88F9-33F20D760B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71E18-5A60-AA42-AF2F-6FC9494C8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0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CB0F8-55C1-7D1F-27E2-D04437B10B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4713" y="-348916"/>
            <a:ext cx="9144000" cy="2387600"/>
          </a:xfrm>
        </p:spPr>
        <p:txBody>
          <a:bodyPr/>
          <a:lstStyle/>
          <a:p>
            <a:r>
              <a:rPr lang="en-IN" b="1" u="sng" dirty="0" err="1"/>
              <a:t>ಲಗಿನಾಯಕನಹಳ್ಳಿಯಲ್ಲಿ</a:t>
            </a:r>
            <a:r>
              <a:rPr lang="en-IN" b="1" u="sng" dirty="0"/>
              <a:t> </a:t>
            </a:r>
            <a:r>
              <a:rPr lang="en-IN" b="1" u="sng" dirty="0" err="1"/>
              <a:t>ವಿಶ್ವ</a:t>
            </a:r>
            <a:r>
              <a:rPr lang="en-IN" b="1" u="sng" dirty="0"/>
              <a:t> </a:t>
            </a:r>
            <a:r>
              <a:rPr lang="en-IN" b="1" u="sng" dirty="0" err="1"/>
              <a:t>ಮಣ್ಣು</a:t>
            </a:r>
            <a:r>
              <a:rPr lang="en-IN" b="1" u="sng" dirty="0"/>
              <a:t> </a:t>
            </a:r>
            <a:r>
              <a:rPr lang="en-IN" b="1" u="sng" dirty="0" err="1"/>
              <a:t>ದಿನ</a:t>
            </a:r>
            <a:endParaRPr lang="en-US" b="1" u="sng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35509347-21FF-91E9-3F77-48A9F1F6D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735" y="2442708"/>
            <a:ext cx="11668530" cy="3700825"/>
          </a:xfrm>
        </p:spPr>
        <p:txBody>
          <a:bodyPr/>
          <a:lstStyle/>
          <a:p>
            <a:r>
              <a:rPr lang="en-IN" b="1" dirty="0"/>
              <a:t>“</a:t>
            </a:r>
            <a:r>
              <a:rPr lang="en-IN" b="1" dirty="0" err="1"/>
              <a:t>ಮಣ್ಣು</a:t>
            </a:r>
            <a:r>
              <a:rPr lang="en-IN" b="1" dirty="0"/>
              <a:t> </a:t>
            </a:r>
            <a:r>
              <a:rPr lang="en-IN" b="1" dirty="0" err="1"/>
              <a:t>ಮತ್ತು</a:t>
            </a:r>
            <a:r>
              <a:rPr lang="en-IN" b="1" dirty="0"/>
              <a:t> </a:t>
            </a:r>
            <a:r>
              <a:rPr lang="en-IN" b="1" dirty="0" err="1"/>
              <a:t>ನೀರು</a:t>
            </a:r>
            <a:r>
              <a:rPr lang="en-IN" b="1" dirty="0"/>
              <a:t>: </a:t>
            </a:r>
            <a:r>
              <a:rPr lang="en-IN" b="1" dirty="0" err="1"/>
              <a:t>ಜೀವನದ</a:t>
            </a:r>
            <a:r>
              <a:rPr lang="en-IN" b="1" dirty="0"/>
              <a:t> </a:t>
            </a:r>
            <a:r>
              <a:rPr lang="en-IN" b="1" dirty="0" err="1"/>
              <a:t>ಮೂಲ</a:t>
            </a:r>
            <a:r>
              <a:rPr lang="en-IN" b="1" dirty="0"/>
              <a:t>” 2023ನೇ </a:t>
            </a:r>
            <a:r>
              <a:rPr lang="en-IN" b="1" dirty="0" err="1"/>
              <a:t>ಸಾಲಿನ</a:t>
            </a:r>
            <a:r>
              <a:rPr lang="en-IN" b="1" dirty="0"/>
              <a:t> </a:t>
            </a:r>
            <a:r>
              <a:rPr lang="en-IN" b="1" dirty="0" err="1"/>
              <a:t>ಮಣ್ಣು</a:t>
            </a:r>
            <a:r>
              <a:rPr lang="en-IN" b="1" dirty="0"/>
              <a:t> </a:t>
            </a:r>
            <a:r>
              <a:rPr lang="en-IN" b="1" dirty="0" err="1"/>
              <a:t>ದಿನದ</a:t>
            </a:r>
            <a:r>
              <a:rPr lang="en-IN" b="1" dirty="0"/>
              <a:t> </a:t>
            </a:r>
            <a:r>
              <a:rPr lang="en-IN" b="1" dirty="0" err="1"/>
              <a:t>ಧ್ಯೇಯವಾಗಿದೆ.ಇದರ</a:t>
            </a:r>
            <a:r>
              <a:rPr lang="en-IN" b="1" dirty="0"/>
              <a:t> </a:t>
            </a:r>
            <a:r>
              <a:rPr lang="en-IN" b="1" dirty="0" err="1"/>
              <a:t>ಪ್ರಯುಕ್ತ</a:t>
            </a:r>
            <a:r>
              <a:rPr lang="en-IN" b="1" dirty="0"/>
              <a:t> </a:t>
            </a:r>
            <a:r>
              <a:rPr lang="en-IN" b="1" dirty="0" err="1"/>
              <a:t>ಶಿಡ್ಲಘಟ್ಟ</a:t>
            </a:r>
            <a:r>
              <a:rPr lang="en-IN" b="1" dirty="0"/>
              <a:t> </a:t>
            </a:r>
            <a:r>
              <a:rPr lang="en-IN" b="1" dirty="0" err="1"/>
              <a:t>ತಾಲ್ಲೂಕಿನ</a:t>
            </a:r>
            <a:r>
              <a:rPr lang="en-IN" b="1" dirty="0"/>
              <a:t> </a:t>
            </a:r>
            <a:r>
              <a:rPr lang="en-IN" b="1" dirty="0" err="1"/>
              <a:t>ಲಗಿನಾಯಕನಹಳ್ಳಿಯಲ್ಲಿ</a:t>
            </a:r>
            <a:r>
              <a:rPr lang="en-IN" b="1" dirty="0"/>
              <a:t> </a:t>
            </a:r>
            <a:r>
              <a:rPr lang="en-IN" b="1" dirty="0" err="1"/>
              <a:t>ಗ್ರಾಮದಲ್ಲಿ</a:t>
            </a:r>
            <a:r>
              <a:rPr lang="en-IN" b="1" dirty="0"/>
              <a:t>  </a:t>
            </a:r>
            <a:r>
              <a:rPr lang="en-IN" b="1" dirty="0" err="1"/>
              <a:t>ಜಿಕೆವಿಕೆ</a:t>
            </a:r>
            <a:r>
              <a:rPr lang="en-IN" b="1" dirty="0"/>
              <a:t> </a:t>
            </a:r>
            <a:r>
              <a:rPr lang="en-IN" b="1" dirty="0" err="1"/>
              <a:t>ವಿದ್ಯಾರ್ಥಿಗಳು</a:t>
            </a:r>
            <a:r>
              <a:rPr lang="en-IN" b="1" dirty="0"/>
              <a:t> </a:t>
            </a:r>
            <a:r>
              <a:rPr lang="en-IN" b="1" dirty="0" err="1"/>
              <a:t>ಹಮ್ಮಿಕೊಂಡಿದ್ದ</a:t>
            </a:r>
            <a:r>
              <a:rPr lang="en-IN" b="1" dirty="0"/>
              <a:t> </a:t>
            </a:r>
            <a:r>
              <a:rPr lang="en-IN" b="1" dirty="0" err="1"/>
              <a:t>ಗ್ರಾಮೀಣ</a:t>
            </a:r>
            <a:r>
              <a:rPr lang="en-IN" b="1" dirty="0"/>
              <a:t> </a:t>
            </a:r>
            <a:r>
              <a:rPr lang="en-IN" b="1" dirty="0" err="1"/>
              <a:t>ಕಾರ್ಯಾನುಭವದಡಿಯಲ್ಲಿ</a:t>
            </a:r>
            <a:r>
              <a:rPr lang="en-IN" b="1" dirty="0"/>
              <a:t> </a:t>
            </a:r>
            <a:r>
              <a:rPr lang="en-IN" b="1" dirty="0" err="1"/>
              <a:t>ಮಣ್ಣಿನ</a:t>
            </a:r>
            <a:r>
              <a:rPr lang="en-IN" b="1" dirty="0"/>
              <a:t> </a:t>
            </a:r>
            <a:r>
              <a:rPr lang="en-IN" b="1" dirty="0" err="1"/>
              <a:t>ದಿನವನ್ನು</a:t>
            </a:r>
            <a:r>
              <a:rPr lang="en-IN" b="1" dirty="0"/>
              <a:t> </a:t>
            </a:r>
            <a:r>
              <a:rPr lang="en-IN" b="1" dirty="0" err="1"/>
              <a:t>ಹಮ್ಮಿಕೊಳ್ಳಲಾಯಿತು.ಈ</a:t>
            </a:r>
            <a:r>
              <a:rPr lang="en-IN" b="1" dirty="0"/>
              <a:t> </a:t>
            </a:r>
            <a:r>
              <a:rPr lang="en-IN" b="1" dirty="0" err="1"/>
              <a:t>ಕಾರ್ಯಕ್ರಮದಲ್ಲಿ</a:t>
            </a:r>
            <a:r>
              <a:rPr lang="en-IN" b="1" dirty="0"/>
              <a:t> </a:t>
            </a:r>
            <a:r>
              <a:rPr lang="en-IN" b="1" dirty="0" err="1"/>
              <a:t>ಮುಖ್ಯ</a:t>
            </a:r>
            <a:r>
              <a:rPr lang="en-IN" b="1" dirty="0"/>
              <a:t> </a:t>
            </a:r>
            <a:r>
              <a:rPr lang="en-IN" b="1" dirty="0" err="1"/>
              <a:t>ಅತಿಥಿಗಳಾಗಿ</a:t>
            </a:r>
            <a:r>
              <a:rPr lang="en-IN" b="1" dirty="0"/>
              <a:t> </a:t>
            </a:r>
            <a:r>
              <a:rPr lang="en-IN" b="1" dirty="0" err="1"/>
              <a:t>ಡಾ.ಕೃಷ್ಣಮೂರ್ತಿ</a:t>
            </a:r>
            <a:r>
              <a:rPr lang="en-IN" b="1" dirty="0"/>
              <a:t>, </a:t>
            </a:r>
            <a:r>
              <a:rPr lang="en-IN" b="1" dirty="0" err="1"/>
              <a:t>ಡಾ.ಜಯಂತಿ</a:t>
            </a:r>
            <a:r>
              <a:rPr lang="en-IN" b="1" dirty="0"/>
              <a:t> </a:t>
            </a:r>
            <a:r>
              <a:rPr lang="en-IN" b="1" dirty="0" err="1"/>
              <a:t>ಮತ್ತು</a:t>
            </a:r>
            <a:r>
              <a:rPr lang="en-IN" b="1" dirty="0"/>
              <a:t> </a:t>
            </a:r>
            <a:r>
              <a:rPr lang="en-IN" b="1" dirty="0" err="1"/>
              <a:t>ಗ್ರಾಮದ</a:t>
            </a:r>
            <a:r>
              <a:rPr lang="en-IN" b="1" dirty="0"/>
              <a:t> </a:t>
            </a:r>
            <a:r>
              <a:rPr lang="en-IN" b="1" dirty="0" err="1"/>
              <a:t>ಮುಖಂಡರಾದ</a:t>
            </a:r>
            <a:r>
              <a:rPr lang="en-IN" b="1" dirty="0"/>
              <a:t>  </a:t>
            </a:r>
            <a:r>
              <a:rPr lang="en-IN" b="1" dirty="0" err="1"/>
              <a:t>ಮುನಿಯಪ್ಪ</a:t>
            </a:r>
            <a:r>
              <a:rPr lang="en-IN" b="1" dirty="0"/>
              <a:t>(</a:t>
            </a:r>
            <a:r>
              <a:rPr lang="en-IN" b="1" dirty="0" err="1"/>
              <a:t>ಮಾಜಿ</a:t>
            </a:r>
            <a:r>
              <a:rPr lang="en-IN" b="1" dirty="0"/>
              <a:t> </a:t>
            </a:r>
            <a:r>
              <a:rPr lang="en-IN" b="1" dirty="0" err="1"/>
              <a:t>ಜಿಲ್ಲಾ</a:t>
            </a:r>
            <a:r>
              <a:rPr lang="en-IN" b="1" dirty="0"/>
              <a:t> </a:t>
            </a:r>
            <a:r>
              <a:rPr lang="en-IN" b="1" dirty="0" err="1"/>
              <a:t>ಪಂಚಾಯಿತಿ</a:t>
            </a:r>
            <a:r>
              <a:rPr lang="en-IN" b="1" dirty="0"/>
              <a:t> </a:t>
            </a:r>
            <a:r>
              <a:rPr lang="en-IN" b="1" dirty="0" err="1"/>
              <a:t>ಸದಸ್ಯರು</a:t>
            </a:r>
            <a:r>
              <a:rPr lang="en-IN" b="1" dirty="0"/>
              <a:t>), </a:t>
            </a:r>
            <a:r>
              <a:rPr lang="en-IN" b="1" dirty="0" err="1"/>
              <a:t>ಮುನಿರೆಡ್ಡಿ</a:t>
            </a:r>
            <a:r>
              <a:rPr lang="en-IN" b="1" dirty="0"/>
              <a:t> ( </a:t>
            </a:r>
            <a:r>
              <a:rPr lang="en-IN" b="1" dirty="0" err="1"/>
              <a:t>ಡೈರಿ</a:t>
            </a:r>
            <a:r>
              <a:rPr lang="en-IN" b="1" dirty="0"/>
              <a:t> </a:t>
            </a:r>
            <a:r>
              <a:rPr lang="en-IN" b="1" dirty="0" err="1"/>
              <a:t>ಅಧ್ಯಕ್ಷರು</a:t>
            </a:r>
            <a:r>
              <a:rPr lang="en-IN" b="1" dirty="0"/>
              <a:t> ),</a:t>
            </a:r>
            <a:r>
              <a:rPr lang="en-IN" b="1" dirty="0" err="1"/>
              <a:t>ಮುನಿಸ್ವಾಮಿ</a:t>
            </a:r>
            <a:r>
              <a:rPr lang="en-IN" b="1" dirty="0"/>
              <a:t> (</a:t>
            </a:r>
            <a:r>
              <a:rPr lang="en-IN" b="1" dirty="0" err="1"/>
              <a:t>ಡೈರಿ</a:t>
            </a:r>
            <a:r>
              <a:rPr lang="en-IN" b="1" dirty="0"/>
              <a:t> </a:t>
            </a:r>
            <a:r>
              <a:rPr lang="en-IN" b="1" dirty="0" err="1"/>
              <a:t>ಕಾರ್ಯದರ್ಶಿ</a:t>
            </a:r>
            <a:r>
              <a:rPr lang="en-IN" b="1" dirty="0"/>
              <a:t>) </a:t>
            </a:r>
            <a:r>
              <a:rPr lang="en-IN" b="1" dirty="0" err="1"/>
              <a:t>ರವರು</a:t>
            </a:r>
            <a:r>
              <a:rPr lang="en-IN" b="1" dirty="0"/>
              <a:t> </a:t>
            </a:r>
            <a:r>
              <a:rPr lang="en-IN" b="1" dirty="0" err="1"/>
              <a:t>ಪಾಲ್ಗೊಂಡಿದ್ದರುಮಣ್ಣು</a:t>
            </a:r>
            <a:r>
              <a:rPr lang="en-IN" b="1" dirty="0"/>
              <a:t> </a:t>
            </a:r>
            <a:r>
              <a:rPr lang="en-IN" b="1" dirty="0" err="1"/>
              <a:t>ಮತ್ತು</a:t>
            </a:r>
            <a:r>
              <a:rPr lang="en-IN" b="1" dirty="0"/>
              <a:t> </a:t>
            </a:r>
            <a:r>
              <a:rPr lang="en-IN" b="1" dirty="0" err="1"/>
              <a:t>ನೀರಿನ</a:t>
            </a:r>
            <a:r>
              <a:rPr lang="en-IN" b="1" dirty="0"/>
              <a:t> </a:t>
            </a:r>
            <a:r>
              <a:rPr lang="en-IN" b="1" dirty="0" err="1"/>
              <a:t>ಮಹತ್ವ</a:t>
            </a:r>
            <a:r>
              <a:rPr lang="en-IN" b="1" dirty="0"/>
              <a:t> ,</a:t>
            </a:r>
            <a:r>
              <a:rPr lang="en-IN" b="1" dirty="0" err="1"/>
              <a:t>ಸಂರಕ್ಷಣೆ,ಮಣ್ಣಿನ</a:t>
            </a:r>
            <a:r>
              <a:rPr lang="en-IN" b="1" dirty="0"/>
              <a:t> </a:t>
            </a:r>
            <a:r>
              <a:rPr lang="en-IN" b="1" dirty="0" err="1"/>
              <a:t>ಫಲವತ್ತತೆ</a:t>
            </a:r>
            <a:r>
              <a:rPr lang="en-IN" b="1" dirty="0"/>
              <a:t> </a:t>
            </a:r>
            <a:r>
              <a:rPr lang="en-IN" b="1" dirty="0" err="1"/>
              <a:t>ಹಾಗೂ</a:t>
            </a:r>
            <a:r>
              <a:rPr lang="en-IN" b="1" dirty="0"/>
              <a:t> </a:t>
            </a:r>
            <a:r>
              <a:rPr lang="en-IN" b="1" dirty="0" err="1"/>
              <a:t>ಮಣ್ಣಿನ</a:t>
            </a:r>
            <a:r>
              <a:rPr lang="en-IN" b="1" dirty="0"/>
              <a:t> </a:t>
            </a:r>
            <a:r>
              <a:rPr lang="en-IN" b="1" dirty="0" err="1"/>
              <a:t>ಸವಕಳಿ</a:t>
            </a:r>
            <a:r>
              <a:rPr lang="en-IN" b="1" dirty="0"/>
              <a:t> </a:t>
            </a:r>
            <a:r>
              <a:rPr lang="en-IN" b="1" dirty="0" err="1"/>
              <a:t>ಬಗ್ಗೆ</a:t>
            </a:r>
            <a:r>
              <a:rPr lang="en-IN" b="1" dirty="0"/>
              <a:t> </a:t>
            </a:r>
            <a:r>
              <a:rPr lang="en-IN" b="1" dirty="0" err="1"/>
              <a:t>ಡಾ॥ಆರ್.ಕೃಷ್ಣಮೂರ್ತಿ</a:t>
            </a:r>
            <a:r>
              <a:rPr lang="en-IN" b="1" dirty="0"/>
              <a:t> </a:t>
            </a:r>
            <a:r>
              <a:rPr lang="en-IN" b="1" dirty="0" err="1"/>
              <a:t>ಮತ್ತು</a:t>
            </a:r>
            <a:r>
              <a:rPr lang="en-IN" b="1" dirty="0"/>
              <a:t> </a:t>
            </a:r>
            <a:r>
              <a:rPr lang="en-IN" b="1" dirty="0" err="1"/>
              <a:t>ಡಾ</a:t>
            </a:r>
            <a:r>
              <a:rPr lang="en-IN" b="1" dirty="0"/>
              <a:t>. </a:t>
            </a:r>
            <a:r>
              <a:rPr lang="en-IN" b="1" dirty="0" err="1"/>
              <a:t>ಜಯಂತಿರವರು</a:t>
            </a:r>
            <a:r>
              <a:rPr lang="en-IN" b="1" dirty="0"/>
              <a:t> </a:t>
            </a:r>
            <a:r>
              <a:rPr lang="en-IN" b="1" dirty="0" err="1"/>
              <a:t>ಗ್ರಾಮಸ್ಥರಿಗೆ</a:t>
            </a:r>
            <a:r>
              <a:rPr lang="en-IN" b="1" dirty="0"/>
              <a:t> </a:t>
            </a:r>
            <a:r>
              <a:rPr lang="en-IN" b="1" dirty="0" err="1"/>
              <a:t>ಅರಿವನ್ನು</a:t>
            </a:r>
            <a:r>
              <a:rPr lang="en-IN" b="1" dirty="0"/>
              <a:t> </a:t>
            </a:r>
            <a:r>
              <a:rPr lang="en-IN" b="1" dirty="0" err="1"/>
              <a:t>ಮೂಡಿಸುವಲ್ಲಿ</a:t>
            </a:r>
            <a:r>
              <a:rPr lang="en-IN" b="1" dirty="0"/>
              <a:t> </a:t>
            </a:r>
            <a:r>
              <a:rPr lang="en-IN" b="1" dirty="0" err="1"/>
              <a:t>ಪಾತ್ರರಾದರು.ಈ</a:t>
            </a:r>
            <a:r>
              <a:rPr lang="en-IN" b="1" dirty="0"/>
              <a:t> </a:t>
            </a:r>
            <a:r>
              <a:rPr lang="en-IN" b="1" dirty="0" err="1"/>
              <a:t>ಕಾರ್ಯಕ್ರಮಕ್ಕೆ</a:t>
            </a:r>
            <a:r>
              <a:rPr lang="en-IN" b="1" dirty="0"/>
              <a:t> </a:t>
            </a:r>
            <a:r>
              <a:rPr lang="en-IN" b="1" dirty="0" err="1"/>
              <a:t>ಸಮಸ್ತ</a:t>
            </a:r>
            <a:r>
              <a:rPr lang="en-IN" b="1" dirty="0"/>
              <a:t> </a:t>
            </a:r>
            <a:r>
              <a:rPr lang="en-IN" b="1" dirty="0" err="1"/>
              <a:t>ಲಗಿನಾಯಕನಹಳ್ಳಿಯ</a:t>
            </a:r>
            <a:r>
              <a:rPr lang="en-IN" b="1" dirty="0"/>
              <a:t>  </a:t>
            </a:r>
            <a:r>
              <a:rPr lang="en-IN" b="1" dirty="0" err="1"/>
              <a:t>ಗ್ರಾಮಸ್ಥರು</a:t>
            </a:r>
            <a:r>
              <a:rPr lang="en-IN" b="1" dirty="0"/>
              <a:t> </a:t>
            </a:r>
            <a:r>
              <a:rPr lang="en-IN" b="1" dirty="0" err="1"/>
              <a:t>ಮತ್ತು</a:t>
            </a:r>
            <a:r>
              <a:rPr lang="en-IN" b="1" dirty="0"/>
              <a:t>  </a:t>
            </a:r>
            <a:r>
              <a:rPr lang="en-IN" b="1" dirty="0" err="1"/>
              <a:t>ಶಾಲಾ</a:t>
            </a:r>
            <a:r>
              <a:rPr lang="en-IN" b="1" dirty="0"/>
              <a:t> </a:t>
            </a:r>
            <a:r>
              <a:rPr lang="en-IN" b="1" dirty="0" err="1"/>
              <a:t>ಮಕ್ಕಳು</a:t>
            </a:r>
            <a:r>
              <a:rPr lang="en-IN" b="1" dirty="0"/>
              <a:t> </a:t>
            </a:r>
            <a:r>
              <a:rPr lang="en-IN" b="1" dirty="0" err="1"/>
              <a:t>ಆಗಮಿಸಿದ್ದರು</a:t>
            </a:r>
            <a:r>
              <a:rPr lang="en-IN" b="1" dirty="0"/>
              <a:t> .ಈ </a:t>
            </a:r>
            <a:r>
              <a:rPr lang="en-IN" b="1" dirty="0" err="1"/>
              <a:t>ಕಾರ್ಯಕ್ರಮದಲ್ಲಿ</a:t>
            </a:r>
            <a:r>
              <a:rPr lang="en-IN" b="1" dirty="0"/>
              <a:t> </a:t>
            </a:r>
            <a:r>
              <a:rPr lang="en-IN" b="1" dirty="0" err="1"/>
              <a:t>ವಿಶ್ವ</a:t>
            </a:r>
            <a:r>
              <a:rPr lang="en-IN" b="1" dirty="0"/>
              <a:t> </a:t>
            </a:r>
            <a:r>
              <a:rPr lang="en-IN" b="1" dirty="0" err="1"/>
              <a:t>ಮಣ್ಣು</a:t>
            </a:r>
            <a:r>
              <a:rPr lang="en-IN" b="1" dirty="0"/>
              <a:t> </a:t>
            </a:r>
            <a:r>
              <a:rPr lang="en-IN" b="1" dirty="0" err="1"/>
              <a:t>ದಿನಾಚರಣೆಯ</a:t>
            </a:r>
            <a:r>
              <a:rPr lang="en-IN" b="1" dirty="0"/>
              <a:t> </a:t>
            </a:r>
            <a:r>
              <a:rPr lang="en-IN" b="1" dirty="0" err="1"/>
              <a:t>ಅಂಗವಾಗಿ</a:t>
            </a:r>
            <a:r>
              <a:rPr lang="en-IN" b="1" dirty="0"/>
              <a:t> </a:t>
            </a:r>
            <a:r>
              <a:rPr lang="en-IN" b="1" dirty="0" err="1"/>
              <a:t>ಜಿಕೆವಿಕೆ</a:t>
            </a:r>
            <a:r>
              <a:rPr lang="en-IN" b="1" dirty="0"/>
              <a:t> </a:t>
            </a:r>
            <a:r>
              <a:rPr lang="en-IN" b="1" dirty="0" err="1"/>
              <a:t>ವಿದ್ಯಾರ್ಥಿಗಳಿಂದ</a:t>
            </a:r>
            <a:r>
              <a:rPr lang="en-IN" b="1" dirty="0"/>
              <a:t> </a:t>
            </a:r>
            <a:r>
              <a:rPr lang="en-IN" b="1" dirty="0" err="1"/>
              <a:t>ಗ್ರಾಮದ</a:t>
            </a:r>
            <a:r>
              <a:rPr lang="en-IN" b="1" dirty="0"/>
              <a:t> </a:t>
            </a:r>
            <a:r>
              <a:rPr lang="en-IN" b="1" dirty="0" err="1"/>
              <a:t>ಶಾಲೆಯಲ್ಲಿ</a:t>
            </a:r>
            <a:r>
              <a:rPr lang="en-IN" b="1" dirty="0"/>
              <a:t> </a:t>
            </a:r>
            <a:r>
              <a:rPr lang="en-IN" b="1" dirty="0" err="1"/>
              <a:t>ಆಯೋಜಿಸಿದ್ದ</a:t>
            </a:r>
            <a:r>
              <a:rPr lang="en-IN" b="1" dirty="0"/>
              <a:t> </a:t>
            </a:r>
            <a:r>
              <a:rPr lang="en-IN" b="1" dirty="0" err="1"/>
              <a:t>ವಿವಿಧ</a:t>
            </a:r>
            <a:r>
              <a:rPr lang="en-IN" b="1" dirty="0"/>
              <a:t> </a:t>
            </a:r>
            <a:r>
              <a:rPr lang="en-IN" b="1" dirty="0" err="1"/>
              <a:t>ಸ್ಪರ್ಧೆಗಳಾದ</a:t>
            </a:r>
            <a:r>
              <a:rPr lang="en-IN" b="1" dirty="0"/>
              <a:t>  </a:t>
            </a:r>
            <a:r>
              <a:rPr lang="en-IN" b="1" dirty="0" err="1"/>
              <a:t>ಚಿತ್ರಕಲೆ,ರಸಪ್ರಶ್ನೆ,ಕ್ಲೇ</a:t>
            </a:r>
            <a:r>
              <a:rPr lang="en-IN" b="1" dirty="0"/>
              <a:t> </a:t>
            </a:r>
            <a:r>
              <a:rPr lang="en-IN" b="1" dirty="0" err="1"/>
              <a:t>ಮಾಡ್ಲಿಂಗ್</a:t>
            </a:r>
            <a:r>
              <a:rPr lang="en-IN" b="1" dirty="0"/>
              <a:t> </a:t>
            </a:r>
            <a:r>
              <a:rPr lang="en-IN" b="1" dirty="0" err="1"/>
              <a:t>ವಿಜೇತರಿಗೆ</a:t>
            </a:r>
            <a:r>
              <a:rPr lang="en-IN" b="1" dirty="0"/>
              <a:t> </a:t>
            </a:r>
            <a:r>
              <a:rPr lang="en-IN" b="1" dirty="0" err="1"/>
              <a:t>ಬಹುಮಾನವನ್ನು</a:t>
            </a:r>
            <a:r>
              <a:rPr lang="en-IN" b="1" dirty="0"/>
              <a:t> </a:t>
            </a:r>
            <a:r>
              <a:rPr lang="en-IN" b="1" dirty="0" err="1"/>
              <a:t>ವಿತರಿಸಲಾಯಿತು</a:t>
            </a:r>
            <a:r>
              <a:rPr lang="en-IN" b="1" dirty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73017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4E9B0F4-4063-5F8F-1932-C6F36CE87A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252" y="42333"/>
            <a:ext cx="9411369" cy="6773333"/>
          </a:xfrm>
        </p:spPr>
      </p:pic>
    </p:spTree>
    <p:extLst>
      <p:ext uri="{BB962C8B-B14F-4D97-AF65-F5344CB8AC3E}">
        <p14:creationId xmlns:p14="http://schemas.microsoft.com/office/powerpoint/2010/main" val="190010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BAA3817-06D3-544F-5EBF-2F8AE35547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611" y="-1"/>
            <a:ext cx="9143083" cy="6858001"/>
          </a:xfrm>
        </p:spPr>
      </p:pic>
    </p:spTree>
    <p:extLst>
      <p:ext uri="{BB962C8B-B14F-4D97-AF65-F5344CB8AC3E}">
        <p14:creationId xmlns:p14="http://schemas.microsoft.com/office/powerpoint/2010/main" val="2795626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7449BE-A63B-7874-A8E1-2FD2AA0405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677" y="0"/>
            <a:ext cx="9143083" cy="6858000"/>
          </a:xfrm>
        </p:spPr>
      </p:pic>
    </p:spTree>
    <p:extLst>
      <p:ext uri="{BB962C8B-B14F-4D97-AF65-F5344CB8AC3E}">
        <p14:creationId xmlns:p14="http://schemas.microsoft.com/office/powerpoint/2010/main" val="2864359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C9F5D02-FCEB-A3EC-E672-CF0348AFB4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55" y="0"/>
            <a:ext cx="5161177" cy="688088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84A65A-F058-9583-6FFD-799BED21BD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068" y="0"/>
            <a:ext cx="5161177" cy="688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896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ಲಗಿನಾಯಕನಹಳ್ಳಿಯಲ್ಲಿ ವಿಶ್ವ ಮಣ್ಣು ದಿನ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ಲಗಿನಾಯಕನಹಳ್ಳಿಯಲ್ಲಿ ವಿಶ್ವ ಮಣ್ಣು ದಿನ</dc:title>
  <dc:creator>sumukhbhat018@gmail.com</dc:creator>
  <cp:lastModifiedBy>sumukhbhat018@gmail.com</cp:lastModifiedBy>
  <cp:revision>1</cp:revision>
  <dcterms:created xsi:type="dcterms:W3CDTF">2023-12-07T04:58:29Z</dcterms:created>
  <dcterms:modified xsi:type="dcterms:W3CDTF">2023-12-07T05:08:34Z</dcterms:modified>
</cp:coreProperties>
</file>