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314" r:id="rId2"/>
    <p:sldId id="257" r:id="rId3"/>
    <p:sldId id="256" r:id="rId4"/>
    <p:sldId id="258" r:id="rId5"/>
    <p:sldId id="259" r:id="rId6"/>
    <p:sldId id="260" r:id="rId7"/>
    <p:sldId id="323" r:id="rId8"/>
    <p:sldId id="261" r:id="rId9"/>
    <p:sldId id="324" r:id="rId10"/>
    <p:sldId id="263" r:id="rId11"/>
    <p:sldId id="264" r:id="rId12"/>
    <p:sldId id="265" r:id="rId13"/>
    <p:sldId id="311"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325" r:id="rId35"/>
    <p:sldId id="326" r:id="rId36"/>
    <p:sldId id="289" r:id="rId37"/>
    <p:sldId id="327" r:id="rId38"/>
    <p:sldId id="328" r:id="rId39"/>
    <p:sldId id="329" r:id="rId40"/>
    <p:sldId id="293" r:id="rId41"/>
    <p:sldId id="294" r:id="rId42"/>
    <p:sldId id="313" r:id="rId43"/>
    <p:sldId id="295" r:id="rId44"/>
    <p:sldId id="331" r:id="rId45"/>
    <p:sldId id="330" r:id="rId46"/>
    <p:sldId id="298" r:id="rId47"/>
    <p:sldId id="299" r:id="rId48"/>
    <p:sldId id="300" r:id="rId49"/>
    <p:sldId id="301" r:id="rId50"/>
    <p:sldId id="302" r:id="rId51"/>
    <p:sldId id="332" r:id="rId52"/>
    <p:sldId id="333" r:id="rId53"/>
    <p:sldId id="315" r:id="rId54"/>
    <p:sldId id="310" r:id="rId55"/>
    <p:sldId id="316" r:id="rId56"/>
    <p:sldId id="317" r:id="rId57"/>
    <p:sldId id="318" r:id="rId58"/>
    <p:sldId id="319" r:id="rId59"/>
    <p:sldId id="320" r:id="rId60"/>
    <p:sldId id="321" r:id="rId61"/>
    <p:sldId id="322"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9C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varScale="1">
        <p:scale>
          <a:sx n="81" d="100"/>
          <a:sy n="81" d="100"/>
        </p:scale>
        <p:origin x="109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rutha Basavaraju" userId="8dfee7994bd2daef" providerId="LiveId" clId="{44CEB378-CB6A-4169-A69F-02FB95B60F41}"/>
    <pc:docChg chg="undo redo custSel addSld delSld modSld sldOrd">
      <pc:chgData name="Amrutha Basavaraju" userId="8dfee7994bd2daef" providerId="LiveId" clId="{44CEB378-CB6A-4169-A69F-02FB95B60F41}" dt="2023-01-27T18:24:04.816" v="5435" actId="20577"/>
      <pc:docMkLst>
        <pc:docMk/>
      </pc:docMkLst>
      <pc:sldChg chg="addSp delSp modSp new mod modTransition setBg modClrScheme chgLayout">
        <pc:chgData name="Amrutha Basavaraju" userId="8dfee7994bd2daef" providerId="LiveId" clId="{44CEB378-CB6A-4169-A69F-02FB95B60F41}" dt="2023-01-27T14:05:45.341" v="5304"/>
        <pc:sldMkLst>
          <pc:docMk/>
          <pc:sldMk cId="995791422" sldId="256"/>
        </pc:sldMkLst>
        <pc:spChg chg="del">
          <ac:chgData name="Amrutha Basavaraju" userId="8dfee7994bd2daef" providerId="LiveId" clId="{44CEB378-CB6A-4169-A69F-02FB95B60F41}" dt="2023-01-20T04:46:54.191" v="1" actId="700"/>
          <ac:spMkLst>
            <pc:docMk/>
            <pc:sldMk cId="995791422" sldId="256"/>
            <ac:spMk id="2" creationId="{CB6C13FC-DAFF-377B-2F76-3B3867BD2143}"/>
          </ac:spMkLst>
        </pc:spChg>
        <pc:spChg chg="del">
          <ac:chgData name="Amrutha Basavaraju" userId="8dfee7994bd2daef" providerId="LiveId" clId="{44CEB378-CB6A-4169-A69F-02FB95B60F41}" dt="2023-01-20T04:46:54.191" v="1" actId="700"/>
          <ac:spMkLst>
            <pc:docMk/>
            <pc:sldMk cId="995791422" sldId="256"/>
            <ac:spMk id="3" creationId="{255D4ECC-32BF-CBC2-4DAF-843813BC91EA}"/>
          </ac:spMkLst>
        </pc:spChg>
        <pc:spChg chg="add mod">
          <ac:chgData name="Amrutha Basavaraju" userId="8dfee7994bd2daef" providerId="LiveId" clId="{44CEB378-CB6A-4169-A69F-02FB95B60F41}" dt="2023-01-20T06:13:23.441" v="608" actId="208"/>
          <ac:spMkLst>
            <pc:docMk/>
            <pc:sldMk cId="995791422" sldId="256"/>
            <ac:spMk id="4" creationId="{6E36DF1C-2729-E6EE-8FA6-3B1A497437C6}"/>
          </ac:spMkLst>
        </pc:spChg>
        <pc:picChg chg="add mod">
          <ac:chgData name="Amrutha Basavaraju" userId="8dfee7994bd2daef" providerId="LiveId" clId="{44CEB378-CB6A-4169-A69F-02FB95B60F41}" dt="2023-01-20T05:03:30.959" v="206"/>
          <ac:picMkLst>
            <pc:docMk/>
            <pc:sldMk cId="995791422" sldId="256"/>
            <ac:picMk id="6" creationId="{28DC6B76-35C3-51DA-1E58-ED1F743F1BA3}"/>
          </ac:picMkLst>
        </pc:picChg>
      </pc:sldChg>
      <pc:sldChg chg="addSp modSp new mod ord modTransition">
        <pc:chgData name="Amrutha Basavaraju" userId="8dfee7994bd2daef" providerId="LiveId" clId="{44CEB378-CB6A-4169-A69F-02FB95B60F41}" dt="2023-01-27T14:05:40.338" v="5303"/>
        <pc:sldMkLst>
          <pc:docMk/>
          <pc:sldMk cId="3065222719" sldId="257"/>
        </pc:sldMkLst>
        <pc:spChg chg="add mod">
          <ac:chgData name="Amrutha Basavaraju" userId="8dfee7994bd2daef" providerId="LiveId" clId="{44CEB378-CB6A-4169-A69F-02FB95B60F41}" dt="2023-01-20T05:09:21.874" v="231" actId="207"/>
          <ac:spMkLst>
            <pc:docMk/>
            <pc:sldMk cId="3065222719" sldId="257"/>
            <ac:spMk id="3" creationId="{77BDA25A-E3E8-59B7-461A-B50857050AAA}"/>
          </ac:spMkLst>
        </pc:spChg>
        <pc:spChg chg="add mod ord">
          <ac:chgData name="Amrutha Basavaraju" userId="8dfee7994bd2daef" providerId="LiveId" clId="{44CEB378-CB6A-4169-A69F-02FB95B60F41}" dt="2023-01-20T05:12:43.755" v="317" actId="20577"/>
          <ac:spMkLst>
            <pc:docMk/>
            <pc:sldMk cId="3065222719" sldId="257"/>
            <ac:spMk id="4" creationId="{B30199B7-76E7-88F5-77DF-B68B00D1F37A}"/>
          </ac:spMkLst>
        </pc:spChg>
        <pc:spChg chg="add mod">
          <ac:chgData name="Amrutha Basavaraju" userId="8dfee7994bd2daef" providerId="LiveId" clId="{44CEB378-CB6A-4169-A69F-02FB95B60F41}" dt="2023-01-20T05:12:10.972" v="305" actId="20577"/>
          <ac:spMkLst>
            <pc:docMk/>
            <pc:sldMk cId="3065222719" sldId="257"/>
            <ac:spMk id="6" creationId="{D4FD93E1-6E79-037C-E552-C544B9FA6B01}"/>
          </ac:spMkLst>
        </pc:spChg>
        <pc:picChg chg="add mod">
          <ac:chgData name="Amrutha Basavaraju" userId="8dfee7994bd2daef" providerId="LiveId" clId="{44CEB378-CB6A-4169-A69F-02FB95B60F41}" dt="2023-01-20T05:11:23.037" v="293" actId="1076"/>
          <ac:picMkLst>
            <pc:docMk/>
            <pc:sldMk cId="3065222719" sldId="257"/>
            <ac:picMk id="5" creationId="{4EE069F2-38D8-CB25-BC05-7434E6612C58}"/>
          </ac:picMkLst>
        </pc:picChg>
      </pc:sldChg>
      <pc:sldChg chg="addSp delSp modSp new mod modTransition modAnim">
        <pc:chgData name="Amrutha Basavaraju" userId="8dfee7994bd2daef" providerId="LiveId" clId="{44CEB378-CB6A-4169-A69F-02FB95B60F41}" dt="2023-01-27T14:03:20.026" v="5301"/>
        <pc:sldMkLst>
          <pc:docMk/>
          <pc:sldMk cId="4024521053" sldId="258"/>
        </pc:sldMkLst>
        <pc:spChg chg="add mod">
          <ac:chgData name="Amrutha Basavaraju" userId="8dfee7994bd2daef" providerId="LiveId" clId="{44CEB378-CB6A-4169-A69F-02FB95B60F41}" dt="2023-01-20T06:13:22.667" v="607" actId="1076"/>
          <ac:spMkLst>
            <pc:docMk/>
            <pc:sldMk cId="4024521053" sldId="258"/>
            <ac:spMk id="3" creationId="{F26158F9-8981-5051-CCB0-94F614D34D7E}"/>
          </ac:spMkLst>
        </pc:spChg>
        <pc:spChg chg="add del">
          <ac:chgData name="Amrutha Basavaraju" userId="8dfee7994bd2daef" providerId="LiveId" clId="{44CEB378-CB6A-4169-A69F-02FB95B60F41}" dt="2023-01-27T14:00:35.459" v="5232" actId="22"/>
          <ac:spMkLst>
            <pc:docMk/>
            <pc:sldMk cId="4024521053" sldId="258"/>
            <ac:spMk id="4" creationId="{32466BA0-8502-F113-743D-73EA45610C51}"/>
          </ac:spMkLst>
        </pc:spChg>
        <pc:spChg chg="mod">
          <ac:chgData name="Amrutha Basavaraju" userId="8dfee7994bd2daef" providerId="LiveId" clId="{44CEB378-CB6A-4169-A69F-02FB95B60F41}" dt="2023-01-27T14:02:53.537" v="5296" actId="207"/>
          <ac:spMkLst>
            <pc:docMk/>
            <pc:sldMk cId="4024521053" sldId="258"/>
            <ac:spMk id="6" creationId="{044E0B1F-BA79-EC37-D173-FC1DAE6C73D8}"/>
          </ac:spMkLst>
        </pc:spChg>
        <pc:spChg chg="add del mod">
          <ac:chgData name="Amrutha Basavaraju" userId="8dfee7994bd2daef" providerId="LiveId" clId="{44CEB378-CB6A-4169-A69F-02FB95B60F41}" dt="2023-01-20T05:43:54.746" v="349"/>
          <ac:spMkLst>
            <pc:docMk/>
            <pc:sldMk cId="4024521053" sldId="258"/>
            <ac:spMk id="6" creationId="{85454225-81D5-8A61-8E06-2D024D9F16AA}"/>
          </ac:spMkLst>
        </pc:spChg>
        <pc:spChg chg="add del mod">
          <ac:chgData name="Amrutha Basavaraju" userId="8dfee7994bd2daef" providerId="LiveId" clId="{44CEB378-CB6A-4169-A69F-02FB95B60F41}" dt="2023-01-20T05:42:05.421" v="337"/>
          <ac:spMkLst>
            <pc:docMk/>
            <pc:sldMk cId="4024521053" sldId="258"/>
            <ac:spMk id="7" creationId="{3E99E8DC-D5A6-A5F3-14C0-4B72FDF2EC90}"/>
          </ac:spMkLst>
        </pc:spChg>
        <pc:spChg chg="mod">
          <ac:chgData name="Amrutha Basavaraju" userId="8dfee7994bd2daef" providerId="LiveId" clId="{44CEB378-CB6A-4169-A69F-02FB95B60F41}" dt="2023-01-27T14:02:47.128" v="5295" actId="20577"/>
          <ac:spMkLst>
            <pc:docMk/>
            <pc:sldMk cId="4024521053" sldId="258"/>
            <ac:spMk id="7" creationId="{94F119A2-A613-3F46-F5E6-43C1C37A72C7}"/>
          </ac:spMkLst>
        </pc:spChg>
        <pc:spChg chg="add del mod">
          <ac:chgData name="Amrutha Basavaraju" userId="8dfee7994bd2daef" providerId="LiveId" clId="{44CEB378-CB6A-4169-A69F-02FB95B60F41}" dt="2023-01-20T05:43:54.746" v="347" actId="21"/>
          <ac:spMkLst>
            <pc:docMk/>
            <pc:sldMk cId="4024521053" sldId="258"/>
            <ac:spMk id="9" creationId="{9DC8628D-7D10-B19E-D534-AE25C654F90D}"/>
          </ac:spMkLst>
        </pc:spChg>
        <pc:spChg chg="add del mod">
          <ac:chgData name="Amrutha Basavaraju" userId="8dfee7994bd2daef" providerId="LiveId" clId="{44CEB378-CB6A-4169-A69F-02FB95B60F41}" dt="2023-01-20T05:44:00.070" v="350" actId="21"/>
          <ac:spMkLst>
            <pc:docMk/>
            <pc:sldMk cId="4024521053" sldId="258"/>
            <ac:spMk id="11" creationId="{93232E0F-B562-777D-0117-7C4DDE9223DB}"/>
          </ac:spMkLst>
        </pc:spChg>
        <pc:spChg chg="mod">
          <ac:chgData name="Amrutha Basavaraju" userId="8dfee7994bd2daef" providerId="LiveId" clId="{44CEB378-CB6A-4169-A69F-02FB95B60F41}" dt="2023-01-20T06:13:17.099" v="605" actId="208"/>
          <ac:spMkLst>
            <pc:docMk/>
            <pc:sldMk cId="4024521053" sldId="258"/>
            <ac:spMk id="13" creationId="{E31B0CF3-32EE-E06A-3E83-DE97A107C4FF}"/>
          </ac:spMkLst>
        </pc:spChg>
        <pc:spChg chg="mod">
          <ac:chgData name="Amrutha Basavaraju" userId="8dfee7994bd2daef" providerId="LiveId" clId="{44CEB378-CB6A-4169-A69F-02FB95B60F41}" dt="2023-01-20T06:13:17.099" v="605" actId="208"/>
          <ac:spMkLst>
            <pc:docMk/>
            <pc:sldMk cId="4024521053" sldId="258"/>
            <ac:spMk id="14" creationId="{ACA4FCE1-D0FE-20E2-4233-42EDA7CC1B3C}"/>
          </ac:spMkLst>
        </pc:spChg>
        <pc:spChg chg="mod">
          <ac:chgData name="Amrutha Basavaraju" userId="8dfee7994bd2daef" providerId="LiveId" clId="{44CEB378-CB6A-4169-A69F-02FB95B60F41}" dt="2023-01-20T06:13:17.099" v="605" actId="208"/>
          <ac:spMkLst>
            <pc:docMk/>
            <pc:sldMk cId="4024521053" sldId="258"/>
            <ac:spMk id="16" creationId="{1C7E8735-D65C-FF5D-8573-CD7AC6BB0052}"/>
          </ac:spMkLst>
        </pc:spChg>
        <pc:spChg chg="mod">
          <ac:chgData name="Amrutha Basavaraju" userId="8dfee7994bd2daef" providerId="LiveId" clId="{44CEB378-CB6A-4169-A69F-02FB95B60F41}" dt="2023-01-20T06:13:17.099" v="605" actId="208"/>
          <ac:spMkLst>
            <pc:docMk/>
            <pc:sldMk cId="4024521053" sldId="258"/>
            <ac:spMk id="17" creationId="{C45B5A4D-2A65-F798-2230-1352E10E972B}"/>
          </ac:spMkLst>
        </pc:spChg>
        <pc:spChg chg="mod">
          <ac:chgData name="Amrutha Basavaraju" userId="8dfee7994bd2daef" providerId="LiveId" clId="{44CEB378-CB6A-4169-A69F-02FB95B60F41}" dt="2023-01-20T06:13:17.099" v="605" actId="208"/>
          <ac:spMkLst>
            <pc:docMk/>
            <pc:sldMk cId="4024521053" sldId="258"/>
            <ac:spMk id="19" creationId="{EAB253A7-91E7-9A3B-B3E4-85D05BB74D9B}"/>
          </ac:spMkLst>
        </pc:spChg>
        <pc:spChg chg="mod">
          <ac:chgData name="Amrutha Basavaraju" userId="8dfee7994bd2daef" providerId="LiveId" clId="{44CEB378-CB6A-4169-A69F-02FB95B60F41}" dt="2023-01-20T06:13:17.099" v="605" actId="208"/>
          <ac:spMkLst>
            <pc:docMk/>
            <pc:sldMk cId="4024521053" sldId="258"/>
            <ac:spMk id="20" creationId="{33540B09-90C4-49E1-DE6D-BCB0EB485051}"/>
          </ac:spMkLst>
        </pc:spChg>
        <pc:spChg chg="mod">
          <ac:chgData name="Amrutha Basavaraju" userId="8dfee7994bd2daef" providerId="LiveId" clId="{44CEB378-CB6A-4169-A69F-02FB95B60F41}" dt="2023-01-20T06:13:17.099" v="605" actId="208"/>
          <ac:spMkLst>
            <pc:docMk/>
            <pc:sldMk cId="4024521053" sldId="258"/>
            <ac:spMk id="22" creationId="{31AC4A62-2CE0-33D0-A1F0-B9F9F67BBF2B}"/>
          </ac:spMkLst>
        </pc:spChg>
        <pc:spChg chg="mod">
          <ac:chgData name="Amrutha Basavaraju" userId="8dfee7994bd2daef" providerId="LiveId" clId="{44CEB378-CB6A-4169-A69F-02FB95B60F41}" dt="2023-01-20T06:13:17.099" v="605" actId="208"/>
          <ac:spMkLst>
            <pc:docMk/>
            <pc:sldMk cId="4024521053" sldId="258"/>
            <ac:spMk id="23" creationId="{8AA9E6B3-93A5-42A4-2E24-F6D88CFEA9A8}"/>
          </ac:spMkLst>
        </pc:spChg>
        <pc:spChg chg="add mod">
          <ac:chgData name="Amrutha Basavaraju" userId="8dfee7994bd2daef" providerId="LiveId" clId="{44CEB378-CB6A-4169-A69F-02FB95B60F41}" dt="2023-01-27T14:01:36.244" v="5241" actId="1076"/>
          <ac:spMkLst>
            <pc:docMk/>
            <pc:sldMk cId="4024521053" sldId="258"/>
            <ac:spMk id="24" creationId="{B11A62A7-9C36-2CD9-9A43-F5B89B31D7A4}"/>
          </ac:spMkLst>
        </pc:spChg>
        <pc:spChg chg="add mod">
          <ac:chgData name="Amrutha Basavaraju" userId="8dfee7994bd2daef" providerId="LiveId" clId="{44CEB378-CB6A-4169-A69F-02FB95B60F41}" dt="2023-01-27T14:01:41.358" v="5242" actId="1076"/>
          <ac:spMkLst>
            <pc:docMk/>
            <pc:sldMk cId="4024521053" sldId="258"/>
            <ac:spMk id="26" creationId="{CE21419E-8FA3-72DA-458C-687902564B5A}"/>
          </ac:spMkLst>
        </pc:spChg>
        <pc:spChg chg="mod">
          <ac:chgData name="Amrutha Basavaraju" userId="8dfee7994bd2daef" providerId="LiveId" clId="{44CEB378-CB6A-4169-A69F-02FB95B60F41}" dt="2023-01-20T06:13:17.099" v="605" actId="208"/>
          <ac:spMkLst>
            <pc:docMk/>
            <pc:sldMk cId="4024521053" sldId="258"/>
            <ac:spMk id="28" creationId="{CDF83F1E-FCC5-ED99-0963-5FE1C606EAD0}"/>
          </ac:spMkLst>
        </pc:spChg>
        <pc:spChg chg="mod">
          <ac:chgData name="Amrutha Basavaraju" userId="8dfee7994bd2daef" providerId="LiveId" clId="{44CEB378-CB6A-4169-A69F-02FB95B60F41}" dt="2023-01-20T06:13:17.099" v="605" actId="208"/>
          <ac:spMkLst>
            <pc:docMk/>
            <pc:sldMk cId="4024521053" sldId="258"/>
            <ac:spMk id="29" creationId="{C506CDC7-3833-AC8A-968C-AED4EC73659B}"/>
          </ac:spMkLst>
        </pc:spChg>
        <pc:spChg chg="mod">
          <ac:chgData name="Amrutha Basavaraju" userId="8dfee7994bd2daef" providerId="LiveId" clId="{44CEB378-CB6A-4169-A69F-02FB95B60F41}" dt="2023-01-20T06:13:17.099" v="605" actId="208"/>
          <ac:spMkLst>
            <pc:docMk/>
            <pc:sldMk cId="4024521053" sldId="258"/>
            <ac:spMk id="31" creationId="{96AD187E-654E-1FE4-839F-AF67EE07092E}"/>
          </ac:spMkLst>
        </pc:spChg>
        <pc:spChg chg="mod">
          <ac:chgData name="Amrutha Basavaraju" userId="8dfee7994bd2daef" providerId="LiveId" clId="{44CEB378-CB6A-4169-A69F-02FB95B60F41}" dt="2023-01-20T06:13:17.099" v="605" actId="208"/>
          <ac:spMkLst>
            <pc:docMk/>
            <pc:sldMk cId="4024521053" sldId="258"/>
            <ac:spMk id="32" creationId="{FB652070-7BF3-9512-3637-20064B5CB82F}"/>
          </ac:spMkLst>
        </pc:spChg>
        <pc:spChg chg="mod">
          <ac:chgData name="Amrutha Basavaraju" userId="8dfee7994bd2daef" providerId="LiveId" clId="{44CEB378-CB6A-4169-A69F-02FB95B60F41}" dt="2023-01-20T06:13:17.099" v="605" actId="208"/>
          <ac:spMkLst>
            <pc:docMk/>
            <pc:sldMk cId="4024521053" sldId="258"/>
            <ac:spMk id="34" creationId="{5260B635-6CB2-DD10-8190-C01F86AD547B}"/>
          </ac:spMkLst>
        </pc:spChg>
        <pc:spChg chg="mod">
          <ac:chgData name="Amrutha Basavaraju" userId="8dfee7994bd2daef" providerId="LiveId" clId="{44CEB378-CB6A-4169-A69F-02FB95B60F41}" dt="2023-01-20T06:13:17.099" v="605" actId="208"/>
          <ac:spMkLst>
            <pc:docMk/>
            <pc:sldMk cId="4024521053" sldId="258"/>
            <ac:spMk id="35" creationId="{5D7FC980-A5B7-974E-5D16-7AFEB96E14FE}"/>
          </ac:spMkLst>
        </pc:spChg>
        <pc:spChg chg="mod">
          <ac:chgData name="Amrutha Basavaraju" userId="8dfee7994bd2daef" providerId="LiveId" clId="{44CEB378-CB6A-4169-A69F-02FB95B60F41}" dt="2023-01-20T06:13:17.099" v="605" actId="208"/>
          <ac:spMkLst>
            <pc:docMk/>
            <pc:sldMk cId="4024521053" sldId="258"/>
            <ac:spMk id="37" creationId="{2429DA7A-728F-A04A-6DC1-571F2FFC7CBC}"/>
          </ac:spMkLst>
        </pc:spChg>
        <pc:spChg chg="mod">
          <ac:chgData name="Amrutha Basavaraju" userId="8dfee7994bd2daef" providerId="LiveId" clId="{44CEB378-CB6A-4169-A69F-02FB95B60F41}" dt="2023-01-20T06:13:17.099" v="605" actId="208"/>
          <ac:spMkLst>
            <pc:docMk/>
            <pc:sldMk cId="4024521053" sldId="258"/>
            <ac:spMk id="38" creationId="{61A71619-8ACB-616F-F2F2-A782F6E7B001}"/>
          </ac:spMkLst>
        </pc:spChg>
        <pc:spChg chg="add mod">
          <ac:chgData name="Amrutha Basavaraju" userId="8dfee7994bd2daef" providerId="LiveId" clId="{44CEB378-CB6A-4169-A69F-02FB95B60F41}" dt="2023-01-27T14:01:30.218" v="5240" actId="1076"/>
          <ac:spMkLst>
            <pc:docMk/>
            <pc:sldMk cId="4024521053" sldId="258"/>
            <ac:spMk id="40" creationId="{ED17DEED-3629-5F21-8EBE-F2620932E792}"/>
          </ac:spMkLst>
        </pc:spChg>
        <pc:spChg chg="add mod">
          <ac:chgData name="Amrutha Basavaraju" userId="8dfee7994bd2daef" providerId="LiveId" clId="{44CEB378-CB6A-4169-A69F-02FB95B60F41}" dt="2023-01-27T14:01:19.747" v="5238" actId="1076"/>
          <ac:spMkLst>
            <pc:docMk/>
            <pc:sldMk cId="4024521053" sldId="258"/>
            <ac:spMk id="42" creationId="{5E92D124-162C-F844-F9CA-52416B611A95}"/>
          </ac:spMkLst>
        </pc:spChg>
        <pc:spChg chg="add mod">
          <ac:chgData name="Amrutha Basavaraju" userId="8dfee7994bd2daef" providerId="LiveId" clId="{44CEB378-CB6A-4169-A69F-02FB95B60F41}" dt="2023-01-27T14:00:50.677" v="5235" actId="1076"/>
          <ac:spMkLst>
            <pc:docMk/>
            <pc:sldMk cId="4024521053" sldId="258"/>
            <ac:spMk id="44" creationId="{BDE83E7E-8FDA-0730-49C6-60D51E53BAF2}"/>
          </ac:spMkLst>
        </pc:spChg>
        <pc:spChg chg="add mod">
          <ac:chgData name="Amrutha Basavaraju" userId="8dfee7994bd2daef" providerId="LiveId" clId="{44CEB378-CB6A-4169-A69F-02FB95B60F41}" dt="2023-01-27T14:01:55.110" v="5244" actId="1076"/>
          <ac:spMkLst>
            <pc:docMk/>
            <pc:sldMk cId="4024521053" sldId="258"/>
            <ac:spMk id="46" creationId="{31D820C6-089C-F70A-12F7-1CACF379B36C}"/>
          </ac:spMkLst>
        </pc:spChg>
        <pc:grpChg chg="add mod">
          <ac:chgData name="Amrutha Basavaraju" userId="8dfee7994bd2daef" providerId="LiveId" clId="{44CEB378-CB6A-4169-A69F-02FB95B60F41}" dt="2023-01-27T14:02:35.596" v="5248" actId="1076"/>
          <ac:grpSpMkLst>
            <pc:docMk/>
            <pc:sldMk cId="4024521053" sldId="258"/>
            <ac:grpSpMk id="5" creationId="{212EF881-E551-551A-1C34-2D943542A4F9}"/>
          </ac:grpSpMkLst>
        </pc:grpChg>
        <pc:grpChg chg="add mod">
          <ac:chgData name="Amrutha Basavaraju" userId="8dfee7994bd2daef" providerId="LiveId" clId="{44CEB378-CB6A-4169-A69F-02FB95B60F41}" dt="2023-01-27T14:01:51.093" v="5243" actId="1076"/>
          <ac:grpSpMkLst>
            <pc:docMk/>
            <pc:sldMk cId="4024521053" sldId="258"/>
            <ac:grpSpMk id="12" creationId="{71ED7FE0-B6C5-AA66-79D7-261E1812F904}"/>
          </ac:grpSpMkLst>
        </pc:grpChg>
        <pc:grpChg chg="add mod">
          <ac:chgData name="Amrutha Basavaraju" userId="8dfee7994bd2daef" providerId="LiveId" clId="{44CEB378-CB6A-4169-A69F-02FB95B60F41}" dt="2023-01-27T14:03:02.745" v="5298" actId="1076"/>
          <ac:grpSpMkLst>
            <pc:docMk/>
            <pc:sldMk cId="4024521053" sldId="258"/>
            <ac:grpSpMk id="15" creationId="{FC4B6964-A8A9-C634-4091-6B5E8980CF57}"/>
          </ac:grpSpMkLst>
        </pc:grpChg>
        <pc:grpChg chg="add mod">
          <ac:chgData name="Amrutha Basavaraju" userId="8dfee7994bd2daef" providerId="LiveId" clId="{44CEB378-CB6A-4169-A69F-02FB95B60F41}" dt="2023-01-27T14:02:59.519" v="5297" actId="1076"/>
          <ac:grpSpMkLst>
            <pc:docMk/>
            <pc:sldMk cId="4024521053" sldId="258"/>
            <ac:grpSpMk id="18" creationId="{C9443D9B-B9F2-D844-C1B7-83769D54BBFB}"/>
          </ac:grpSpMkLst>
        </pc:grpChg>
        <pc:grpChg chg="add mod">
          <ac:chgData name="Amrutha Basavaraju" userId="8dfee7994bd2daef" providerId="LiveId" clId="{44CEB378-CB6A-4169-A69F-02FB95B60F41}" dt="2023-01-27T14:02:06.267" v="5246" actId="1076"/>
          <ac:grpSpMkLst>
            <pc:docMk/>
            <pc:sldMk cId="4024521053" sldId="258"/>
            <ac:grpSpMk id="21" creationId="{C5C6AB31-38CF-1296-C494-7FC0E5BE1B6F}"/>
          </ac:grpSpMkLst>
        </pc:grpChg>
        <pc:grpChg chg="add mod">
          <ac:chgData name="Amrutha Basavaraju" userId="8dfee7994bd2daef" providerId="LiveId" clId="{44CEB378-CB6A-4169-A69F-02FB95B60F41}" dt="2023-01-27T14:01:25.151" v="5239" actId="1076"/>
          <ac:grpSpMkLst>
            <pc:docMk/>
            <pc:sldMk cId="4024521053" sldId="258"/>
            <ac:grpSpMk id="27" creationId="{9866AA55-3BBB-ABA6-BA8B-9D26FEAA858A}"/>
          </ac:grpSpMkLst>
        </pc:grpChg>
        <pc:grpChg chg="add mod">
          <ac:chgData name="Amrutha Basavaraju" userId="8dfee7994bd2daef" providerId="LiveId" clId="{44CEB378-CB6A-4169-A69F-02FB95B60F41}" dt="2023-01-27T14:01:58.702" v="5245" actId="1076"/>
          <ac:grpSpMkLst>
            <pc:docMk/>
            <pc:sldMk cId="4024521053" sldId="258"/>
            <ac:grpSpMk id="30" creationId="{9049DD2C-7432-8555-F97E-F6B17F838EBF}"/>
          </ac:grpSpMkLst>
        </pc:grpChg>
        <pc:grpChg chg="add mod">
          <ac:chgData name="Amrutha Basavaraju" userId="8dfee7994bd2daef" providerId="LiveId" clId="{44CEB378-CB6A-4169-A69F-02FB95B60F41}" dt="2023-01-27T14:00:47.019" v="5234" actId="1076"/>
          <ac:grpSpMkLst>
            <pc:docMk/>
            <pc:sldMk cId="4024521053" sldId="258"/>
            <ac:grpSpMk id="33" creationId="{CF30F949-39E3-BB8D-AB16-79BCB3B1AA31}"/>
          </ac:grpSpMkLst>
        </pc:grpChg>
        <pc:grpChg chg="add mod">
          <ac:chgData name="Amrutha Basavaraju" userId="8dfee7994bd2daef" providerId="LiveId" clId="{44CEB378-CB6A-4169-A69F-02FB95B60F41}" dt="2023-01-27T14:01:13.385" v="5237" actId="1076"/>
          <ac:grpSpMkLst>
            <pc:docMk/>
            <pc:sldMk cId="4024521053" sldId="258"/>
            <ac:grpSpMk id="36" creationId="{E524791C-626D-4D95-B9B4-B4AA23AFC973}"/>
          </ac:grpSpMkLst>
        </pc:grpChg>
        <pc:graphicFrameChg chg="add del mod modGraphic">
          <ac:chgData name="Amrutha Basavaraju" userId="8dfee7994bd2daef" providerId="LiveId" clId="{44CEB378-CB6A-4169-A69F-02FB95B60F41}" dt="2023-01-20T05:41:23.191" v="333" actId="21"/>
          <ac:graphicFrameMkLst>
            <pc:docMk/>
            <pc:sldMk cId="4024521053" sldId="258"/>
            <ac:graphicFrameMk id="4" creationId="{33857621-D585-3B13-1D22-4223D91C50F7}"/>
          </ac:graphicFrameMkLst>
        </pc:graphicFrameChg>
        <pc:picChg chg="add mod ord">
          <ac:chgData name="Amrutha Basavaraju" userId="8dfee7994bd2daef" providerId="LiveId" clId="{44CEB378-CB6A-4169-A69F-02FB95B60F41}" dt="2023-01-20T06:13:22.667" v="607" actId="1076"/>
          <ac:picMkLst>
            <pc:docMk/>
            <pc:sldMk cId="4024521053" sldId="258"/>
            <ac:picMk id="48" creationId="{73C4389B-4403-8567-92D2-16E71DC4A2EC}"/>
          </ac:picMkLst>
        </pc:picChg>
        <pc:picChg chg="add mod">
          <ac:chgData name="Amrutha Basavaraju" userId="8dfee7994bd2daef" providerId="LiveId" clId="{44CEB378-CB6A-4169-A69F-02FB95B60F41}" dt="2023-01-20T06:19:32.364" v="624" actId="1076"/>
          <ac:picMkLst>
            <pc:docMk/>
            <pc:sldMk cId="4024521053" sldId="258"/>
            <ac:picMk id="50" creationId="{17532BC7-5182-DF94-182A-066D91DEB9DF}"/>
          </ac:picMkLst>
        </pc:picChg>
      </pc:sldChg>
      <pc:sldChg chg="addSp delSp modSp new mod modTransition">
        <pc:chgData name="Amrutha Basavaraju" userId="8dfee7994bd2daef" providerId="LiveId" clId="{44CEB378-CB6A-4169-A69F-02FB95B60F41}" dt="2023-01-27T14:06:11.958" v="5306"/>
        <pc:sldMkLst>
          <pc:docMk/>
          <pc:sldMk cId="4108225706" sldId="259"/>
        </pc:sldMkLst>
        <pc:spChg chg="add del mod">
          <ac:chgData name="Amrutha Basavaraju" userId="8dfee7994bd2daef" providerId="LiveId" clId="{44CEB378-CB6A-4169-A69F-02FB95B60F41}" dt="2023-01-20T06:21:39.222" v="628" actId="22"/>
          <ac:spMkLst>
            <pc:docMk/>
            <pc:sldMk cId="4108225706" sldId="259"/>
            <ac:spMk id="3" creationId="{4983BE32-EFD0-C197-9DEB-F509BD77B17B}"/>
          </ac:spMkLst>
        </pc:spChg>
        <pc:spChg chg="add mod">
          <ac:chgData name="Amrutha Basavaraju" userId="8dfee7994bd2daef" providerId="LiveId" clId="{44CEB378-CB6A-4169-A69F-02FB95B60F41}" dt="2023-01-20T06:27:44.097" v="662" actId="404"/>
          <ac:spMkLst>
            <pc:docMk/>
            <pc:sldMk cId="4108225706" sldId="259"/>
            <ac:spMk id="5" creationId="{99BC9273-1E5D-216A-3203-B9538B9FD058}"/>
          </ac:spMkLst>
        </pc:spChg>
        <pc:spChg chg="add mod">
          <ac:chgData name="Amrutha Basavaraju" userId="8dfee7994bd2daef" providerId="LiveId" clId="{44CEB378-CB6A-4169-A69F-02FB95B60F41}" dt="2023-01-20T06:27:22.622" v="659" actId="14100"/>
          <ac:spMkLst>
            <pc:docMk/>
            <pc:sldMk cId="4108225706" sldId="259"/>
            <ac:spMk id="9" creationId="{0335206F-EB91-2E1C-3D47-7805F5582A11}"/>
          </ac:spMkLst>
        </pc:spChg>
        <pc:picChg chg="add mod">
          <ac:chgData name="Amrutha Basavaraju" userId="8dfee7994bd2daef" providerId="LiveId" clId="{44CEB378-CB6A-4169-A69F-02FB95B60F41}" dt="2023-01-20T06:27:26.543" v="660" actId="14100"/>
          <ac:picMkLst>
            <pc:docMk/>
            <pc:sldMk cId="4108225706" sldId="259"/>
            <ac:picMk id="7" creationId="{A5431842-F440-1D98-CF7A-A0889A0E35A9}"/>
          </ac:picMkLst>
        </pc:picChg>
      </pc:sldChg>
      <pc:sldChg chg="addSp delSp modSp new mod modAnim">
        <pc:chgData name="Amrutha Basavaraju" userId="8dfee7994bd2daef" providerId="LiveId" clId="{44CEB378-CB6A-4169-A69F-02FB95B60F41}" dt="2023-01-24T17:56:56.450" v="4448"/>
        <pc:sldMkLst>
          <pc:docMk/>
          <pc:sldMk cId="1487827931" sldId="260"/>
        </pc:sldMkLst>
        <pc:spChg chg="add mod">
          <ac:chgData name="Amrutha Basavaraju" userId="8dfee7994bd2daef" providerId="LiveId" clId="{44CEB378-CB6A-4169-A69F-02FB95B60F41}" dt="2023-01-24T15:57:46.716" v="3383" actId="1076"/>
          <ac:spMkLst>
            <pc:docMk/>
            <pc:sldMk cId="1487827931" sldId="260"/>
            <ac:spMk id="2" creationId="{C22A6685-C201-8F62-200E-5DD9883520E5}"/>
          </ac:spMkLst>
        </pc:spChg>
        <pc:spChg chg="mod">
          <ac:chgData name="Amrutha Basavaraju" userId="8dfee7994bd2daef" providerId="LiveId" clId="{44CEB378-CB6A-4169-A69F-02FB95B60F41}" dt="2023-01-24T15:56:53.141" v="3381" actId="1076"/>
          <ac:spMkLst>
            <pc:docMk/>
            <pc:sldMk cId="1487827931" sldId="260"/>
            <ac:spMk id="7" creationId="{F5508EB5-9620-09F5-1DF0-492C70810A0C}"/>
          </ac:spMkLst>
        </pc:spChg>
        <pc:spChg chg="mod">
          <ac:chgData name="Amrutha Basavaraju" userId="8dfee7994bd2daef" providerId="LiveId" clId="{44CEB378-CB6A-4169-A69F-02FB95B60F41}" dt="2023-01-24T15:55:20.680" v="3375" actId="14100"/>
          <ac:spMkLst>
            <pc:docMk/>
            <pc:sldMk cId="1487827931" sldId="260"/>
            <ac:spMk id="8" creationId="{0857A4FA-0D00-869F-AB6B-B96100A059A6}"/>
          </ac:spMkLst>
        </pc:spChg>
        <pc:spChg chg="add mod ord">
          <ac:chgData name="Amrutha Basavaraju" userId="8dfee7994bd2daef" providerId="LiveId" clId="{44CEB378-CB6A-4169-A69F-02FB95B60F41}" dt="2023-01-24T15:55:01.483" v="3371" actId="1076"/>
          <ac:spMkLst>
            <pc:docMk/>
            <pc:sldMk cId="1487827931" sldId="260"/>
            <ac:spMk id="9" creationId="{C8E48A05-535E-DF06-70BB-0D986AE67390}"/>
          </ac:spMkLst>
        </pc:spChg>
        <pc:spChg chg="add mod ord">
          <ac:chgData name="Amrutha Basavaraju" userId="8dfee7994bd2daef" providerId="LiveId" clId="{44CEB378-CB6A-4169-A69F-02FB95B60F41}" dt="2023-01-24T15:54:56.124" v="3370" actId="1076"/>
          <ac:spMkLst>
            <pc:docMk/>
            <pc:sldMk cId="1487827931" sldId="260"/>
            <ac:spMk id="11" creationId="{D0C866F8-77AA-134E-0671-23BC4010C529}"/>
          </ac:spMkLst>
        </pc:spChg>
        <pc:picChg chg="add mod">
          <ac:chgData name="Amrutha Basavaraju" userId="8dfee7994bd2daef" providerId="LiveId" clId="{44CEB378-CB6A-4169-A69F-02FB95B60F41}" dt="2023-01-20T06:32:05.926" v="670" actId="207"/>
          <ac:picMkLst>
            <pc:docMk/>
            <pc:sldMk cId="1487827931" sldId="260"/>
            <ac:picMk id="3" creationId="{BEC36F8E-F1B6-42FE-24AB-80688471D74A}"/>
          </ac:picMkLst>
        </pc:picChg>
        <pc:picChg chg="add mod">
          <ac:chgData name="Amrutha Basavaraju" userId="8dfee7994bd2daef" providerId="LiveId" clId="{44CEB378-CB6A-4169-A69F-02FB95B60F41}" dt="2023-01-20T06:33:05.896" v="682" actId="207"/>
          <ac:picMkLst>
            <pc:docMk/>
            <pc:sldMk cId="1487827931" sldId="260"/>
            <ac:picMk id="4" creationId="{B1B97F15-E644-1AF7-CA92-38758761E379}"/>
          </ac:picMkLst>
        </pc:picChg>
        <pc:picChg chg="add mod">
          <ac:chgData name="Amrutha Basavaraju" userId="8dfee7994bd2daef" providerId="LiveId" clId="{44CEB378-CB6A-4169-A69F-02FB95B60F41}" dt="2023-01-24T15:51:28.724" v="3343" actId="1076"/>
          <ac:picMkLst>
            <pc:docMk/>
            <pc:sldMk cId="1487827931" sldId="260"/>
            <ac:picMk id="5" creationId="{23449969-C0AC-1F21-85EF-4ECAFD2EFC32}"/>
          </ac:picMkLst>
        </pc:picChg>
        <pc:picChg chg="add mod">
          <ac:chgData name="Amrutha Basavaraju" userId="8dfee7994bd2daef" providerId="LiveId" clId="{44CEB378-CB6A-4169-A69F-02FB95B60F41}" dt="2023-01-24T15:51:33.154" v="3344" actId="1076"/>
          <ac:picMkLst>
            <pc:docMk/>
            <pc:sldMk cId="1487827931" sldId="260"/>
            <ac:picMk id="6" creationId="{BB7D7F12-625F-9DC5-1FE5-BC21BFF93727}"/>
          </ac:picMkLst>
        </pc:picChg>
        <pc:picChg chg="add del mod">
          <ac:chgData name="Amrutha Basavaraju" userId="8dfee7994bd2daef" providerId="LiveId" clId="{44CEB378-CB6A-4169-A69F-02FB95B60F41}" dt="2023-01-20T06:35:48.701" v="685" actId="931"/>
          <ac:picMkLst>
            <pc:docMk/>
            <pc:sldMk cId="1487827931" sldId="260"/>
            <ac:picMk id="8" creationId="{A6207962-5CD5-24EB-2C79-1B584738D231}"/>
          </ac:picMkLst>
        </pc:picChg>
        <pc:picChg chg="add mod ord">
          <ac:chgData name="Amrutha Basavaraju" userId="8dfee7994bd2daef" providerId="LiveId" clId="{44CEB378-CB6A-4169-A69F-02FB95B60F41}" dt="2023-01-20T06:39:45.006" v="698" actId="14861"/>
          <ac:picMkLst>
            <pc:docMk/>
            <pc:sldMk cId="1487827931" sldId="260"/>
            <ac:picMk id="10" creationId="{29E1D29B-2796-96CB-1219-F33D270CAD42}"/>
          </ac:picMkLst>
        </pc:picChg>
      </pc:sldChg>
      <pc:sldChg chg="addSp delSp modSp new mod">
        <pc:chgData name="Amrutha Basavaraju" userId="8dfee7994bd2daef" providerId="LiveId" clId="{44CEB378-CB6A-4169-A69F-02FB95B60F41}" dt="2023-01-20T06:48:04.034" v="825" actId="403"/>
        <pc:sldMkLst>
          <pc:docMk/>
          <pc:sldMk cId="2717525613" sldId="261"/>
        </pc:sldMkLst>
        <pc:spChg chg="add mod">
          <ac:chgData name="Amrutha Basavaraju" userId="8dfee7994bd2daef" providerId="LiveId" clId="{44CEB378-CB6A-4169-A69F-02FB95B60F41}" dt="2023-01-20T06:47:06.655" v="818" actId="1076"/>
          <ac:spMkLst>
            <pc:docMk/>
            <pc:sldMk cId="2717525613" sldId="261"/>
            <ac:spMk id="2" creationId="{F85108D2-736E-584B-83B2-EC4CE0694DDB}"/>
          </ac:spMkLst>
        </pc:spChg>
        <pc:spChg chg="add del mod">
          <ac:chgData name="Amrutha Basavaraju" userId="8dfee7994bd2daef" providerId="LiveId" clId="{44CEB378-CB6A-4169-A69F-02FB95B60F41}" dt="2023-01-20T06:41:29.079" v="756" actId="21"/>
          <ac:spMkLst>
            <pc:docMk/>
            <pc:sldMk cId="2717525613" sldId="261"/>
            <ac:spMk id="5" creationId="{FDFF2176-CCD2-98B4-E6D1-A558C1347FC7}"/>
          </ac:spMkLst>
        </pc:spChg>
        <pc:spChg chg="add mod">
          <ac:chgData name="Amrutha Basavaraju" userId="8dfee7994bd2daef" providerId="LiveId" clId="{44CEB378-CB6A-4169-A69F-02FB95B60F41}" dt="2023-01-20T06:46:55.595" v="816" actId="20577"/>
          <ac:spMkLst>
            <pc:docMk/>
            <pc:sldMk cId="2717525613" sldId="261"/>
            <ac:spMk id="7" creationId="{ED5649D9-173F-BAB5-E002-00DF02CCF0B4}"/>
          </ac:spMkLst>
        </pc:spChg>
        <pc:spChg chg="add mod">
          <ac:chgData name="Amrutha Basavaraju" userId="8dfee7994bd2daef" providerId="LiveId" clId="{44CEB378-CB6A-4169-A69F-02FB95B60F41}" dt="2023-01-20T06:47:18.557" v="821" actId="14100"/>
          <ac:spMkLst>
            <pc:docMk/>
            <pc:sldMk cId="2717525613" sldId="261"/>
            <ac:spMk id="8" creationId="{98EF62D6-16CF-962B-B099-E03A18EF9419}"/>
          </ac:spMkLst>
        </pc:spChg>
        <pc:spChg chg="add mod">
          <ac:chgData name="Amrutha Basavaraju" userId="8dfee7994bd2daef" providerId="LiveId" clId="{44CEB378-CB6A-4169-A69F-02FB95B60F41}" dt="2023-01-20T06:48:04.034" v="825" actId="403"/>
          <ac:spMkLst>
            <pc:docMk/>
            <pc:sldMk cId="2717525613" sldId="261"/>
            <ac:spMk id="9" creationId="{959CB077-D224-7E9C-BC58-976E034E51C5}"/>
          </ac:spMkLst>
        </pc:spChg>
        <pc:picChg chg="add mod ord">
          <ac:chgData name="Amrutha Basavaraju" userId="8dfee7994bd2daef" providerId="LiveId" clId="{44CEB378-CB6A-4169-A69F-02FB95B60F41}" dt="2023-01-20T06:45:42.254" v="788" actId="14100"/>
          <ac:picMkLst>
            <pc:docMk/>
            <pc:sldMk cId="2717525613" sldId="261"/>
            <ac:picMk id="4" creationId="{D2B02425-9306-EA73-5EBD-5BCCC908F92B}"/>
          </ac:picMkLst>
        </pc:picChg>
      </pc:sldChg>
      <pc:sldChg chg="addSp modSp new del mod">
        <pc:chgData name="Amrutha Basavaraju" userId="8dfee7994bd2daef" providerId="LiveId" clId="{44CEB378-CB6A-4169-A69F-02FB95B60F41}" dt="2023-01-24T16:53:20.038" v="3926" actId="2696"/>
        <pc:sldMkLst>
          <pc:docMk/>
          <pc:sldMk cId="1978742295" sldId="262"/>
        </pc:sldMkLst>
        <pc:spChg chg="add mod">
          <ac:chgData name="Amrutha Basavaraju" userId="8dfee7994bd2daef" providerId="LiveId" clId="{44CEB378-CB6A-4169-A69F-02FB95B60F41}" dt="2023-01-24T16:12:38.913" v="3481" actId="1076"/>
          <ac:spMkLst>
            <pc:docMk/>
            <pc:sldMk cId="1978742295" sldId="262"/>
            <ac:spMk id="2" creationId="{3332624C-0DF3-E365-9F5B-BE1356D6D196}"/>
          </ac:spMkLst>
        </pc:spChg>
        <pc:spChg chg="add mod">
          <ac:chgData name="Amrutha Basavaraju" userId="8dfee7994bd2daef" providerId="LiveId" clId="{44CEB378-CB6A-4169-A69F-02FB95B60F41}" dt="2023-01-24T16:12:36.354" v="3480" actId="1076"/>
          <ac:spMkLst>
            <pc:docMk/>
            <pc:sldMk cId="1978742295" sldId="262"/>
            <ac:spMk id="4" creationId="{188CCA4B-DA55-53A1-206D-96BB3F7CCE4A}"/>
          </ac:spMkLst>
        </pc:spChg>
        <pc:spChg chg="add mod">
          <ac:chgData name="Amrutha Basavaraju" userId="8dfee7994bd2daef" providerId="LiveId" clId="{44CEB378-CB6A-4169-A69F-02FB95B60F41}" dt="2023-01-22T13:56:06.532" v="850" actId="1076"/>
          <ac:spMkLst>
            <pc:docMk/>
            <pc:sldMk cId="1978742295" sldId="262"/>
            <ac:spMk id="5" creationId="{C097A96A-0A64-0898-933C-AD4769C7F09A}"/>
          </ac:spMkLst>
        </pc:spChg>
      </pc:sldChg>
      <pc:sldChg chg="addSp delSp modSp new mod">
        <pc:chgData name="Amrutha Basavaraju" userId="8dfee7994bd2daef" providerId="LiveId" clId="{44CEB378-CB6A-4169-A69F-02FB95B60F41}" dt="2023-01-27T14:49:42.693" v="5377" actId="339"/>
        <pc:sldMkLst>
          <pc:docMk/>
          <pc:sldMk cId="2574331867" sldId="263"/>
        </pc:sldMkLst>
        <pc:spChg chg="add mod">
          <ac:chgData name="Amrutha Basavaraju" userId="8dfee7994bd2daef" providerId="LiveId" clId="{44CEB378-CB6A-4169-A69F-02FB95B60F41}" dt="2023-01-27T14:49:42.693" v="5377" actId="339"/>
          <ac:spMkLst>
            <pc:docMk/>
            <pc:sldMk cId="2574331867" sldId="263"/>
            <ac:spMk id="2" creationId="{AB06D6DF-AE85-4357-F2B5-1BC961C2C11B}"/>
          </ac:spMkLst>
        </pc:spChg>
        <pc:spChg chg="add mod">
          <ac:chgData name="Amrutha Basavaraju" userId="8dfee7994bd2daef" providerId="LiveId" clId="{44CEB378-CB6A-4169-A69F-02FB95B60F41}" dt="2023-01-22T14:16:25.628" v="875" actId="339"/>
          <ac:spMkLst>
            <pc:docMk/>
            <pc:sldMk cId="2574331867" sldId="263"/>
            <ac:spMk id="5" creationId="{C19CF69D-7480-51BD-34EA-D3E1115F1E3B}"/>
          </ac:spMkLst>
        </pc:spChg>
        <pc:spChg chg="add mod">
          <ac:chgData name="Amrutha Basavaraju" userId="8dfee7994bd2daef" providerId="LiveId" clId="{44CEB378-CB6A-4169-A69F-02FB95B60F41}" dt="2023-01-22T14:20:32.697" v="889" actId="403"/>
          <ac:spMkLst>
            <pc:docMk/>
            <pc:sldMk cId="2574331867" sldId="263"/>
            <ac:spMk id="7" creationId="{E9589C6C-2263-E01B-B175-D079C7951396}"/>
          </ac:spMkLst>
        </pc:spChg>
        <pc:spChg chg="add del mod">
          <ac:chgData name="Amrutha Basavaraju" userId="8dfee7994bd2daef" providerId="LiveId" clId="{44CEB378-CB6A-4169-A69F-02FB95B60F41}" dt="2023-01-22T14:20:27.465" v="881" actId="931"/>
          <ac:spMkLst>
            <pc:docMk/>
            <pc:sldMk cId="2574331867" sldId="263"/>
            <ac:spMk id="10" creationId="{6F71471B-31A8-166C-B364-AC87290BF1A8}"/>
          </ac:spMkLst>
        </pc:spChg>
        <pc:graphicFrameChg chg="add mod">
          <ac:chgData name="Amrutha Basavaraju" userId="8dfee7994bd2daef" providerId="LiveId" clId="{44CEB378-CB6A-4169-A69F-02FB95B60F41}" dt="2023-01-22T14:13:42.794" v="859" actId="14100"/>
          <ac:graphicFrameMkLst>
            <pc:docMk/>
            <pc:sldMk cId="2574331867" sldId="263"/>
            <ac:graphicFrameMk id="3" creationId="{93D9E798-C10C-9D2D-F985-C5280FAA6C36}"/>
          </ac:graphicFrameMkLst>
        </pc:graphicFrameChg>
        <pc:picChg chg="add del mod">
          <ac:chgData name="Amrutha Basavaraju" userId="8dfee7994bd2daef" providerId="LiveId" clId="{44CEB378-CB6A-4169-A69F-02FB95B60F41}" dt="2023-01-22T14:20:27.465" v="881" actId="931"/>
          <ac:picMkLst>
            <pc:docMk/>
            <pc:sldMk cId="2574331867" sldId="263"/>
            <ac:picMk id="9" creationId="{36499392-1D36-F3D5-8BBD-B29B3FC15202}"/>
          </ac:picMkLst>
        </pc:picChg>
        <pc:picChg chg="add del mod">
          <ac:chgData name="Amrutha Basavaraju" userId="8dfee7994bd2daef" providerId="LiveId" clId="{44CEB378-CB6A-4169-A69F-02FB95B60F41}" dt="2023-01-24T16:45:12.968" v="3819" actId="21"/>
          <ac:picMkLst>
            <pc:docMk/>
            <pc:sldMk cId="2574331867" sldId="263"/>
            <ac:picMk id="3074" creationId="{BD2D5192-2BD6-AF9F-9A47-BF7033AA653C}"/>
          </ac:picMkLst>
        </pc:picChg>
      </pc:sldChg>
      <pc:sldChg chg="addSp modSp new mod">
        <pc:chgData name="Amrutha Basavaraju" userId="8dfee7994bd2daef" providerId="LiveId" clId="{44CEB378-CB6A-4169-A69F-02FB95B60F41}" dt="2023-01-27T14:49:54.276" v="5379" actId="339"/>
        <pc:sldMkLst>
          <pc:docMk/>
          <pc:sldMk cId="2723238757" sldId="264"/>
        </pc:sldMkLst>
        <pc:spChg chg="add mod">
          <ac:chgData name="Amrutha Basavaraju" userId="8dfee7994bd2daef" providerId="LiveId" clId="{44CEB378-CB6A-4169-A69F-02FB95B60F41}" dt="2023-01-27T14:49:54.276" v="5379" actId="339"/>
          <ac:spMkLst>
            <pc:docMk/>
            <pc:sldMk cId="2723238757" sldId="264"/>
            <ac:spMk id="2" creationId="{31B9321A-D1D0-D24C-FFAB-542091AB1A34}"/>
          </ac:spMkLst>
        </pc:spChg>
        <pc:spChg chg="add mod">
          <ac:chgData name="Amrutha Basavaraju" userId="8dfee7994bd2daef" providerId="LiveId" clId="{44CEB378-CB6A-4169-A69F-02FB95B60F41}" dt="2023-01-27T14:49:05.474" v="5375" actId="20577"/>
          <ac:spMkLst>
            <pc:docMk/>
            <pc:sldMk cId="2723238757" sldId="264"/>
            <ac:spMk id="4" creationId="{A42DEE8E-5C0C-2E2E-2F71-3DE22B6B6CFB}"/>
          </ac:spMkLst>
        </pc:spChg>
        <pc:graphicFrameChg chg="add mod">
          <ac:chgData name="Amrutha Basavaraju" userId="8dfee7994bd2daef" providerId="LiveId" clId="{44CEB378-CB6A-4169-A69F-02FB95B60F41}" dt="2023-01-22T14:39:31.255" v="968" actId="207"/>
          <ac:graphicFrameMkLst>
            <pc:docMk/>
            <pc:sldMk cId="2723238757" sldId="264"/>
            <ac:graphicFrameMk id="3" creationId="{08233311-37D1-5AA2-3BB3-B3C42A6096A0}"/>
          </ac:graphicFrameMkLst>
        </pc:graphicFrameChg>
      </pc:sldChg>
      <pc:sldChg chg="addSp delSp modSp new mod">
        <pc:chgData name="Amrutha Basavaraju" userId="8dfee7994bd2daef" providerId="LiveId" clId="{44CEB378-CB6A-4169-A69F-02FB95B60F41}" dt="2023-01-22T14:44:12.254" v="1005" actId="478"/>
        <pc:sldMkLst>
          <pc:docMk/>
          <pc:sldMk cId="387794279" sldId="265"/>
        </pc:sldMkLst>
        <pc:spChg chg="add mod">
          <ac:chgData name="Amrutha Basavaraju" userId="8dfee7994bd2daef" providerId="LiveId" clId="{44CEB378-CB6A-4169-A69F-02FB95B60F41}" dt="2023-01-22T14:43:33.897" v="999" actId="20577"/>
          <ac:spMkLst>
            <pc:docMk/>
            <pc:sldMk cId="387794279" sldId="265"/>
            <ac:spMk id="2" creationId="{E116294E-4DB7-C578-135C-9C2FAA1DCE6E}"/>
          </ac:spMkLst>
        </pc:spChg>
        <pc:spChg chg="add mod">
          <ac:chgData name="Amrutha Basavaraju" userId="8dfee7994bd2daef" providerId="LiveId" clId="{44CEB378-CB6A-4169-A69F-02FB95B60F41}" dt="2023-01-22T14:43:38.595" v="1001" actId="20577"/>
          <ac:spMkLst>
            <pc:docMk/>
            <pc:sldMk cId="387794279" sldId="265"/>
            <ac:spMk id="5" creationId="{1906DCDB-A2E5-5FF5-ACB6-B1075CD185C8}"/>
          </ac:spMkLst>
        </pc:spChg>
        <pc:graphicFrameChg chg="add mod modGraphic">
          <ac:chgData name="Amrutha Basavaraju" userId="8dfee7994bd2daef" providerId="LiveId" clId="{44CEB378-CB6A-4169-A69F-02FB95B60F41}" dt="2023-01-22T14:42:06.285" v="986" actId="14100"/>
          <ac:graphicFrameMkLst>
            <pc:docMk/>
            <pc:sldMk cId="387794279" sldId="265"/>
            <ac:graphicFrameMk id="3" creationId="{74D0F0D5-B897-35FD-9797-4B7961E70A1F}"/>
          </ac:graphicFrameMkLst>
        </pc:graphicFrameChg>
        <pc:picChg chg="add del mod">
          <ac:chgData name="Amrutha Basavaraju" userId="8dfee7994bd2daef" providerId="LiveId" clId="{44CEB378-CB6A-4169-A69F-02FB95B60F41}" dt="2023-01-22T14:44:12.254" v="1005" actId="478"/>
          <ac:picMkLst>
            <pc:docMk/>
            <pc:sldMk cId="387794279" sldId="265"/>
            <ac:picMk id="6" creationId="{07ED9F94-5AA2-86E6-C23F-DC9AEF78B92E}"/>
          </ac:picMkLst>
        </pc:picChg>
      </pc:sldChg>
      <pc:sldChg chg="addSp modSp new mod">
        <pc:chgData name="Amrutha Basavaraju" userId="8dfee7994bd2daef" providerId="LiveId" clId="{44CEB378-CB6A-4169-A69F-02FB95B60F41}" dt="2023-01-27T15:39:41.914" v="5394" actId="20577"/>
        <pc:sldMkLst>
          <pc:docMk/>
          <pc:sldMk cId="423456486" sldId="266"/>
        </pc:sldMkLst>
        <pc:spChg chg="add mod">
          <ac:chgData name="Amrutha Basavaraju" userId="8dfee7994bd2daef" providerId="LiveId" clId="{44CEB378-CB6A-4169-A69F-02FB95B60F41}" dt="2023-01-27T15:39:41.914" v="5394" actId="20577"/>
          <ac:spMkLst>
            <pc:docMk/>
            <pc:sldMk cId="423456486" sldId="266"/>
            <ac:spMk id="2" creationId="{3B45D3CB-7DAB-4C1F-E835-1DBAF16D4FA1}"/>
          </ac:spMkLst>
        </pc:spChg>
        <pc:spChg chg="add mod">
          <ac:chgData name="Amrutha Basavaraju" userId="8dfee7994bd2daef" providerId="LiveId" clId="{44CEB378-CB6A-4169-A69F-02FB95B60F41}" dt="2023-01-22T14:46:43.630" v="1035" actId="20577"/>
          <ac:spMkLst>
            <pc:docMk/>
            <pc:sldMk cId="423456486" sldId="266"/>
            <ac:spMk id="3" creationId="{B86398A5-CB9D-F5AA-4BC5-3E921FB74DE3}"/>
          </ac:spMkLst>
        </pc:spChg>
        <pc:picChg chg="add mod">
          <ac:chgData name="Amrutha Basavaraju" userId="8dfee7994bd2daef" providerId="LiveId" clId="{44CEB378-CB6A-4169-A69F-02FB95B60F41}" dt="2023-01-22T14:49:54.698" v="1044" actId="1440"/>
          <ac:picMkLst>
            <pc:docMk/>
            <pc:sldMk cId="423456486" sldId="266"/>
            <ac:picMk id="4" creationId="{1CD53480-63AD-EF9E-9344-1190A386A2C0}"/>
          </ac:picMkLst>
        </pc:picChg>
      </pc:sldChg>
      <pc:sldChg chg="addSp delSp modSp new mod">
        <pc:chgData name="Amrutha Basavaraju" userId="8dfee7994bd2daef" providerId="LiveId" clId="{44CEB378-CB6A-4169-A69F-02FB95B60F41}" dt="2023-01-27T16:02:56.330" v="5395" actId="20577"/>
        <pc:sldMkLst>
          <pc:docMk/>
          <pc:sldMk cId="3310666441" sldId="267"/>
        </pc:sldMkLst>
        <pc:spChg chg="add del mod">
          <ac:chgData name="Amrutha Basavaraju" userId="8dfee7994bd2daef" providerId="LiveId" clId="{44CEB378-CB6A-4169-A69F-02FB95B60F41}" dt="2023-01-22T14:55:12.447" v="1050" actId="478"/>
          <ac:spMkLst>
            <pc:docMk/>
            <pc:sldMk cId="3310666441" sldId="267"/>
            <ac:spMk id="4" creationId="{834D6227-5A0C-89C5-8CAE-0B5593378098}"/>
          </ac:spMkLst>
        </pc:spChg>
        <pc:spChg chg="add mod">
          <ac:chgData name="Amrutha Basavaraju" userId="8dfee7994bd2daef" providerId="LiveId" clId="{44CEB378-CB6A-4169-A69F-02FB95B60F41}" dt="2023-01-27T16:02:56.330" v="5395" actId="20577"/>
          <ac:spMkLst>
            <pc:docMk/>
            <pc:sldMk cId="3310666441" sldId="267"/>
            <ac:spMk id="7" creationId="{8FDF8A3F-2D95-20CA-0EF6-A4F0B9123B14}"/>
          </ac:spMkLst>
        </pc:spChg>
        <pc:picChg chg="add del mod modCrop">
          <ac:chgData name="Amrutha Basavaraju" userId="8dfee7994bd2daef" providerId="LiveId" clId="{44CEB378-CB6A-4169-A69F-02FB95B60F41}" dt="2023-01-22T15:04:32.891" v="1067" actId="478"/>
          <ac:picMkLst>
            <pc:docMk/>
            <pc:sldMk cId="3310666441" sldId="267"/>
            <ac:picMk id="3" creationId="{B5A5196A-D972-2284-B852-DB1622D47AEE}"/>
          </ac:picMkLst>
        </pc:picChg>
        <pc:picChg chg="add mod ord">
          <ac:chgData name="Amrutha Basavaraju" userId="8dfee7994bd2daef" providerId="LiveId" clId="{44CEB378-CB6A-4169-A69F-02FB95B60F41}" dt="2023-01-22T15:07:10.220" v="1098" actId="14100"/>
          <ac:picMkLst>
            <pc:docMk/>
            <pc:sldMk cId="3310666441" sldId="267"/>
            <ac:picMk id="5" creationId="{6840183A-5AF9-BF3F-106E-E26116F5D186}"/>
          </ac:picMkLst>
        </pc:picChg>
        <pc:picChg chg="add mod">
          <ac:chgData name="Amrutha Basavaraju" userId="8dfee7994bd2daef" providerId="LiveId" clId="{44CEB378-CB6A-4169-A69F-02FB95B60F41}" dt="2023-01-22T15:14:50.422" v="1181" actId="1440"/>
          <ac:picMkLst>
            <pc:docMk/>
            <pc:sldMk cId="3310666441" sldId="267"/>
            <ac:picMk id="8" creationId="{CB3D84FF-410C-B54E-792B-C4BAF1C5347F}"/>
          </ac:picMkLst>
        </pc:picChg>
        <pc:picChg chg="add mod">
          <ac:chgData name="Amrutha Basavaraju" userId="8dfee7994bd2daef" providerId="LiveId" clId="{44CEB378-CB6A-4169-A69F-02FB95B60F41}" dt="2023-01-22T15:15:48.083" v="1188" actId="14100"/>
          <ac:picMkLst>
            <pc:docMk/>
            <pc:sldMk cId="3310666441" sldId="267"/>
            <ac:picMk id="9" creationId="{4462A71D-0C3B-C395-5E99-0015675BC33B}"/>
          </ac:picMkLst>
        </pc:picChg>
      </pc:sldChg>
      <pc:sldChg chg="addSp delSp modSp new mod">
        <pc:chgData name="Amrutha Basavaraju" userId="8dfee7994bd2daef" providerId="LiveId" clId="{44CEB378-CB6A-4169-A69F-02FB95B60F41}" dt="2023-01-22T16:26:25.835" v="1279" actId="12"/>
        <pc:sldMkLst>
          <pc:docMk/>
          <pc:sldMk cId="3855192896" sldId="268"/>
        </pc:sldMkLst>
        <pc:spChg chg="add mod">
          <ac:chgData name="Amrutha Basavaraju" userId="8dfee7994bd2daef" providerId="LiveId" clId="{44CEB378-CB6A-4169-A69F-02FB95B60F41}" dt="2023-01-22T16:26:25.835" v="1279" actId="12"/>
          <ac:spMkLst>
            <pc:docMk/>
            <pc:sldMk cId="3855192896" sldId="268"/>
            <ac:spMk id="4" creationId="{AFD280B3-B1D5-0790-BEA4-D0BEA4917A38}"/>
          </ac:spMkLst>
        </pc:spChg>
        <pc:picChg chg="add mod">
          <ac:chgData name="Amrutha Basavaraju" userId="8dfee7994bd2daef" providerId="LiveId" clId="{44CEB378-CB6A-4169-A69F-02FB95B60F41}" dt="2023-01-22T15:11:45.187" v="1146" actId="14100"/>
          <ac:picMkLst>
            <pc:docMk/>
            <pc:sldMk cId="3855192896" sldId="268"/>
            <ac:picMk id="2" creationId="{02635C9B-CE78-4B04-F202-093BE10A7E6B}"/>
          </ac:picMkLst>
        </pc:picChg>
        <pc:picChg chg="add del mod">
          <ac:chgData name="Amrutha Basavaraju" userId="8dfee7994bd2daef" providerId="LiveId" clId="{44CEB378-CB6A-4169-A69F-02FB95B60F41}" dt="2023-01-22T15:12:08.052" v="1148"/>
          <ac:picMkLst>
            <pc:docMk/>
            <pc:sldMk cId="3855192896" sldId="268"/>
            <ac:picMk id="3" creationId="{BE3053BB-9287-9292-075B-F5D8BD34E58D}"/>
          </ac:picMkLst>
        </pc:picChg>
        <pc:picChg chg="add mod">
          <ac:chgData name="Amrutha Basavaraju" userId="8dfee7994bd2daef" providerId="LiveId" clId="{44CEB378-CB6A-4169-A69F-02FB95B60F41}" dt="2023-01-22T15:17:20.260" v="1196" actId="1440"/>
          <ac:picMkLst>
            <pc:docMk/>
            <pc:sldMk cId="3855192896" sldId="268"/>
            <ac:picMk id="5" creationId="{96037359-8F92-5DA4-0558-990FD3B73CF6}"/>
          </ac:picMkLst>
        </pc:picChg>
        <pc:picChg chg="add mod">
          <ac:chgData name="Amrutha Basavaraju" userId="8dfee7994bd2daef" providerId="LiveId" clId="{44CEB378-CB6A-4169-A69F-02FB95B60F41}" dt="2023-01-22T15:17:58.084" v="1201" actId="14100"/>
          <ac:picMkLst>
            <pc:docMk/>
            <pc:sldMk cId="3855192896" sldId="268"/>
            <ac:picMk id="6" creationId="{E6D26B62-D074-259C-7647-E4788B25AF65}"/>
          </ac:picMkLst>
        </pc:picChg>
        <pc:picChg chg="add mod">
          <ac:chgData name="Amrutha Basavaraju" userId="8dfee7994bd2daef" providerId="LiveId" clId="{44CEB378-CB6A-4169-A69F-02FB95B60F41}" dt="2023-01-22T15:18:34.463" v="1205" actId="14100"/>
          <ac:picMkLst>
            <pc:docMk/>
            <pc:sldMk cId="3855192896" sldId="268"/>
            <ac:picMk id="7" creationId="{94CABB46-D201-8C62-1387-0F9C29215FD2}"/>
          </ac:picMkLst>
        </pc:picChg>
      </pc:sldChg>
      <pc:sldChg chg="add del">
        <pc:chgData name="Amrutha Basavaraju" userId="8dfee7994bd2daef" providerId="LiveId" clId="{44CEB378-CB6A-4169-A69F-02FB95B60F41}" dt="2023-01-22T15:16:32.232" v="1191"/>
        <pc:sldMkLst>
          <pc:docMk/>
          <pc:sldMk cId="396210809" sldId="269"/>
        </pc:sldMkLst>
      </pc:sldChg>
      <pc:sldChg chg="addSp delSp modSp new mod">
        <pc:chgData name="Amrutha Basavaraju" userId="8dfee7994bd2daef" providerId="LiveId" clId="{44CEB378-CB6A-4169-A69F-02FB95B60F41}" dt="2023-01-22T15:29:59.004" v="1245" actId="1076"/>
        <pc:sldMkLst>
          <pc:docMk/>
          <pc:sldMk cId="3100151793" sldId="269"/>
        </pc:sldMkLst>
        <pc:spChg chg="add mod">
          <ac:chgData name="Amrutha Basavaraju" userId="8dfee7994bd2daef" providerId="LiveId" clId="{44CEB378-CB6A-4169-A69F-02FB95B60F41}" dt="2023-01-22T15:24:15.913" v="1227" actId="1076"/>
          <ac:spMkLst>
            <pc:docMk/>
            <pc:sldMk cId="3100151793" sldId="269"/>
            <ac:spMk id="2" creationId="{384BBB96-7D1B-DE8B-E806-3F6BCD21A51E}"/>
          </ac:spMkLst>
        </pc:spChg>
        <pc:spChg chg="add del">
          <ac:chgData name="Amrutha Basavaraju" userId="8dfee7994bd2daef" providerId="LiveId" clId="{44CEB378-CB6A-4169-A69F-02FB95B60F41}" dt="2023-01-22T15:23:42.050" v="1225" actId="478"/>
          <ac:spMkLst>
            <pc:docMk/>
            <pc:sldMk cId="3100151793" sldId="269"/>
            <ac:spMk id="3" creationId="{2EF31DED-F3ED-91C0-B797-748C46254B93}"/>
          </ac:spMkLst>
        </pc:spChg>
        <pc:spChg chg="add mod">
          <ac:chgData name="Amrutha Basavaraju" userId="8dfee7994bd2daef" providerId="LiveId" clId="{44CEB378-CB6A-4169-A69F-02FB95B60F41}" dt="2023-01-22T15:29:59.004" v="1245" actId="1076"/>
          <ac:spMkLst>
            <pc:docMk/>
            <pc:sldMk cId="3100151793" sldId="269"/>
            <ac:spMk id="5" creationId="{95779C1F-7C54-EC9B-FC20-BE1E34A34C7D}"/>
          </ac:spMkLst>
        </pc:spChg>
        <pc:graphicFrameChg chg="add mod modGraphic">
          <ac:chgData name="Amrutha Basavaraju" userId="8dfee7994bd2daef" providerId="LiveId" clId="{44CEB378-CB6A-4169-A69F-02FB95B60F41}" dt="2023-01-22T15:28:10.624" v="1238" actId="1076"/>
          <ac:graphicFrameMkLst>
            <pc:docMk/>
            <pc:sldMk cId="3100151793" sldId="269"/>
            <ac:graphicFrameMk id="4" creationId="{5238F5E8-E641-8627-FC6E-642A80DDD166}"/>
          </ac:graphicFrameMkLst>
        </pc:graphicFrameChg>
      </pc:sldChg>
      <pc:sldChg chg="addSp modSp new mod">
        <pc:chgData name="Amrutha Basavaraju" userId="8dfee7994bd2daef" providerId="LiveId" clId="{44CEB378-CB6A-4169-A69F-02FB95B60F41}" dt="2023-01-24T18:26:39.113" v="4841" actId="1076"/>
        <pc:sldMkLst>
          <pc:docMk/>
          <pc:sldMk cId="278185939" sldId="270"/>
        </pc:sldMkLst>
        <pc:spChg chg="add mod">
          <ac:chgData name="Amrutha Basavaraju" userId="8dfee7994bd2daef" providerId="LiveId" clId="{44CEB378-CB6A-4169-A69F-02FB95B60F41}" dt="2023-01-24T18:25:18.541" v="4811" actId="1076"/>
          <ac:spMkLst>
            <pc:docMk/>
            <pc:sldMk cId="278185939" sldId="270"/>
            <ac:spMk id="2" creationId="{647A27BF-DB82-6749-768B-AFCB9D3CCA51}"/>
          </ac:spMkLst>
        </pc:spChg>
        <pc:spChg chg="add mod">
          <ac:chgData name="Amrutha Basavaraju" userId="8dfee7994bd2daef" providerId="LiveId" clId="{44CEB378-CB6A-4169-A69F-02FB95B60F41}" dt="2023-01-24T18:25:22.068" v="4812" actId="1076"/>
          <ac:spMkLst>
            <pc:docMk/>
            <pc:sldMk cId="278185939" sldId="270"/>
            <ac:spMk id="4" creationId="{70EA0197-0F31-FB21-152E-5C1307A964BD}"/>
          </ac:spMkLst>
        </pc:spChg>
        <pc:spChg chg="add mod">
          <ac:chgData name="Amrutha Basavaraju" userId="8dfee7994bd2daef" providerId="LiveId" clId="{44CEB378-CB6A-4169-A69F-02FB95B60F41}" dt="2023-01-24T18:26:39.113" v="4841" actId="1076"/>
          <ac:spMkLst>
            <pc:docMk/>
            <pc:sldMk cId="278185939" sldId="270"/>
            <ac:spMk id="7" creationId="{27460D85-4887-4DF2-D14A-AB236A18AF83}"/>
          </ac:spMkLst>
        </pc:spChg>
        <pc:picChg chg="add mod">
          <ac:chgData name="Amrutha Basavaraju" userId="8dfee7994bd2daef" providerId="LiveId" clId="{44CEB378-CB6A-4169-A69F-02FB95B60F41}" dt="2023-01-24T18:26:29.577" v="4839" actId="14100"/>
          <ac:picMkLst>
            <pc:docMk/>
            <pc:sldMk cId="278185939" sldId="270"/>
            <ac:picMk id="5" creationId="{BCE25995-8E93-9AB4-DAEA-712F060039C0}"/>
          </ac:picMkLst>
        </pc:picChg>
        <pc:picChg chg="add mod">
          <ac:chgData name="Amrutha Basavaraju" userId="8dfee7994bd2daef" providerId="LiveId" clId="{44CEB378-CB6A-4169-A69F-02FB95B60F41}" dt="2023-01-24T18:26:33.594" v="4840" actId="14100"/>
          <ac:picMkLst>
            <pc:docMk/>
            <pc:sldMk cId="278185939" sldId="270"/>
            <ac:picMk id="6" creationId="{B97B8F64-9681-A552-CA98-07C7784E1036}"/>
          </ac:picMkLst>
        </pc:picChg>
      </pc:sldChg>
      <pc:sldChg chg="addSp modSp new mod">
        <pc:chgData name="Amrutha Basavaraju" userId="8dfee7994bd2daef" providerId="LiveId" clId="{44CEB378-CB6A-4169-A69F-02FB95B60F41}" dt="2023-01-24T18:27:02.705" v="4845" actId="1076"/>
        <pc:sldMkLst>
          <pc:docMk/>
          <pc:sldMk cId="1761020720" sldId="271"/>
        </pc:sldMkLst>
        <pc:spChg chg="add mod">
          <ac:chgData name="Amrutha Basavaraju" userId="8dfee7994bd2daef" providerId="LiveId" clId="{44CEB378-CB6A-4169-A69F-02FB95B60F41}" dt="2023-01-22T15:37:00.533" v="1269" actId="404"/>
          <ac:spMkLst>
            <pc:docMk/>
            <pc:sldMk cId="1761020720" sldId="271"/>
            <ac:spMk id="2" creationId="{C80E6E1E-7F85-6D16-AC3B-BDEE6E79FE67}"/>
          </ac:spMkLst>
        </pc:spChg>
        <pc:spChg chg="add mod">
          <ac:chgData name="Amrutha Basavaraju" userId="8dfee7994bd2daef" providerId="LiveId" clId="{44CEB378-CB6A-4169-A69F-02FB95B60F41}" dt="2023-01-22T16:37:22.360" v="1343" actId="12"/>
          <ac:spMkLst>
            <pc:docMk/>
            <pc:sldMk cId="1761020720" sldId="271"/>
            <ac:spMk id="4" creationId="{20DEC9D1-8726-F510-6E06-DD589A5135E8}"/>
          </ac:spMkLst>
        </pc:spChg>
        <pc:picChg chg="add mod">
          <ac:chgData name="Amrutha Basavaraju" userId="8dfee7994bd2daef" providerId="LiveId" clId="{44CEB378-CB6A-4169-A69F-02FB95B60F41}" dt="2023-01-24T18:26:56.846" v="4843" actId="1076"/>
          <ac:picMkLst>
            <pc:docMk/>
            <pc:sldMk cId="1761020720" sldId="271"/>
            <ac:picMk id="3" creationId="{3F521854-E878-3CDB-91A7-0B462EA1AC1F}"/>
          </ac:picMkLst>
        </pc:picChg>
        <pc:picChg chg="add mod">
          <ac:chgData name="Amrutha Basavaraju" userId="8dfee7994bd2daef" providerId="LiveId" clId="{44CEB378-CB6A-4169-A69F-02FB95B60F41}" dt="2023-01-24T18:27:02.705" v="4845" actId="1076"/>
          <ac:picMkLst>
            <pc:docMk/>
            <pc:sldMk cId="1761020720" sldId="271"/>
            <ac:picMk id="5" creationId="{101C5CC4-2018-F914-7A9E-9578F1F04553}"/>
          </ac:picMkLst>
        </pc:picChg>
      </pc:sldChg>
      <pc:sldChg chg="addSp modSp new mod">
        <pc:chgData name="Amrutha Basavaraju" userId="8dfee7994bd2daef" providerId="LiveId" clId="{44CEB378-CB6A-4169-A69F-02FB95B60F41}" dt="2023-01-24T18:27:24.691" v="4848" actId="14100"/>
        <pc:sldMkLst>
          <pc:docMk/>
          <pc:sldMk cId="2425525322" sldId="272"/>
        </pc:sldMkLst>
        <pc:spChg chg="add mod">
          <ac:chgData name="Amrutha Basavaraju" userId="8dfee7994bd2daef" providerId="LiveId" clId="{44CEB378-CB6A-4169-A69F-02FB95B60F41}" dt="2023-01-22T16:37:50.433" v="1363" actId="20577"/>
          <ac:spMkLst>
            <pc:docMk/>
            <pc:sldMk cId="2425525322" sldId="272"/>
            <ac:spMk id="3" creationId="{37A9EFC5-680E-EFAB-02CD-8170A63143E8}"/>
          </ac:spMkLst>
        </pc:spChg>
        <pc:picChg chg="add mod">
          <ac:chgData name="Amrutha Basavaraju" userId="8dfee7994bd2daef" providerId="LiveId" clId="{44CEB378-CB6A-4169-A69F-02FB95B60F41}" dt="2023-01-24T18:27:24.691" v="4848" actId="14100"/>
          <ac:picMkLst>
            <pc:docMk/>
            <pc:sldMk cId="2425525322" sldId="272"/>
            <ac:picMk id="4" creationId="{16CA6429-CFB8-8EF3-0DBC-911C35A7E0AF}"/>
          </ac:picMkLst>
        </pc:picChg>
        <pc:picChg chg="add mod">
          <ac:chgData name="Amrutha Basavaraju" userId="8dfee7994bd2daef" providerId="LiveId" clId="{44CEB378-CB6A-4169-A69F-02FB95B60F41}" dt="2023-01-24T18:27:14.120" v="4846" actId="1076"/>
          <ac:picMkLst>
            <pc:docMk/>
            <pc:sldMk cId="2425525322" sldId="272"/>
            <ac:picMk id="5" creationId="{514F7C8A-CDDB-3D7B-39EA-A86EC0EFDB8D}"/>
          </ac:picMkLst>
        </pc:picChg>
      </pc:sldChg>
      <pc:sldChg chg="addSp modSp new mod">
        <pc:chgData name="Amrutha Basavaraju" userId="8dfee7994bd2daef" providerId="LiveId" clId="{44CEB378-CB6A-4169-A69F-02FB95B60F41}" dt="2023-01-27T16:19:11.073" v="5399" actId="1076"/>
        <pc:sldMkLst>
          <pc:docMk/>
          <pc:sldMk cId="3634548891" sldId="273"/>
        </pc:sldMkLst>
        <pc:spChg chg="add mod">
          <ac:chgData name="Amrutha Basavaraju" userId="8dfee7994bd2daef" providerId="LiveId" clId="{44CEB378-CB6A-4169-A69F-02FB95B60F41}" dt="2023-01-27T16:19:11.073" v="5399" actId="1076"/>
          <ac:spMkLst>
            <pc:docMk/>
            <pc:sldMk cId="3634548891" sldId="273"/>
            <ac:spMk id="2" creationId="{C297A3B1-D30A-CBA0-DBF1-C2B9BC86C8FA}"/>
          </ac:spMkLst>
        </pc:spChg>
        <pc:spChg chg="add mod">
          <ac:chgData name="Amrutha Basavaraju" userId="8dfee7994bd2daef" providerId="LiveId" clId="{44CEB378-CB6A-4169-A69F-02FB95B60F41}" dt="2023-01-27T16:14:18.608" v="5398" actId="1076"/>
          <ac:spMkLst>
            <pc:docMk/>
            <pc:sldMk cId="3634548891" sldId="273"/>
            <ac:spMk id="4" creationId="{3036EFA5-9775-A3BD-D8EE-AC4ADECCD778}"/>
          </ac:spMkLst>
        </pc:spChg>
      </pc:sldChg>
      <pc:sldChg chg="addSp modSp new mod">
        <pc:chgData name="Amrutha Basavaraju" userId="8dfee7994bd2daef" providerId="LiveId" clId="{44CEB378-CB6A-4169-A69F-02FB95B60F41}" dt="2023-01-24T18:28:00.003" v="4854" actId="1076"/>
        <pc:sldMkLst>
          <pc:docMk/>
          <pc:sldMk cId="3815392219" sldId="274"/>
        </pc:sldMkLst>
        <pc:spChg chg="add mod">
          <ac:chgData name="Amrutha Basavaraju" userId="8dfee7994bd2daef" providerId="LiveId" clId="{44CEB378-CB6A-4169-A69F-02FB95B60F41}" dt="2023-01-22T16:39:19.080" v="1380" actId="20577"/>
          <ac:spMkLst>
            <pc:docMk/>
            <pc:sldMk cId="3815392219" sldId="274"/>
            <ac:spMk id="3" creationId="{37389C1A-CE9F-EB3D-3FAB-47D1D59FEB0E}"/>
          </ac:spMkLst>
        </pc:spChg>
        <pc:picChg chg="mod">
          <ac:chgData name="Amrutha Basavaraju" userId="8dfee7994bd2daef" providerId="LiveId" clId="{44CEB378-CB6A-4169-A69F-02FB95B60F41}" dt="2023-01-24T18:28:00.003" v="4854" actId="1076"/>
          <ac:picMkLst>
            <pc:docMk/>
            <pc:sldMk cId="3815392219" sldId="274"/>
            <ac:picMk id="4" creationId="{6F8D2B97-9E64-A297-3727-A645AD401D14}"/>
          </ac:picMkLst>
        </pc:picChg>
      </pc:sldChg>
      <pc:sldChg chg="addSp modSp new mod">
        <pc:chgData name="Amrutha Basavaraju" userId="8dfee7994bd2daef" providerId="LiveId" clId="{44CEB378-CB6A-4169-A69F-02FB95B60F41}" dt="2023-01-22T16:42:59.768" v="1438" actId="1440"/>
        <pc:sldMkLst>
          <pc:docMk/>
          <pc:sldMk cId="3012739292" sldId="275"/>
        </pc:sldMkLst>
        <pc:spChg chg="add mod">
          <ac:chgData name="Amrutha Basavaraju" userId="8dfee7994bd2daef" providerId="LiveId" clId="{44CEB378-CB6A-4169-A69F-02FB95B60F41}" dt="2023-01-22T16:39:48.238" v="1383" actId="1076"/>
          <ac:spMkLst>
            <pc:docMk/>
            <pc:sldMk cId="3012739292" sldId="275"/>
            <ac:spMk id="2" creationId="{A6B74BA0-6F5A-1311-2232-A936AF0662DD}"/>
          </ac:spMkLst>
        </pc:spChg>
        <pc:spChg chg="add mod">
          <ac:chgData name="Amrutha Basavaraju" userId="8dfee7994bd2daef" providerId="LiveId" clId="{44CEB378-CB6A-4169-A69F-02FB95B60F41}" dt="2023-01-22T16:41:57.671" v="1431" actId="20577"/>
          <ac:spMkLst>
            <pc:docMk/>
            <pc:sldMk cId="3012739292" sldId="275"/>
            <ac:spMk id="4" creationId="{1C00A1D2-8B21-C598-CF8C-967A6B91AF6B}"/>
          </ac:spMkLst>
        </pc:spChg>
        <pc:picChg chg="add mod">
          <ac:chgData name="Amrutha Basavaraju" userId="8dfee7994bd2daef" providerId="LiveId" clId="{44CEB378-CB6A-4169-A69F-02FB95B60F41}" dt="2023-01-22T16:42:25.445" v="1434" actId="1440"/>
          <ac:picMkLst>
            <pc:docMk/>
            <pc:sldMk cId="3012739292" sldId="275"/>
            <ac:picMk id="5" creationId="{E2EC845D-8CCE-54DC-F27A-E542A2C6FC71}"/>
          </ac:picMkLst>
        </pc:picChg>
        <pc:picChg chg="add mod modCrop">
          <ac:chgData name="Amrutha Basavaraju" userId="8dfee7994bd2daef" providerId="LiveId" clId="{44CEB378-CB6A-4169-A69F-02FB95B60F41}" dt="2023-01-22T16:42:59.768" v="1438" actId="1440"/>
          <ac:picMkLst>
            <pc:docMk/>
            <pc:sldMk cId="3012739292" sldId="275"/>
            <ac:picMk id="6" creationId="{E23AD949-9D9F-46A4-8621-FF2DB0694B5E}"/>
          </ac:picMkLst>
        </pc:picChg>
      </pc:sldChg>
      <pc:sldChg chg="addSp modSp new mod">
        <pc:chgData name="Amrutha Basavaraju" userId="8dfee7994bd2daef" providerId="LiveId" clId="{44CEB378-CB6A-4169-A69F-02FB95B60F41}" dt="2023-01-22T16:51:11.280" v="1481"/>
        <pc:sldMkLst>
          <pc:docMk/>
          <pc:sldMk cId="2995452602" sldId="276"/>
        </pc:sldMkLst>
        <pc:spChg chg="add mod">
          <ac:chgData name="Amrutha Basavaraju" userId="8dfee7994bd2daef" providerId="LiveId" clId="{44CEB378-CB6A-4169-A69F-02FB95B60F41}" dt="2023-01-22T16:51:11.280" v="1481"/>
          <ac:spMkLst>
            <pc:docMk/>
            <pc:sldMk cId="2995452602" sldId="276"/>
            <ac:spMk id="3" creationId="{2A014BA2-9337-ACD6-AD65-41370DA160D6}"/>
          </ac:spMkLst>
        </pc:spChg>
      </pc:sldChg>
      <pc:sldChg chg="addSp modSp new mod">
        <pc:chgData name="Amrutha Basavaraju" userId="8dfee7994bd2daef" providerId="LiveId" clId="{44CEB378-CB6A-4169-A69F-02FB95B60F41}" dt="2023-01-22T16:55:09.791" v="1495" actId="12"/>
        <pc:sldMkLst>
          <pc:docMk/>
          <pc:sldMk cId="2433235611" sldId="277"/>
        </pc:sldMkLst>
        <pc:spChg chg="add mod">
          <ac:chgData name="Amrutha Basavaraju" userId="8dfee7994bd2daef" providerId="LiveId" clId="{44CEB378-CB6A-4169-A69F-02FB95B60F41}" dt="2023-01-22T16:53:48.682" v="1485" actId="404"/>
          <ac:spMkLst>
            <pc:docMk/>
            <pc:sldMk cId="2433235611" sldId="277"/>
            <ac:spMk id="2" creationId="{38482E31-64CF-FBBC-40E1-99A0E24C0838}"/>
          </ac:spMkLst>
        </pc:spChg>
        <pc:spChg chg="add mod">
          <ac:chgData name="Amrutha Basavaraju" userId="8dfee7994bd2daef" providerId="LiveId" clId="{44CEB378-CB6A-4169-A69F-02FB95B60F41}" dt="2023-01-22T16:55:09.791" v="1495" actId="12"/>
          <ac:spMkLst>
            <pc:docMk/>
            <pc:sldMk cId="2433235611" sldId="277"/>
            <ac:spMk id="4" creationId="{20B2239D-34E9-CC0F-E015-04435115A4F0}"/>
          </ac:spMkLst>
        </pc:spChg>
      </pc:sldChg>
      <pc:sldChg chg="addSp modSp new mod">
        <pc:chgData name="Amrutha Basavaraju" userId="8dfee7994bd2daef" providerId="LiveId" clId="{44CEB378-CB6A-4169-A69F-02FB95B60F41}" dt="2023-01-24T16:53:53.415" v="3929" actId="1076"/>
        <pc:sldMkLst>
          <pc:docMk/>
          <pc:sldMk cId="2161342533" sldId="278"/>
        </pc:sldMkLst>
        <pc:spChg chg="add mod">
          <ac:chgData name="Amrutha Basavaraju" userId="8dfee7994bd2daef" providerId="LiveId" clId="{44CEB378-CB6A-4169-A69F-02FB95B60F41}" dt="2023-01-22T16:56:08.048" v="1502"/>
          <ac:spMkLst>
            <pc:docMk/>
            <pc:sldMk cId="2161342533" sldId="278"/>
            <ac:spMk id="2" creationId="{CA0DA6FB-B587-13E0-F49C-1175CCD12412}"/>
          </ac:spMkLst>
        </pc:spChg>
        <pc:spChg chg="add mod">
          <ac:chgData name="Amrutha Basavaraju" userId="8dfee7994bd2daef" providerId="LiveId" clId="{44CEB378-CB6A-4169-A69F-02FB95B60F41}" dt="2023-01-24T16:53:50.291" v="3928" actId="1076"/>
          <ac:spMkLst>
            <pc:docMk/>
            <pc:sldMk cId="2161342533" sldId="278"/>
            <ac:spMk id="4" creationId="{CDE48382-6516-9F1D-12E1-29C327F9B014}"/>
          </ac:spMkLst>
        </pc:spChg>
        <pc:spChg chg="mod">
          <ac:chgData name="Amrutha Basavaraju" userId="8dfee7994bd2daef" providerId="LiveId" clId="{44CEB378-CB6A-4169-A69F-02FB95B60F41}" dt="2023-01-24T16:53:53.415" v="3929" actId="1076"/>
          <ac:spMkLst>
            <pc:docMk/>
            <pc:sldMk cId="2161342533" sldId="278"/>
            <ac:spMk id="6" creationId="{3ED4B62F-2BF4-D81A-1302-DBC4DB08A459}"/>
          </ac:spMkLst>
        </pc:spChg>
        <pc:picChg chg="mod">
          <ac:chgData name="Amrutha Basavaraju" userId="8dfee7994bd2daef" providerId="LiveId" clId="{44CEB378-CB6A-4169-A69F-02FB95B60F41}" dt="2023-01-24T16:53:45.294" v="3927" actId="1076"/>
          <ac:picMkLst>
            <pc:docMk/>
            <pc:sldMk cId="2161342533" sldId="278"/>
            <ac:picMk id="5" creationId="{AAADA062-CD1D-5EA6-8629-DC4ABFAD8B52}"/>
          </ac:picMkLst>
        </pc:picChg>
      </pc:sldChg>
      <pc:sldChg chg="addSp modSp new mod">
        <pc:chgData name="Amrutha Basavaraju" userId="8dfee7994bd2daef" providerId="LiveId" clId="{44CEB378-CB6A-4169-A69F-02FB95B60F41}" dt="2023-01-24T16:54:14.827" v="3931" actId="1076"/>
        <pc:sldMkLst>
          <pc:docMk/>
          <pc:sldMk cId="539392762" sldId="279"/>
        </pc:sldMkLst>
        <pc:spChg chg="add mod">
          <ac:chgData name="Amrutha Basavaraju" userId="8dfee7994bd2daef" providerId="LiveId" clId="{44CEB378-CB6A-4169-A69F-02FB95B60F41}" dt="2023-01-22T16:57:15.259" v="1515"/>
          <ac:spMkLst>
            <pc:docMk/>
            <pc:sldMk cId="539392762" sldId="279"/>
            <ac:spMk id="2" creationId="{F45853E7-1D4E-1AB7-F010-602A7649D68A}"/>
          </ac:spMkLst>
        </pc:spChg>
        <pc:spChg chg="add mod">
          <ac:chgData name="Amrutha Basavaraju" userId="8dfee7994bd2daef" providerId="LiveId" clId="{44CEB378-CB6A-4169-A69F-02FB95B60F41}" dt="2023-01-24T16:54:14.827" v="3931" actId="1076"/>
          <ac:spMkLst>
            <pc:docMk/>
            <pc:sldMk cId="539392762" sldId="279"/>
            <ac:spMk id="4" creationId="{00F1F257-B60E-4872-E0DD-D18FF46DD126}"/>
          </ac:spMkLst>
        </pc:spChg>
        <pc:picChg chg="mod">
          <ac:chgData name="Amrutha Basavaraju" userId="8dfee7994bd2daef" providerId="LiveId" clId="{44CEB378-CB6A-4169-A69F-02FB95B60F41}" dt="2023-01-24T16:54:07.823" v="3930" actId="1076"/>
          <ac:picMkLst>
            <pc:docMk/>
            <pc:sldMk cId="539392762" sldId="279"/>
            <ac:picMk id="5" creationId="{EBE176B9-39C6-6382-2D0C-069EE0E2F7E9}"/>
          </ac:picMkLst>
        </pc:picChg>
      </pc:sldChg>
      <pc:sldChg chg="addSp modSp new mod">
        <pc:chgData name="Amrutha Basavaraju" userId="8dfee7994bd2daef" providerId="LiveId" clId="{44CEB378-CB6A-4169-A69F-02FB95B60F41}" dt="2023-01-22T17:01:28.840" v="1544" actId="403"/>
        <pc:sldMkLst>
          <pc:docMk/>
          <pc:sldMk cId="4118473846" sldId="280"/>
        </pc:sldMkLst>
        <pc:spChg chg="add mod">
          <ac:chgData name="Amrutha Basavaraju" userId="8dfee7994bd2daef" providerId="LiveId" clId="{44CEB378-CB6A-4169-A69F-02FB95B60F41}" dt="2023-01-22T17:00:55.935" v="1540" actId="207"/>
          <ac:spMkLst>
            <pc:docMk/>
            <pc:sldMk cId="4118473846" sldId="280"/>
            <ac:spMk id="2" creationId="{E7FE885E-87C4-D534-1F43-93FCA4BAA15B}"/>
          </ac:spMkLst>
        </pc:spChg>
        <pc:spChg chg="add mod">
          <ac:chgData name="Amrutha Basavaraju" userId="8dfee7994bd2daef" providerId="LiveId" clId="{44CEB378-CB6A-4169-A69F-02FB95B60F41}" dt="2023-01-22T17:01:28.840" v="1544" actId="403"/>
          <ac:spMkLst>
            <pc:docMk/>
            <pc:sldMk cId="4118473846" sldId="280"/>
            <ac:spMk id="4" creationId="{E6729DEF-B087-B6EE-9776-B1EDB57B8FD3}"/>
          </ac:spMkLst>
        </pc:spChg>
      </pc:sldChg>
      <pc:sldChg chg="addSp modSp new mod">
        <pc:chgData name="Amrutha Basavaraju" userId="8dfee7994bd2daef" providerId="LiveId" clId="{44CEB378-CB6A-4169-A69F-02FB95B60F41}" dt="2023-01-24T17:58:46.789" v="4458" actId="14100"/>
        <pc:sldMkLst>
          <pc:docMk/>
          <pc:sldMk cId="844899257" sldId="281"/>
        </pc:sldMkLst>
        <pc:spChg chg="add mod">
          <ac:chgData name="Amrutha Basavaraju" userId="8dfee7994bd2daef" providerId="LiveId" clId="{44CEB378-CB6A-4169-A69F-02FB95B60F41}" dt="2023-01-24T17:58:46.789" v="4458" actId="14100"/>
          <ac:spMkLst>
            <pc:docMk/>
            <pc:sldMk cId="844899257" sldId="281"/>
            <ac:spMk id="3" creationId="{52FBA75E-2B56-6540-48D9-BEFF1D827AB3}"/>
          </ac:spMkLst>
        </pc:spChg>
        <pc:picChg chg="mod">
          <ac:chgData name="Amrutha Basavaraju" userId="8dfee7994bd2daef" providerId="LiveId" clId="{44CEB378-CB6A-4169-A69F-02FB95B60F41}" dt="2023-01-24T17:58:34.111" v="4456" actId="339"/>
          <ac:picMkLst>
            <pc:docMk/>
            <pc:sldMk cId="844899257" sldId="281"/>
            <ac:picMk id="4" creationId="{2C60D96F-8E2B-2D93-39B9-D96E274C70A2}"/>
          </ac:picMkLst>
        </pc:picChg>
      </pc:sldChg>
      <pc:sldChg chg="addSp modSp new mod">
        <pc:chgData name="Amrutha Basavaraju" userId="8dfee7994bd2daef" providerId="LiveId" clId="{44CEB378-CB6A-4169-A69F-02FB95B60F41}" dt="2023-01-24T17:59:11.877" v="4462" actId="339"/>
        <pc:sldMkLst>
          <pc:docMk/>
          <pc:sldMk cId="1546475942" sldId="282"/>
        </pc:sldMkLst>
        <pc:spChg chg="add mod">
          <ac:chgData name="Amrutha Basavaraju" userId="8dfee7994bd2daef" providerId="LiveId" clId="{44CEB378-CB6A-4169-A69F-02FB95B60F41}" dt="2023-01-24T17:59:00.535" v="4460" actId="14100"/>
          <ac:spMkLst>
            <pc:docMk/>
            <pc:sldMk cId="1546475942" sldId="282"/>
            <ac:spMk id="3" creationId="{5DF61B0E-7E7E-6CAE-41C4-0D05B46053A1}"/>
          </ac:spMkLst>
        </pc:spChg>
        <pc:picChg chg="mod">
          <ac:chgData name="Amrutha Basavaraju" userId="8dfee7994bd2daef" providerId="LiveId" clId="{44CEB378-CB6A-4169-A69F-02FB95B60F41}" dt="2023-01-24T17:59:11.877" v="4462" actId="339"/>
          <ac:picMkLst>
            <pc:docMk/>
            <pc:sldMk cId="1546475942" sldId="282"/>
            <ac:picMk id="2" creationId="{1C0FFB23-A45F-14BE-CD11-305EAA4BC81D}"/>
          </ac:picMkLst>
        </pc:picChg>
      </pc:sldChg>
      <pc:sldChg chg="addSp modSp new mod">
        <pc:chgData name="Amrutha Basavaraju" userId="8dfee7994bd2daef" providerId="LiveId" clId="{44CEB378-CB6A-4169-A69F-02FB95B60F41}" dt="2023-01-24T18:29:03.708" v="4860" actId="1076"/>
        <pc:sldMkLst>
          <pc:docMk/>
          <pc:sldMk cId="2152768699" sldId="283"/>
        </pc:sldMkLst>
        <pc:spChg chg="add mod">
          <ac:chgData name="Amrutha Basavaraju" userId="8dfee7994bd2daef" providerId="LiveId" clId="{44CEB378-CB6A-4169-A69F-02FB95B60F41}" dt="2023-01-24T18:28:50.016" v="4859" actId="403"/>
          <ac:spMkLst>
            <pc:docMk/>
            <pc:sldMk cId="2152768699" sldId="283"/>
            <ac:spMk id="2" creationId="{EFF3F829-5CB1-BFDD-B42A-201C5028E003}"/>
          </ac:spMkLst>
        </pc:spChg>
        <pc:spChg chg="add mod">
          <ac:chgData name="Amrutha Basavaraju" userId="8dfee7994bd2daef" providerId="LiveId" clId="{44CEB378-CB6A-4169-A69F-02FB95B60F41}" dt="2023-01-24T18:28:42.790" v="4857" actId="12"/>
          <ac:spMkLst>
            <pc:docMk/>
            <pc:sldMk cId="2152768699" sldId="283"/>
            <ac:spMk id="4" creationId="{087AC8A7-D573-B571-2611-26945E4CEB82}"/>
          </ac:spMkLst>
        </pc:spChg>
        <pc:picChg chg="mod">
          <ac:chgData name="Amrutha Basavaraju" userId="8dfee7994bd2daef" providerId="LiveId" clId="{44CEB378-CB6A-4169-A69F-02FB95B60F41}" dt="2023-01-24T18:29:03.708" v="4860" actId="1076"/>
          <ac:picMkLst>
            <pc:docMk/>
            <pc:sldMk cId="2152768699" sldId="283"/>
            <ac:picMk id="5" creationId="{94688E85-F80C-2589-DE31-D4CD7F98CC3D}"/>
          </ac:picMkLst>
        </pc:picChg>
      </pc:sldChg>
      <pc:sldChg chg="addSp modSp new mod">
        <pc:chgData name="Amrutha Basavaraju" userId="8dfee7994bd2daef" providerId="LiveId" clId="{44CEB378-CB6A-4169-A69F-02FB95B60F41}" dt="2023-01-22T17:21:41.857" v="1587" actId="20577"/>
        <pc:sldMkLst>
          <pc:docMk/>
          <pc:sldMk cId="2308315108" sldId="284"/>
        </pc:sldMkLst>
        <pc:spChg chg="add mod">
          <ac:chgData name="Amrutha Basavaraju" userId="8dfee7994bd2daef" providerId="LiveId" clId="{44CEB378-CB6A-4169-A69F-02FB95B60F41}" dt="2023-01-22T17:21:41.857" v="1587" actId="20577"/>
          <ac:spMkLst>
            <pc:docMk/>
            <pc:sldMk cId="2308315108" sldId="284"/>
            <ac:spMk id="3" creationId="{4BF4D64B-01AF-9B1B-C51B-5FA69292EB77}"/>
          </ac:spMkLst>
        </pc:spChg>
      </pc:sldChg>
      <pc:sldChg chg="addSp modSp new mod">
        <pc:chgData name="Amrutha Basavaraju" userId="8dfee7994bd2daef" providerId="LiveId" clId="{44CEB378-CB6A-4169-A69F-02FB95B60F41}" dt="2023-01-27T18:24:04.816" v="5435" actId="20577"/>
        <pc:sldMkLst>
          <pc:docMk/>
          <pc:sldMk cId="2163936544" sldId="285"/>
        </pc:sldMkLst>
        <pc:spChg chg="add mod">
          <ac:chgData name="Amrutha Basavaraju" userId="8dfee7994bd2daef" providerId="LiveId" clId="{44CEB378-CB6A-4169-A69F-02FB95B60F41}" dt="2023-01-27T18:24:04.816" v="5435" actId="20577"/>
          <ac:spMkLst>
            <pc:docMk/>
            <pc:sldMk cId="2163936544" sldId="285"/>
            <ac:spMk id="4" creationId="{25845B8F-68FD-47BA-5EEC-1AD527CC91BF}"/>
          </ac:spMkLst>
        </pc:spChg>
        <pc:picChg chg="add mod modCrop">
          <ac:chgData name="Amrutha Basavaraju" userId="8dfee7994bd2daef" providerId="LiveId" clId="{44CEB378-CB6A-4169-A69F-02FB95B60F41}" dt="2023-01-22T17:24:22.414" v="1597" actId="1076"/>
          <ac:picMkLst>
            <pc:docMk/>
            <pc:sldMk cId="2163936544" sldId="285"/>
            <ac:picMk id="2" creationId="{13520156-48E7-1418-070D-86D25738D12D}"/>
          </ac:picMkLst>
        </pc:picChg>
      </pc:sldChg>
      <pc:sldChg chg="addSp modSp new del mod">
        <pc:chgData name="Amrutha Basavaraju" userId="8dfee7994bd2daef" providerId="LiveId" clId="{44CEB378-CB6A-4169-A69F-02FB95B60F41}" dt="2023-01-24T17:06:02.137" v="4028" actId="2696"/>
        <pc:sldMkLst>
          <pc:docMk/>
          <pc:sldMk cId="711658596" sldId="286"/>
        </pc:sldMkLst>
        <pc:spChg chg="add mod">
          <ac:chgData name="Amrutha Basavaraju" userId="8dfee7994bd2daef" providerId="LiveId" clId="{44CEB378-CB6A-4169-A69F-02FB95B60F41}" dt="2023-01-22T17:39:22.261" v="1721" actId="1076"/>
          <ac:spMkLst>
            <pc:docMk/>
            <pc:sldMk cId="711658596" sldId="286"/>
            <ac:spMk id="2" creationId="{A27FD543-642C-D63B-2C32-E89A987B180D}"/>
          </ac:spMkLst>
        </pc:spChg>
        <pc:spChg chg="add mod">
          <ac:chgData name="Amrutha Basavaraju" userId="8dfee7994bd2daef" providerId="LiveId" clId="{44CEB378-CB6A-4169-A69F-02FB95B60F41}" dt="2023-01-22T17:58:01.979" v="1746" actId="339"/>
          <ac:spMkLst>
            <pc:docMk/>
            <pc:sldMk cId="711658596" sldId="286"/>
            <ac:spMk id="3" creationId="{B4774364-E540-E5CC-D045-6D53BF9E3BFC}"/>
          </ac:spMkLst>
        </pc:spChg>
        <pc:picChg chg="add mod">
          <ac:chgData name="Amrutha Basavaraju" userId="8dfee7994bd2daef" providerId="LiveId" clId="{44CEB378-CB6A-4169-A69F-02FB95B60F41}" dt="2023-01-22T17:40:27.902" v="1723" actId="1076"/>
          <ac:picMkLst>
            <pc:docMk/>
            <pc:sldMk cId="711658596" sldId="286"/>
            <ac:picMk id="4" creationId="{852A5655-5C3E-1BAE-2BF3-2A7C02D31F16}"/>
          </ac:picMkLst>
        </pc:picChg>
        <pc:picChg chg="add mod">
          <ac:chgData name="Amrutha Basavaraju" userId="8dfee7994bd2daef" providerId="LiveId" clId="{44CEB378-CB6A-4169-A69F-02FB95B60F41}" dt="2023-01-22T17:40:31.142" v="1724" actId="1076"/>
          <ac:picMkLst>
            <pc:docMk/>
            <pc:sldMk cId="711658596" sldId="286"/>
            <ac:picMk id="5" creationId="{00342F97-F9BD-9D38-4D64-D4917C2B500E}"/>
          </ac:picMkLst>
        </pc:picChg>
        <pc:picChg chg="add mod">
          <ac:chgData name="Amrutha Basavaraju" userId="8dfee7994bd2daef" providerId="LiveId" clId="{44CEB378-CB6A-4169-A69F-02FB95B60F41}" dt="2023-01-22T17:41:07.267" v="1729" actId="1076"/>
          <ac:picMkLst>
            <pc:docMk/>
            <pc:sldMk cId="711658596" sldId="286"/>
            <ac:picMk id="6" creationId="{1D355D82-ACCD-B54C-5DA4-FB71EF6C9F1E}"/>
          </ac:picMkLst>
        </pc:picChg>
      </pc:sldChg>
      <pc:sldChg chg="addSp modSp new del mod">
        <pc:chgData name="Amrutha Basavaraju" userId="8dfee7994bd2daef" providerId="LiveId" clId="{44CEB378-CB6A-4169-A69F-02FB95B60F41}" dt="2023-01-24T17:13:49.640" v="4124" actId="2696"/>
        <pc:sldMkLst>
          <pc:docMk/>
          <pc:sldMk cId="2805486956" sldId="287"/>
        </pc:sldMkLst>
        <pc:spChg chg="add mod">
          <ac:chgData name="Amrutha Basavaraju" userId="8dfee7994bd2daef" providerId="LiveId" clId="{44CEB378-CB6A-4169-A69F-02FB95B60F41}" dt="2023-01-22T17:47:38.149" v="1733" actId="339"/>
          <ac:spMkLst>
            <pc:docMk/>
            <pc:sldMk cId="2805486956" sldId="287"/>
            <ac:spMk id="2" creationId="{79BDEFAE-4B78-55ED-0FC5-DB1E119AE835}"/>
          </ac:spMkLst>
        </pc:spChg>
        <pc:picChg chg="add mod">
          <ac:chgData name="Amrutha Basavaraju" userId="8dfee7994bd2daef" providerId="LiveId" clId="{44CEB378-CB6A-4169-A69F-02FB95B60F41}" dt="2023-01-22T17:56:53.468" v="1744" actId="14100"/>
          <ac:picMkLst>
            <pc:docMk/>
            <pc:sldMk cId="2805486956" sldId="287"/>
            <ac:picMk id="3" creationId="{E1F01787-9B8C-5581-D145-0600B44D2BEE}"/>
          </ac:picMkLst>
        </pc:picChg>
        <pc:picChg chg="add mod">
          <ac:chgData name="Amrutha Basavaraju" userId="8dfee7994bd2daef" providerId="LiveId" clId="{44CEB378-CB6A-4169-A69F-02FB95B60F41}" dt="2023-01-22T17:56:58.627" v="1745" actId="1440"/>
          <ac:picMkLst>
            <pc:docMk/>
            <pc:sldMk cId="2805486956" sldId="287"/>
            <ac:picMk id="4" creationId="{B17255FE-0260-33CF-710E-4AB1DF3C8713}"/>
          </ac:picMkLst>
        </pc:picChg>
      </pc:sldChg>
      <pc:sldChg chg="addSp modSp new del mod">
        <pc:chgData name="Amrutha Basavaraju" userId="8dfee7994bd2daef" providerId="LiveId" clId="{44CEB378-CB6A-4169-A69F-02FB95B60F41}" dt="2023-01-24T17:43:38.644" v="4338" actId="2696"/>
        <pc:sldMkLst>
          <pc:docMk/>
          <pc:sldMk cId="779157664" sldId="288"/>
        </pc:sldMkLst>
        <pc:spChg chg="add mod">
          <ac:chgData name="Amrutha Basavaraju" userId="8dfee7994bd2daef" providerId="LiveId" clId="{44CEB378-CB6A-4169-A69F-02FB95B60F41}" dt="2023-01-24T17:32:23.045" v="4233" actId="1076"/>
          <ac:spMkLst>
            <pc:docMk/>
            <pc:sldMk cId="779157664" sldId="288"/>
            <ac:spMk id="2" creationId="{C41B58C4-F69D-02D6-F941-E658DE316C75}"/>
          </ac:spMkLst>
        </pc:spChg>
      </pc:sldChg>
      <pc:sldChg chg="addSp delSp modSp add mod ord modAnim">
        <pc:chgData name="Amrutha Basavaraju" userId="8dfee7994bd2daef" providerId="LiveId" clId="{44CEB378-CB6A-4169-A69F-02FB95B60F41}" dt="2023-01-24T17:14:21.253" v="4128"/>
        <pc:sldMkLst>
          <pc:docMk/>
          <pc:sldMk cId="1276885714" sldId="289"/>
        </pc:sldMkLst>
        <pc:graphicFrameChg chg="add del modGraphic">
          <ac:chgData name="Amrutha Basavaraju" userId="8dfee7994bd2daef" providerId="LiveId" clId="{44CEB378-CB6A-4169-A69F-02FB95B60F41}" dt="2023-01-22T17:59:28.130" v="1751" actId="478"/>
          <ac:graphicFrameMkLst>
            <pc:docMk/>
            <pc:sldMk cId="1276885714" sldId="289"/>
            <ac:graphicFrameMk id="3" creationId="{B3D50D56-ACBD-D222-F753-16CEF7D764E2}"/>
          </ac:graphicFrameMkLst>
        </pc:graphicFrameChg>
      </pc:sldChg>
      <pc:sldChg chg="addSp modSp add del mod">
        <pc:chgData name="Amrutha Basavaraju" userId="8dfee7994bd2daef" providerId="LiveId" clId="{44CEB378-CB6A-4169-A69F-02FB95B60F41}" dt="2023-01-24T17:43:43.161" v="4339" actId="2696"/>
        <pc:sldMkLst>
          <pc:docMk/>
          <pc:sldMk cId="2179636208" sldId="290"/>
        </pc:sldMkLst>
        <pc:spChg chg="add mod">
          <ac:chgData name="Amrutha Basavaraju" userId="8dfee7994bd2daef" providerId="LiveId" clId="{44CEB378-CB6A-4169-A69F-02FB95B60F41}" dt="2023-01-22T18:07:07.126" v="1762"/>
          <ac:spMkLst>
            <pc:docMk/>
            <pc:sldMk cId="2179636208" sldId="290"/>
            <ac:spMk id="2" creationId="{8DE85460-A14D-4A9D-5D1E-997FCD4DDC27}"/>
          </ac:spMkLst>
        </pc:spChg>
      </pc:sldChg>
      <pc:sldChg chg="addSp delSp modSp new del mod">
        <pc:chgData name="Amrutha Basavaraju" userId="8dfee7994bd2daef" providerId="LiveId" clId="{44CEB378-CB6A-4169-A69F-02FB95B60F41}" dt="2023-01-24T17:50:35.373" v="4396" actId="2696"/>
        <pc:sldMkLst>
          <pc:docMk/>
          <pc:sldMk cId="3452955388" sldId="291"/>
        </pc:sldMkLst>
        <pc:spChg chg="add del">
          <ac:chgData name="Amrutha Basavaraju" userId="8dfee7994bd2daef" providerId="LiveId" clId="{44CEB378-CB6A-4169-A69F-02FB95B60F41}" dt="2023-01-22T18:12:45.163" v="1765" actId="478"/>
          <ac:spMkLst>
            <pc:docMk/>
            <pc:sldMk cId="3452955388" sldId="291"/>
            <ac:spMk id="3" creationId="{3DD2B577-6D94-B52C-C17B-B38DB6E53A86}"/>
          </ac:spMkLst>
        </pc:spChg>
        <pc:spChg chg="add mod">
          <ac:chgData name="Amrutha Basavaraju" userId="8dfee7994bd2daef" providerId="LiveId" clId="{44CEB378-CB6A-4169-A69F-02FB95B60F41}" dt="2023-01-22T18:14:49.444" v="1773" actId="313"/>
          <ac:spMkLst>
            <pc:docMk/>
            <pc:sldMk cId="3452955388" sldId="291"/>
            <ac:spMk id="4" creationId="{45810CB7-9CCB-B2C4-A00F-356A9D1A9560}"/>
          </ac:spMkLst>
        </pc:spChg>
      </pc:sldChg>
      <pc:sldChg chg="addSp modSp new del mod">
        <pc:chgData name="Amrutha Basavaraju" userId="8dfee7994bd2daef" providerId="LiveId" clId="{44CEB378-CB6A-4169-A69F-02FB95B60F41}" dt="2023-01-24T17:55:28.784" v="4447" actId="2696"/>
        <pc:sldMkLst>
          <pc:docMk/>
          <pc:sldMk cId="1803372354" sldId="292"/>
        </pc:sldMkLst>
        <pc:spChg chg="add mod">
          <ac:chgData name="Amrutha Basavaraju" userId="8dfee7994bd2daef" providerId="LiveId" clId="{44CEB378-CB6A-4169-A69F-02FB95B60F41}" dt="2023-01-24T17:52:32.274" v="4427" actId="1076"/>
          <ac:spMkLst>
            <pc:docMk/>
            <pc:sldMk cId="1803372354" sldId="292"/>
            <ac:spMk id="2" creationId="{3B3411F4-C54B-BC67-69A9-83AFF62F5D2C}"/>
          </ac:spMkLst>
        </pc:spChg>
        <pc:picChg chg="mod">
          <ac:chgData name="Amrutha Basavaraju" userId="8dfee7994bd2daef" providerId="LiveId" clId="{44CEB378-CB6A-4169-A69F-02FB95B60F41}" dt="2023-01-24T17:52:50.665" v="4430" actId="14100"/>
          <ac:picMkLst>
            <pc:docMk/>
            <pc:sldMk cId="1803372354" sldId="292"/>
            <ac:picMk id="2050" creationId="{EB5FADA9-B302-1FA7-6FA5-C745B1558A8B}"/>
          </ac:picMkLst>
        </pc:picChg>
      </pc:sldChg>
      <pc:sldChg chg="addSp modSp new mod modTransition">
        <pc:chgData name="Amrutha Basavaraju" userId="8dfee7994bd2daef" providerId="LiveId" clId="{44CEB378-CB6A-4169-A69F-02FB95B60F41}" dt="2023-01-27T17:10:30.286" v="5408"/>
        <pc:sldMkLst>
          <pc:docMk/>
          <pc:sldMk cId="2442652252" sldId="293"/>
        </pc:sldMkLst>
        <pc:spChg chg="add mod">
          <ac:chgData name="Amrutha Basavaraju" userId="8dfee7994bd2daef" providerId="LiveId" clId="{44CEB378-CB6A-4169-A69F-02FB95B60F41}" dt="2023-01-27T17:10:10.629" v="5406" actId="1076"/>
          <ac:spMkLst>
            <pc:docMk/>
            <pc:sldMk cId="2442652252" sldId="293"/>
            <ac:spMk id="2" creationId="{9128D0DA-5592-6193-0844-65D7AE048656}"/>
          </ac:spMkLst>
        </pc:spChg>
      </pc:sldChg>
      <pc:sldChg chg="addSp delSp modSp new mod modTransition">
        <pc:chgData name="Amrutha Basavaraju" userId="8dfee7994bd2daef" providerId="LiveId" clId="{44CEB378-CB6A-4169-A69F-02FB95B60F41}" dt="2023-01-27T17:20:48.765" v="5412" actId="20577"/>
        <pc:sldMkLst>
          <pc:docMk/>
          <pc:sldMk cId="1472975459" sldId="294"/>
        </pc:sldMkLst>
        <pc:spChg chg="add del">
          <ac:chgData name="Amrutha Basavaraju" userId="8dfee7994bd2daef" providerId="LiveId" clId="{44CEB378-CB6A-4169-A69F-02FB95B60F41}" dt="2023-01-22T18:17:16.984" v="1785" actId="478"/>
          <ac:spMkLst>
            <pc:docMk/>
            <pc:sldMk cId="1472975459" sldId="294"/>
            <ac:spMk id="3" creationId="{C73E73CF-55B4-CE12-77CA-8E5DE29A1D96}"/>
          </ac:spMkLst>
        </pc:spChg>
        <pc:spChg chg="add mod">
          <ac:chgData name="Amrutha Basavaraju" userId="8dfee7994bd2daef" providerId="LiveId" clId="{44CEB378-CB6A-4169-A69F-02FB95B60F41}" dt="2023-01-27T17:20:48.765" v="5412" actId="20577"/>
          <ac:spMkLst>
            <pc:docMk/>
            <pc:sldMk cId="1472975459" sldId="294"/>
            <ac:spMk id="4" creationId="{C9F63994-F61D-E728-F316-86E2C59CC1EE}"/>
          </ac:spMkLst>
        </pc:spChg>
      </pc:sldChg>
      <pc:sldChg chg="addSp delSp modSp new mod">
        <pc:chgData name="Amrutha Basavaraju" userId="8dfee7994bd2daef" providerId="LiveId" clId="{44CEB378-CB6A-4169-A69F-02FB95B60F41}" dt="2023-01-27T17:24:35.340" v="5417" actId="20577"/>
        <pc:sldMkLst>
          <pc:docMk/>
          <pc:sldMk cId="2786314150" sldId="295"/>
        </pc:sldMkLst>
        <pc:spChg chg="mod">
          <ac:chgData name="Amrutha Basavaraju" userId="8dfee7994bd2daef" providerId="LiveId" clId="{44CEB378-CB6A-4169-A69F-02FB95B60F41}" dt="2023-01-24T18:16:13.245" v="4670" actId="1076"/>
          <ac:spMkLst>
            <pc:docMk/>
            <pc:sldMk cId="2786314150" sldId="295"/>
            <ac:spMk id="2" creationId="{D1B374E0-D134-D99F-0552-A1656279CDA7}"/>
          </ac:spMkLst>
        </pc:spChg>
        <pc:spChg chg="mod">
          <ac:chgData name="Amrutha Basavaraju" userId="8dfee7994bd2daef" providerId="LiveId" clId="{44CEB378-CB6A-4169-A69F-02FB95B60F41}" dt="2023-01-27T17:24:35.340" v="5417" actId="20577"/>
          <ac:spMkLst>
            <pc:docMk/>
            <pc:sldMk cId="2786314150" sldId="295"/>
            <ac:spMk id="3" creationId="{2776FF13-09C7-BA52-333F-5C9DCA96C332}"/>
          </ac:spMkLst>
        </pc:spChg>
        <pc:picChg chg="add del mod">
          <ac:chgData name="Amrutha Basavaraju" userId="8dfee7994bd2daef" providerId="LiveId" clId="{44CEB378-CB6A-4169-A69F-02FB95B60F41}" dt="2023-01-24T18:16:05.330" v="4669" actId="21"/>
          <ac:picMkLst>
            <pc:docMk/>
            <pc:sldMk cId="2786314150" sldId="295"/>
            <ac:picMk id="4" creationId="{23DD1C5E-6F81-CA81-CBD3-D401A84AE1FA}"/>
          </ac:picMkLst>
        </pc:picChg>
        <pc:picChg chg="add mod">
          <ac:chgData name="Amrutha Basavaraju" userId="8dfee7994bd2daef" providerId="LiveId" clId="{44CEB378-CB6A-4169-A69F-02FB95B60F41}" dt="2023-01-24T18:14:35.941" v="4665" actId="339"/>
          <ac:picMkLst>
            <pc:docMk/>
            <pc:sldMk cId="2786314150" sldId="295"/>
            <ac:picMk id="6" creationId="{D1DBDB63-3756-6A20-291D-FEF87B342A8A}"/>
          </ac:picMkLst>
        </pc:picChg>
      </pc:sldChg>
      <pc:sldChg chg="del">
        <pc:chgData name="Amrutha Basavaraju" userId="8dfee7994bd2daef" providerId="LiveId" clId="{44CEB378-CB6A-4169-A69F-02FB95B60F41}" dt="2023-01-24T18:12:45.955" v="4655" actId="2696"/>
        <pc:sldMkLst>
          <pc:docMk/>
          <pc:sldMk cId="1208890564" sldId="296"/>
        </pc:sldMkLst>
      </pc:sldChg>
      <pc:sldChg chg="del">
        <pc:chgData name="Amrutha Basavaraju" userId="8dfee7994bd2daef" providerId="LiveId" clId="{44CEB378-CB6A-4169-A69F-02FB95B60F41}" dt="2023-01-24T18:06:59.126" v="4533" actId="2696"/>
        <pc:sldMkLst>
          <pc:docMk/>
          <pc:sldMk cId="3176184296" sldId="297"/>
        </pc:sldMkLst>
      </pc:sldChg>
      <pc:sldChg chg="modSp mod">
        <pc:chgData name="Amrutha Basavaraju" userId="8dfee7994bd2daef" providerId="LiveId" clId="{44CEB378-CB6A-4169-A69F-02FB95B60F41}" dt="2023-01-24T18:16:44.663" v="4677" actId="1076"/>
        <pc:sldMkLst>
          <pc:docMk/>
          <pc:sldMk cId="363493519" sldId="298"/>
        </pc:sldMkLst>
        <pc:spChg chg="mod">
          <ac:chgData name="Amrutha Basavaraju" userId="8dfee7994bd2daef" providerId="LiveId" clId="{44CEB378-CB6A-4169-A69F-02FB95B60F41}" dt="2023-01-24T18:16:41.591" v="4676" actId="14100"/>
          <ac:spMkLst>
            <pc:docMk/>
            <pc:sldMk cId="363493519" sldId="298"/>
            <ac:spMk id="3" creationId="{B6BBEB87-740B-B7E1-81D2-6A64D78D1AF3}"/>
          </ac:spMkLst>
        </pc:spChg>
        <pc:spChg chg="mod">
          <ac:chgData name="Amrutha Basavaraju" userId="8dfee7994bd2daef" providerId="LiveId" clId="{44CEB378-CB6A-4169-A69F-02FB95B60F41}" dt="2023-01-24T18:16:25.570" v="4671" actId="1076"/>
          <ac:spMkLst>
            <pc:docMk/>
            <pc:sldMk cId="363493519" sldId="298"/>
            <ac:spMk id="5" creationId="{0C66D20A-C4EA-1B1F-B487-0CC1C5DF9D6B}"/>
          </ac:spMkLst>
        </pc:spChg>
        <pc:picChg chg="mod">
          <ac:chgData name="Amrutha Basavaraju" userId="8dfee7994bd2daef" providerId="LiveId" clId="{44CEB378-CB6A-4169-A69F-02FB95B60F41}" dt="2023-01-24T18:16:44.663" v="4677" actId="1076"/>
          <ac:picMkLst>
            <pc:docMk/>
            <pc:sldMk cId="363493519" sldId="298"/>
            <ac:picMk id="6" creationId="{90486E13-78BF-1DBE-51C9-53024D04C922}"/>
          </ac:picMkLst>
        </pc:picChg>
      </pc:sldChg>
      <pc:sldChg chg="modSp mod">
        <pc:chgData name="Amrutha Basavaraju" userId="8dfee7994bd2daef" providerId="LiveId" clId="{44CEB378-CB6A-4169-A69F-02FB95B60F41}" dt="2023-01-24T18:19:31.299" v="4792" actId="5793"/>
        <pc:sldMkLst>
          <pc:docMk/>
          <pc:sldMk cId="2720092798" sldId="299"/>
        </pc:sldMkLst>
        <pc:spChg chg="mod">
          <ac:chgData name="Amrutha Basavaraju" userId="8dfee7994bd2daef" providerId="LiveId" clId="{44CEB378-CB6A-4169-A69F-02FB95B60F41}" dt="2023-01-24T18:19:31.299" v="4792" actId="5793"/>
          <ac:spMkLst>
            <pc:docMk/>
            <pc:sldMk cId="2720092798" sldId="299"/>
            <ac:spMk id="3" creationId="{2A1DADE2-52D4-DD8E-D57A-50EA281C9CA1}"/>
          </ac:spMkLst>
        </pc:spChg>
        <pc:spChg chg="mod">
          <ac:chgData name="Amrutha Basavaraju" userId="8dfee7994bd2daef" providerId="LiveId" clId="{44CEB378-CB6A-4169-A69F-02FB95B60F41}" dt="2023-01-24T18:18:03.174" v="4781" actId="20577"/>
          <ac:spMkLst>
            <pc:docMk/>
            <pc:sldMk cId="2720092798" sldId="299"/>
            <ac:spMk id="5" creationId="{0E1BE6D7-D5EB-350D-E40E-5A7C749742D0}"/>
          </ac:spMkLst>
        </pc:spChg>
        <pc:picChg chg="mod">
          <ac:chgData name="Amrutha Basavaraju" userId="8dfee7994bd2daef" providerId="LiveId" clId="{44CEB378-CB6A-4169-A69F-02FB95B60F41}" dt="2023-01-24T18:16:58.493" v="4678" actId="1076"/>
          <ac:picMkLst>
            <pc:docMk/>
            <pc:sldMk cId="2720092798" sldId="299"/>
            <ac:picMk id="4098" creationId="{0462ECAA-AD40-ABA1-D792-34A80EF170D4}"/>
          </ac:picMkLst>
        </pc:picChg>
      </pc:sldChg>
      <pc:sldChg chg="addSp delSp modSp mod">
        <pc:chgData name="Amrutha Basavaraju" userId="8dfee7994bd2daef" providerId="LiveId" clId="{44CEB378-CB6A-4169-A69F-02FB95B60F41}" dt="2023-01-24T18:23:16.614" v="4807" actId="14100"/>
        <pc:sldMkLst>
          <pc:docMk/>
          <pc:sldMk cId="3915643072" sldId="300"/>
        </pc:sldMkLst>
        <pc:spChg chg="mod">
          <ac:chgData name="Amrutha Basavaraju" userId="8dfee7994bd2daef" providerId="LiveId" clId="{44CEB378-CB6A-4169-A69F-02FB95B60F41}" dt="2023-01-24T18:21:22.353" v="4800"/>
          <ac:spMkLst>
            <pc:docMk/>
            <pc:sldMk cId="3915643072" sldId="300"/>
            <ac:spMk id="3" creationId="{95D20455-EC4F-B663-151E-407B9442CAC2}"/>
          </ac:spMkLst>
        </pc:spChg>
        <pc:spChg chg="add del mod">
          <ac:chgData name="Amrutha Basavaraju" userId="8dfee7994bd2daef" providerId="LiveId" clId="{44CEB378-CB6A-4169-A69F-02FB95B60F41}" dt="2023-01-24T18:23:05.504" v="4804" actId="21"/>
          <ac:spMkLst>
            <pc:docMk/>
            <pc:sldMk cId="3915643072" sldId="300"/>
            <ac:spMk id="5" creationId="{8C183F4B-62AA-9678-0350-D48EF65CF224}"/>
          </ac:spMkLst>
        </pc:spChg>
        <pc:picChg chg="add mod">
          <ac:chgData name="Amrutha Basavaraju" userId="8dfee7994bd2daef" providerId="LiveId" clId="{44CEB378-CB6A-4169-A69F-02FB95B60F41}" dt="2023-01-24T18:23:16.614" v="4807" actId="14100"/>
          <ac:picMkLst>
            <pc:docMk/>
            <pc:sldMk cId="3915643072" sldId="300"/>
            <ac:picMk id="4" creationId="{B3603831-9CB5-AB4C-930C-F4AFB9CE7B22}"/>
          </ac:picMkLst>
        </pc:picChg>
      </pc:sldChg>
      <pc:sldChg chg="modSp mod">
        <pc:chgData name="Amrutha Basavaraju" userId="8dfee7994bd2daef" providerId="LiveId" clId="{44CEB378-CB6A-4169-A69F-02FB95B60F41}" dt="2023-01-27T12:36:02.500" v="4997" actId="20577"/>
        <pc:sldMkLst>
          <pc:docMk/>
          <pc:sldMk cId="137906737" sldId="302"/>
        </pc:sldMkLst>
        <pc:spChg chg="mod">
          <ac:chgData name="Amrutha Basavaraju" userId="8dfee7994bd2daef" providerId="LiveId" clId="{44CEB378-CB6A-4169-A69F-02FB95B60F41}" dt="2023-01-27T12:36:02.500" v="4997" actId="20577"/>
          <ac:spMkLst>
            <pc:docMk/>
            <pc:sldMk cId="137906737" sldId="302"/>
            <ac:spMk id="4" creationId="{0BC0866C-39DA-EE81-18BA-A1BD012174E5}"/>
          </ac:spMkLst>
        </pc:spChg>
        <pc:spChg chg="mod">
          <ac:chgData name="Amrutha Basavaraju" userId="8dfee7994bd2daef" providerId="LiveId" clId="{44CEB378-CB6A-4169-A69F-02FB95B60F41}" dt="2023-01-27T12:35:20.973" v="4972" actId="2711"/>
          <ac:spMkLst>
            <pc:docMk/>
            <pc:sldMk cId="137906737" sldId="302"/>
            <ac:spMk id="7" creationId="{2136CC2B-E843-5DDA-0AB1-B6ABE8D78B1B}"/>
          </ac:spMkLst>
        </pc:spChg>
        <pc:picChg chg="mod">
          <ac:chgData name="Amrutha Basavaraju" userId="8dfee7994bd2daef" providerId="LiveId" clId="{44CEB378-CB6A-4169-A69F-02FB95B60F41}" dt="2023-01-24T18:30:30.359" v="4865" actId="14100"/>
          <ac:picMkLst>
            <pc:docMk/>
            <pc:sldMk cId="137906737" sldId="302"/>
            <ac:picMk id="5" creationId="{505D2058-4C6D-1B7B-DD03-61488A0913C4}"/>
          </ac:picMkLst>
        </pc:picChg>
        <pc:picChg chg="mod">
          <ac:chgData name="Amrutha Basavaraju" userId="8dfee7994bd2daef" providerId="LiveId" clId="{44CEB378-CB6A-4169-A69F-02FB95B60F41}" dt="2023-01-24T18:30:50.382" v="4869" actId="14100"/>
          <ac:picMkLst>
            <pc:docMk/>
            <pc:sldMk cId="137906737" sldId="302"/>
            <ac:picMk id="6" creationId="{BCE1B1B6-5FA8-A6DC-0E0C-69AE0A36C157}"/>
          </ac:picMkLst>
        </pc:picChg>
      </pc:sldChg>
      <pc:sldChg chg="del ord">
        <pc:chgData name="Amrutha Basavaraju" userId="8dfee7994bd2daef" providerId="LiveId" clId="{44CEB378-CB6A-4169-A69F-02FB95B60F41}" dt="2023-01-27T13:00:55.371" v="5225" actId="47"/>
        <pc:sldMkLst>
          <pc:docMk/>
          <pc:sldMk cId="467168707" sldId="303"/>
        </pc:sldMkLst>
      </pc:sldChg>
      <pc:sldChg chg="del">
        <pc:chgData name="Amrutha Basavaraju" userId="8dfee7994bd2daef" providerId="LiveId" clId="{44CEB378-CB6A-4169-A69F-02FB95B60F41}" dt="2023-01-27T13:00:48.968" v="5223" actId="47"/>
        <pc:sldMkLst>
          <pc:docMk/>
          <pc:sldMk cId="1083352297" sldId="304"/>
        </pc:sldMkLst>
      </pc:sldChg>
      <pc:sldChg chg="del">
        <pc:chgData name="Amrutha Basavaraju" userId="8dfee7994bd2daef" providerId="LiveId" clId="{44CEB378-CB6A-4169-A69F-02FB95B60F41}" dt="2023-01-27T13:00:44.618" v="5221" actId="47"/>
        <pc:sldMkLst>
          <pc:docMk/>
          <pc:sldMk cId="4136768497" sldId="305"/>
        </pc:sldMkLst>
      </pc:sldChg>
      <pc:sldChg chg="del">
        <pc:chgData name="Amrutha Basavaraju" userId="8dfee7994bd2daef" providerId="LiveId" clId="{44CEB378-CB6A-4169-A69F-02FB95B60F41}" dt="2023-01-27T13:00:41.930" v="5220" actId="47"/>
        <pc:sldMkLst>
          <pc:docMk/>
          <pc:sldMk cId="3110015344" sldId="306"/>
        </pc:sldMkLst>
      </pc:sldChg>
      <pc:sldChg chg="modSp del mod">
        <pc:chgData name="Amrutha Basavaraju" userId="8dfee7994bd2daef" providerId="LiveId" clId="{44CEB378-CB6A-4169-A69F-02FB95B60F41}" dt="2023-01-27T13:00:46.041" v="5222" actId="47"/>
        <pc:sldMkLst>
          <pc:docMk/>
          <pc:sldMk cId="2275417542" sldId="307"/>
        </pc:sldMkLst>
        <pc:spChg chg="mod">
          <ac:chgData name="Amrutha Basavaraju" userId="8dfee7994bd2daef" providerId="LiveId" clId="{44CEB378-CB6A-4169-A69F-02FB95B60F41}" dt="2023-01-24T17:15:46.381" v="4132" actId="14100"/>
          <ac:spMkLst>
            <pc:docMk/>
            <pc:sldMk cId="2275417542" sldId="307"/>
            <ac:spMk id="4" creationId="{C04F9205-FD66-2ED1-F608-01EB65D547CC}"/>
          </ac:spMkLst>
        </pc:spChg>
        <pc:picChg chg="mod">
          <ac:chgData name="Amrutha Basavaraju" userId="8dfee7994bd2daef" providerId="LiveId" clId="{44CEB378-CB6A-4169-A69F-02FB95B60F41}" dt="2023-01-27T07:46:12.428" v="4894" actId="1076"/>
          <ac:picMkLst>
            <pc:docMk/>
            <pc:sldMk cId="2275417542" sldId="307"/>
            <ac:picMk id="5" creationId="{EBD02AD7-E91E-86BB-7343-81A8D44DC88B}"/>
          </ac:picMkLst>
        </pc:picChg>
        <pc:picChg chg="mod">
          <ac:chgData name="Amrutha Basavaraju" userId="8dfee7994bd2daef" providerId="LiveId" clId="{44CEB378-CB6A-4169-A69F-02FB95B60F41}" dt="2023-01-27T07:46:00.371" v="4893" actId="1076"/>
          <ac:picMkLst>
            <pc:docMk/>
            <pc:sldMk cId="2275417542" sldId="307"/>
            <ac:picMk id="6" creationId="{75447D4D-8E76-30D7-7399-458A8E966290}"/>
          </ac:picMkLst>
        </pc:picChg>
      </pc:sldChg>
      <pc:sldChg chg="modSp del mod">
        <pc:chgData name="Amrutha Basavaraju" userId="8dfee7994bd2daef" providerId="LiveId" clId="{44CEB378-CB6A-4169-A69F-02FB95B60F41}" dt="2023-01-27T13:00:50.583" v="5224" actId="47"/>
        <pc:sldMkLst>
          <pc:docMk/>
          <pc:sldMk cId="2899162255" sldId="308"/>
        </pc:sldMkLst>
        <pc:picChg chg="mod">
          <ac:chgData name="Amrutha Basavaraju" userId="8dfee7994bd2daef" providerId="LiveId" clId="{44CEB378-CB6A-4169-A69F-02FB95B60F41}" dt="2023-01-24T18:31:50.967" v="4878" actId="14100"/>
          <ac:picMkLst>
            <pc:docMk/>
            <pc:sldMk cId="2899162255" sldId="308"/>
            <ac:picMk id="4" creationId="{EDA74340-DF49-2796-4929-708C73137A14}"/>
          </ac:picMkLst>
        </pc:picChg>
        <pc:picChg chg="mod">
          <ac:chgData name="Amrutha Basavaraju" userId="8dfee7994bd2daef" providerId="LiveId" clId="{44CEB378-CB6A-4169-A69F-02FB95B60F41}" dt="2023-01-24T18:31:40.111" v="4875" actId="14100"/>
          <ac:picMkLst>
            <pc:docMk/>
            <pc:sldMk cId="2899162255" sldId="308"/>
            <ac:picMk id="5" creationId="{F2BF4F36-94A3-641E-106F-49D7B72240BB}"/>
          </ac:picMkLst>
        </pc:picChg>
      </pc:sldChg>
      <pc:sldChg chg="modSp del mod">
        <pc:chgData name="Amrutha Basavaraju" userId="8dfee7994bd2daef" providerId="LiveId" clId="{44CEB378-CB6A-4169-A69F-02FB95B60F41}" dt="2023-01-27T13:00:59.130" v="5226" actId="47"/>
        <pc:sldMkLst>
          <pc:docMk/>
          <pc:sldMk cId="3344253934" sldId="309"/>
        </pc:sldMkLst>
        <pc:spChg chg="mod">
          <ac:chgData name="Amrutha Basavaraju" userId="8dfee7994bd2daef" providerId="LiveId" clId="{44CEB378-CB6A-4169-A69F-02FB95B60F41}" dt="2023-01-24T18:32:26.493" v="4884" actId="1076"/>
          <ac:spMkLst>
            <pc:docMk/>
            <pc:sldMk cId="3344253934" sldId="309"/>
            <ac:spMk id="3" creationId="{8A1A8429-D663-90E3-348A-400569600C4D}"/>
          </ac:spMkLst>
        </pc:spChg>
        <pc:spChg chg="mod">
          <ac:chgData name="Amrutha Basavaraju" userId="8dfee7994bd2daef" providerId="LiveId" clId="{44CEB378-CB6A-4169-A69F-02FB95B60F41}" dt="2023-01-24T18:32:22.722" v="4883" actId="1076"/>
          <ac:spMkLst>
            <pc:docMk/>
            <pc:sldMk cId="3344253934" sldId="309"/>
            <ac:spMk id="4" creationId="{CFDD504F-1EED-73AA-05EC-ACB780E0A9D1}"/>
          </ac:spMkLst>
        </pc:spChg>
        <pc:picChg chg="mod">
          <ac:chgData name="Amrutha Basavaraju" userId="8dfee7994bd2daef" providerId="LiveId" clId="{44CEB378-CB6A-4169-A69F-02FB95B60F41}" dt="2023-01-24T18:32:16.017" v="4882" actId="1076"/>
          <ac:picMkLst>
            <pc:docMk/>
            <pc:sldMk cId="3344253934" sldId="309"/>
            <ac:picMk id="5" creationId="{5FE725A0-CE51-BD99-27AF-C7FD375988B7}"/>
          </ac:picMkLst>
        </pc:picChg>
      </pc:sldChg>
      <pc:sldChg chg="addSp delSp modSp mod">
        <pc:chgData name="Amrutha Basavaraju" userId="8dfee7994bd2daef" providerId="LiveId" clId="{44CEB378-CB6A-4169-A69F-02FB95B60F41}" dt="2023-01-24T08:55:46.606" v="3332" actId="120"/>
        <pc:sldMkLst>
          <pc:docMk/>
          <pc:sldMk cId="2748770223" sldId="310"/>
        </pc:sldMkLst>
        <pc:spChg chg="del mod">
          <ac:chgData name="Amrutha Basavaraju" userId="8dfee7994bd2daef" providerId="LiveId" clId="{44CEB378-CB6A-4169-A69F-02FB95B60F41}" dt="2023-01-24T07:42:11.660" v="1799" actId="21"/>
          <ac:spMkLst>
            <pc:docMk/>
            <pc:sldMk cId="2748770223" sldId="310"/>
            <ac:spMk id="2" creationId="{E0756602-F80F-77AE-A558-E83C2EDA48D5}"/>
          </ac:spMkLst>
        </pc:spChg>
        <pc:spChg chg="del">
          <ac:chgData name="Amrutha Basavaraju" userId="8dfee7994bd2daef" providerId="LiveId" clId="{44CEB378-CB6A-4169-A69F-02FB95B60F41}" dt="2023-01-24T07:42:21.827" v="1801" actId="21"/>
          <ac:spMkLst>
            <pc:docMk/>
            <pc:sldMk cId="2748770223" sldId="310"/>
            <ac:spMk id="3" creationId="{72417800-4C3B-0638-517F-E6CF5DD78A15}"/>
          </ac:spMkLst>
        </pc:spChg>
        <pc:spChg chg="del">
          <ac:chgData name="Amrutha Basavaraju" userId="8dfee7994bd2daef" providerId="LiveId" clId="{44CEB378-CB6A-4169-A69F-02FB95B60F41}" dt="2023-01-24T07:39:56.869" v="1791" actId="21"/>
          <ac:spMkLst>
            <pc:docMk/>
            <pc:sldMk cId="2748770223" sldId="310"/>
            <ac:spMk id="4" creationId="{112A3F18-8C39-601F-21C4-2B40606D3EB9}"/>
          </ac:spMkLst>
        </pc:spChg>
        <pc:spChg chg="add mod">
          <ac:chgData name="Amrutha Basavaraju" userId="8dfee7994bd2daef" providerId="LiveId" clId="{44CEB378-CB6A-4169-A69F-02FB95B60F41}" dt="2023-01-24T07:40:17.031" v="1794" actId="20577"/>
          <ac:spMkLst>
            <pc:docMk/>
            <pc:sldMk cId="2748770223" sldId="310"/>
            <ac:spMk id="5" creationId="{7D486E13-0423-EE83-C885-5D165EFEEA29}"/>
          </ac:spMkLst>
        </pc:spChg>
        <pc:spChg chg="add mod">
          <ac:chgData name="Amrutha Basavaraju" userId="8dfee7994bd2daef" providerId="LiveId" clId="{44CEB378-CB6A-4169-A69F-02FB95B60F41}" dt="2023-01-24T07:42:37.743" v="1809" actId="20577"/>
          <ac:spMkLst>
            <pc:docMk/>
            <pc:sldMk cId="2748770223" sldId="310"/>
            <ac:spMk id="6" creationId="{163BCB4E-9733-C6C8-A350-A07AC0744C8D}"/>
          </ac:spMkLst>
        </pc:spChg>
        <pc:spChg chg="add mod">
          <ac:chgData name="Amrutha Basavaraju" userId="8dfee7994bd2daef" providerId="LiveId" clId="{44CEB378-CB6A-4169-A69F-02FB95B60F41}" dt="2023-01-24T07:53:38.679" v="2131" actId="113"/>
          <ac:spMkLst>
            <pc:docMk/>
            <pc:sldMk cId="2748770223" sldId="310"/>
            <ac:spMk id="8" creationId="{D3F0CF4A-ABAC-2956-E708-D62CD104BE6F}"/>
          </ac:spMkLst>
        </pc:spChg>
        <pc:graphicFrameChg chg="add mod modGraphic">
          <ac:chgData name="Amrutha Basavaraju" userId="8dfee7994bd2daef" providerId="LiveId" clId="{44CEB378-CB6A-4169-A69F-02FB95B60F41}" dt="2023-01-24T08:55:46.606" v="3332" actId="120"/>
          <ac:graphicFrameMkLst>
            <pc:docMk/>
            <pc:sldMk cId="2748770223" sldId="310"/>
            <ac:graphicFrameMk id="9" creationId="{F8EE90F7-B39C-9DC4-E751-FFBF051F4499}"/>
          </ac:graphicFrameMkLst>
        </pc:graphicFrameChg>
      </pc:sldChg>
      <pc:sldChg chg="modSp mod">
        <pc:chgData name="Amrutha Basavaraju" userId="8dfee7994bd2daef" providerId="LiveId" clId="{44CEB378-CB6A-4169-A69F-02FB95B60F41}" dt="2023-01-27T15:37:42.874" v="5385" actId="1035"/>
        <pc:sldMkLst>
          <pc:docMk/>
          <pc:sldMk cId="3716395125" sldId="311"/>
        </pc:sldMkLst>
        <pc:picChg chg="mod">
          <ac:chgData name="Amrutha Basavaraju" userId="8dfee7994bd2daef" providerId="LiveId" clId="{44CEB378-CB6A-4169-A69F-02FB95B60F41}" dt="2023-01-27T15:37:42.874" v="5385" actId="1035"/>
          <ac:picMkLst>
            <pc:docMk/>
            <pc:sldMk cId="3716395125" sldId="311"/>
            <ac:picMk id="3" creationId="{CA9B4EDF-AD43-A5F3-CA17-607922018999}"/>
          </ac:picMkLst>
        </pc:picChg>
      </pc:sldChg>
      <pc:sldChg chg="del">
        <pc:chgData name="Amrutha Basavaraju" userId="8dfee7994bd2daef" providerId="LiveId" clId="{44CEB378-CB6A-4169-A69F-02FB95B60F41}" dt="2023-01-24T16:04:02.982" v="3445" actId="2696"/>
        <pc:sldMkLst>
          <pc:docMk/>
          <pc:sldMk cId="2768524956" sldId="312"/>
        </pc:sldMkLst>
      </pc:sldChg>
      <pc:sldChg chg="ord modTransition">
        <pc:chgData name="Amrutha Basavaraju" userId="8dfee7994bd2daef" providerId="LiveId" clId="{44CEB378-CB6A-4169-A69F-02FB95B60F41}" dt="2023-01-27T17:17:25.079" v="5410"/>
        <pc:sldMkLst>
          <pc:docMk/>
          <pc:sldMk cId="3449382212" sldId="313"/>
        </pc:sldMkLst>
      </pc:sldChg>
      <pc:sldChg chg="addSp modSp mod ord">
        <pc:chgData name="Amrutha Basavaraju" userId="8dfee7994bd2daef" providerId="LiveId" clId="{44CEB378-CB6A-4169-A69F-02FB95B60F41}" dt="2023-01-27T13:02:02.328" v="5228" actId="20577"/>
        <pc:sldMkLst>
          <pc:docMk/>
          <pc:sldMk cId="2693824849" sldId="315"/>
        </pc:sldMkLst>
        <pc:spChg chg="add mod">
          <ac:chgData name="Amrutha Basavaraju" userId="8dfee7994bd2daef" providerId="LiveId" clId="{44CEB378-CB6A-4169-A69F-02FB95B60F41}" dt="2023-01-24T07:42:14.913" v="1800"/>
          <ac:spMkLst>
            <pc:docMk/>
            <pc:sldMk cId="2693824849" sldId="315"/>
            <ac:spMk id="2" creationId="{A09A9AA8-5600-55D8-8992-FFC2991D2ED6}"/>
          </ac:spMkLst>
        </pc:spChg>
        <pc:spChg chg="add mod">
          <ac:chgData name="Amrutha Basavaraju" userId="8dfee7994bd2daef" providerId="LiveId" clId="{44CEB378-CB6A-4169-A69F-02FB95B60F41}" dt="2023-01-27T13:02:02.328" v="5228" actId="20577"/>
          <ac:spMkLst>
            <pc:docMk/>
            <pc:sldMk cId="2693824849" sldId="315"/>
            <ac:spMk id="3" creationId="{00A99956-DBC2-A5E5-15D4-85CFA78EB9D7}"/>
          </ac:spMkLst>
        </pc:spChg>
      </pc:sldChg>
      <pc:sldChg chg="addSp delSp modSp mod">
        <pc:chgData name="Amrutha Basavaraju" userId="8dfee7994bd2daef" providerId="LiveId" clId="{44CEB378-CB6A-4169-A69F-02FB95B60F41}" dt="2023-01-24T08:55:24.355" v="3328" actId="14100"/>
        <pc:sldMkLst>
          <pc:docMk/>
          <pc:sldMk cId="3188359304" sldId="316"/>
        </pc:sldMkLst>
        <pc:graphicFrameChg chg="add mod modGraphic">
          <ac:chgData name="Amrutha Basavaraju" userId="8dfee7994bd2daef" providerId="LiveId" clId="{44CEB378-CB6A-4169-A69F-02FB95B60F41}" dt="2023-01-24T08:55:24.355" v="3328" actId="14100"/>
          <ac:graphicFrameMkLst>
            <pc:docMk/>
            <pc:sldMk cId="3188359304" sldId="316"/>
            <ac:graphicFrameMk id="2" creationId="{D8617A8C-DD9D-60E9-7011-E1B8E5C6D915}"/>
          </ac:graphicFrameMkLst>
        </pc:graphicFrameChg>
        <pc:graphicFrameChg chg="add del mod">
          <ac:chgData name="Amrutha Basavaraju" userId="8dfee7994bd2daef" providerId="LiveId" clId="{44CEB378-CB6A-4169-A69F-02FB95B60F41}" dt="2023-01-24T08:29:49.076" v="2505" actId="478"/>
          <ac:graphicFrameMkLst>
            <pc:docMk/>
            <pc:sldMk cId="3188359304" sldId="316"/>
            <ac:graphicFrameMk id="3" creationId="{F938C49A-BA9B-E2EA-AA06-9CF573419D03}"/>
          </ac:graphicFrameMkLst>
        </pc:graphicFrameChg>
      </pc:sldChg>
      <pc:sldChg chg="addSp modSp new mod">
        <pc:chgData name="Amrutha Basavaraju" userId="8dfee7994bd2daef" providerId="LiveId" clId="{44CEB378-CB6A-4169-A69F-02FB95B60F41}" dt="2023-01-24T08:54:28.146" v="3324" actId="207"/>
        <pc:sldMkLst>
          <pc:docMk/>
          <pc:sldMk cId="1632916567" sldId="317"/>
        </pc:sldMkLst>
        <pc:graphicFrameChg chg="add mod modGraphic">
          <ac:chgData name="Amrutha Basavaraju" userId="8dfee7994bd2daef" providerId="LiveId" clId="{44CEB378-CB6A-4169-A69F-02FB95B60F41}" dt="2023-01-24T08:54:28.146" v="3324" actId="207"/>
          <ac:graphicFrameMkLst>
            <pc:docMk/>
            <pc:sldMk cId="1632916567" sldId="317"/>
            <ac:graphicFrameMk id="2" creationId="{A3A07F0D-D4F9-0BD4-5595-412DD809B5EC}"/>
          </ac:graphicFrameMkLst>
        </pc:graphicFrameChg>
      </pc:sldChg>
      <pc:sldChg chg="addSp delSp modSp new mod">
        <pc:chgData name="Amrutha Basavaraju" userId="8dfee7994bd2daef" providerId="LiveId" clId="{44CEB378-CB6A-4169-A69F-02FB95B60F41}" dt="2023-01-24T08:54:36.531" v="3325" actId="207"/>
        <pc:sldMkLst>
          <pc:docMk/>
          <pc:sldMk cId="2345513226" sldId="318"/>
        </pc:sldMkLst>
        <pc:spChg chg="add del mod">
          <ac:chgData name="Amrutha Basavaraju" userId="8dfee7994bd2daef" providerId="LiveId" clId="{44CEB378-CB6A-4169-A69F-02FB95B60F41}" dt="2023-01-24T08:43:38.849" v="2960" actId="21"/>
          <ac:spMkLst>
            <pc:docMk/>
            <pc:sldMk cId="2345513226" sldId="318"/>
            <ac:spMk id="4" creationId="{299D9401-5DFB-EAD9-34C3-D23B3D63E705}"/>
          </ac:spMkLst>
        </pc:spChg>
        <pc:graphicFrameChg chg="add mod modGraphic">
          <ac:chgData name="Amrutha Basavaraju" userId="8dfee7994bd2daef" providerId="LiveId" clId="{44CEB378-CB6A-4169-A69F-02FB95B60F41}" dt="2023-01-24T08:54:36.531" v="3325" actId="207"/>
          <ac:graphicFrameMkLst>
            <pc:docMk/>
            <pc:sldMk cId="2345513226" sldId="318"/>
            <ac:graphicFrameMk id="2" creationId="{2165C800-4A7D-3090-F2CA-3BDF30A9FE3A}"/>
          </ac:graphicFrameMkLst>
        </pc:graphicFrameChg>
      </pc:sldChg>
      <pc:sldChg chg="addSp modSp new mod">
        <pc:chgData name="Amrutha Basavaraju" userId="8dfee7994bd2daef" providerId="LiveId" clId="{44CEB378-CB6A-4169-A69F-02FB95B60F41}" dt="2023-01-24T08:53:02.269" v="3196" actId="2164"/>
        <pc:sldMkLst>
          <pc:docMk/>
          <pc:sldMk cId="4153748357" sldId="319"/>
        </pc:sldMkLst>
        <pc:graphicFrameChg chg="add mod modGraphic">
          <ac:chgData name="Amrutha Basavaraju" userId="8dfee7994bd2daef" providerId="LiveId" clId="{44CEB378-CB6A-4169-A69F-02FB95B60F41}" dt="2023-01-24T08:53:02.269" v="3196" actId="2164"/>
          <ac:graphicFrameMkLst>
            <pc:docMk/>
            <pc:sldMk cId="4153748357" sldId="319"/>
            <ac:graphicFrameMk id="2" creationId="{8BF0BEA7-01FE-7061-18A3-EE1824FA0D55}"/>
          </ac:graphicFrameMkLst>
        </pc:graphicFrameChg>
      </pc:sldChg>
      <pc:sldChg chg="modSp new mod">
        <pc:chgData name="Amrutha Basavaraju" userId="8dfee7994bd2daef" providerId="LiveId" clId="{44CEB378-CB6A-4169-A69F-02FB95B60F41}" dt="2023-01-27T13:40:46.222" v="5230"/>
        <pc:sldMkLst>
          <pc:docMk/>
          <pc:sldMk cId="1768204779" sldId="320"/>
        </pc:sldMkLst>
        <pc:spChg chg="mod">
          <ac:chgData name="Amrutha Basavaraju" userId="8dfee7994bd2daef" providerId="LiveId" clId="{44CEB378-CB6A-4169-A69F-02FB95B60F41}" dt="2023-01-27T13:40:46.222" v="5230"/>
          <ac:spMkLst>
            <pc:docMk/>
            <pc:sldMk cId="1768204779" sldId="320"/>
            <ac:spMk id="3" creationId="{7A180F21-8DAB-F63F-11B0-BA3A22C29B29}"/>
          </ac:spMkLst>
        </pc:spChg>
      </pc:sldChg>
      <pc:sldChg chg="addSp delSp modSp new mod">
        <pc:chgData name="Amrutha Basavaraju" userId="8dfee7994bd2daef" providerId="LiveId" clId="{44CEB378-CB6A-4169-A69F-02FB95B60F41}" dt="2023-01-24T16:11:26.506" v="3466" actId="1036"/>
        <pc:sldMkLst>
          <pc:docMk/>
          <pc:sldMk cId="2394465224" sldId="323"/>
        </pc:sldMkLst>
        <pc:spChg chg="add del">
          <ac:chgData name="Amrutha Basavaraju" userId="8dfee7994bd2daef" providerId="LiveId" clId="{44CEB378-CB6A-4169-A69F-02FB95B60F41}" dt="2023-01-24T15:58:11.795" v="3386" actId="21"/>
          <ac:spMkLst>
            <pc:docMk/>
            <pc:sldMk cId="2394465224" sldId="323"/>
            <ac:spMk id="2" creationId="{468DC33F-5F57-4B09-BE35-5E4CE80EE397}"/>
          </ac:spMkLst>
        </pc:spChg>
        <pc:spChg chg="add del">
          <ac:chgData name="Amrutha Basavaraju" userId="8dfee7994bd2daef" providerId="LiveId" clId="{44CEB378-CB6A-4169-A69F-02FB95B60F41}" dt="2023-01-24T15:58:32.596" v="3388" actId="478"/>
          <ac:spMkLst>
            <pc:docMk/>
            <pc:sldMk cId="2394465224" sldId="323"/>
            <ac:spMk id="3" creationId="{BBC8A347-CE3E-DA2A-3F1E-52A5DD12A6ED}"/>
          </ac:spMkLst>
        </pc:spChg>
        <pc:spChg chg="add mod">
          <ac:chgData name="Amrutha Basavaraju" userId="8dfee7994bd2daef" providerId="LiveId" clId="{44CEB378-CB6A-4169-A69F-02FB95B60F41}" dt="2023-01-24T16:09:17.746" v="3455" actId="14100"/>
          <ac:spMkLst>
            <pc:docMk/>
            <pc:sldMk cId="2394465224" sldId="323"/>
            <ac:spMk id="4" creationId="{B589C4CD-9ADC-7B8E-6688-79D8BA08AE51}"/>
          </ac:spMkLst>
        </pc:spChg>
        <pc:spChg chg="add mod">
          <ac:chgData name="Amrutha Basavaraju" userId="8dfee7994bd2daef" providerId="LiveId" clId="{44CEB378-CB6A-4169-A69F-02FB95B60F41}" dt="2023-01-24T16:09:37.466" v="3459" actId="14100"/>
          <ac:spMkLst>
            <pc:docMk/>
            <pc:sldMk cId="2394465224" sldId="323"/>
            <ac:spMk id="5" creationId="{B22F806B-7576-8A2C-FC2F-C0489C0D3712}"/>
          </ac:spMkLst>
        </pc:spChg>
        <pc:spChg chg="add mod">
          <ac:chgData name="Amrutha Basavaraju" userId="8dfee7994bd2daef" providerId="LiveId" clId="{44CEB378-CB6A-4169-A69F-02FB95B60F41}" dt="2023-01-24T16:11:12.300" v="3463" actId="1076"/>
          <ac:spMkLst>
            <pc:docMk/>
            <pc:sldMk cId="2394465224" sldId="323"/>
            <ac:spMk id="6" creationId="{677405E7-2A82-0351-DBCC-A2454A07676B}"/>
          </ac:spMkLst>
        </pc:spChg>
        <pc:spChg chg="add mod">
          <ac:chgData name="Amrutha Basavaraju" userId="8dfee7994bd2daef" providerId="LiveId" clId="{44CEB378-CB6A-4169-A69F-02FB95B60F41}" dt="2023-01-24T16:11:20.233" v="3464" actId="1076"/>
          <ac:spMkLst>
            <pc:docMk/>
            <pc:sldMk cId="2394465224" sldId="323"/>
            <ac:spMk id="7" creationId="{BB718E7C-017E-FDCA-D0AD-7AD1DEE0F033}"/>
          </ac:spMkLst>
        </pc:spChg>
        <pc:picChg chg="add mod">
          <ac:chgData name="Amrutha Basavaraju" userId="8dfee7994bd2daef" providerId="LiveId" clId="{44CEB378-CB6A-4169-A69F-02FB95B60F41}" dt="2023-01-24T16:11:26.506" v="3466" actId="1036"/>
          <ac:picMkLst>
            <pc:docMk/>
            <pc:sldMk cId="2394465224" sldId="323"/>
            <ac:picMk id="1026" creationId="{DAC0BCC7-821A-E9E4-1EBE-FE7FFE54BED2}"/>
          </ac:picMkLst>
        </pc:picChg>
      </pc:sldChg>
      <pc:sldChg chg="addSp delSp modSp new mod modTransition modAnim">
        <pc:chgData name="Amrutha Basavaraju" userId="8dfee7994bd2daef" providerId="LiveId" clId="{44CEB378-CB6A-4169-A69F-02FB95B60F41}" dt="2023-01-27T14:32:27.505" v="5323" actId="20577"/>
        <pc:sldMkLst>
          <pc:docMk/>
          <pc:sldMk cId="3618323768" sldId="324"/>
        </pc:sldMkLst>
        <pc:spChg chg="add mod">
          <ac:chgData name="Amrutha Basavaraju" userId="8dfee7994bd2daef" providerId="LiveId" clId="{44CEB378-CB6A-4169-A69F-02FB95B60F41}" dt="2023-01-24T16:50:16.918" v="3888" actId="20577"/>
          <ac:spMkLst>
            <pc:docMk/>
            <pc:sldMk cId="3618323768" sldId="324"/>
            <ac:spMk id="2" creationId="{006F0474-C9C0-5298-FCCF-E0CCCEA3D34B}"/>
          </ac:spMkLst>
        </pc:spChg>
        <pc:spChg chg="add mod">
          <ac:chgData name="Amrutha Basavaraju" userId="8dfee7994bd2daef" providerId="LiveId" clId="{44CEB378-CB6A-4169-A69F-02FB95B60F41}" dt="2023-01-24T16:51:01.495" v="3896" actId="1076"/>
          <ac:spMkLst>
            <pc:docMk/>
            <pc:sldMk cId="3618323768" sldId="324"/>
            <ac:spMk id="3" creationId="{478A2E0C-2F3F-7CAB-8722-E577DCB9801D}"/>
          </ac:spMkLst>
        </pc:spChg>
        <pc:spChg chg="add mod">
          <ac:chgData name="Amrutha Basavaraju" userId="8dfee7994bd2daef" providerId="LiveId" clId="{44CEB378-CB6A-4169-A69F-02FB95B60F41}" dt="2023-01-27T14:32:27.505" v="5323" actId="20577"/>
          <ac:spMkLst>
            <pc:docMk/>
            <pc:sldMk cId="3618323768" sldId="324"/>
            <ac:spMk id="4" creationId="{B6F8C42E-A6E1-80DA-5764-970051DCE8BB}"/>
          </ac:spMkLst>
        </pc:spChg>
        <pc:spChg chg="add mod">
          <ac:chgData name="Amrutha Basavaraju" userId="8dfee7994bd2daef" providerId="LiveId" clId="{44CEB378-CB6A-4169-A69F-02FB95B60F41}" dt="2023-01-24T16:52:46.753" v="3925" actId="20577"/>
          <ac:spMkLst>
            <pc:docMk/>
            <pc:sldMk cId="3618323768" sldId="324"/>
            <ac:spMk id="5" creationId="{FEF58427-D27E-CBC0-287C-1F3AC7755297}"/>
          </ac:spMkLst>
        </pc:spChg>
        <pc:spChg chg="add del mod">
          <ac:chgData name="Amrutha Basavaraju" userId="8dfee7994bd2daef" providerId="LiveId" clId="{44CEB378-CB6A-4169-A69F-02FB95B60F41}" dt="2023-01-24T16:47:51.754" v="3837" actId="2085"/>
          <ac:spMkLst>
            <pc:docMk/>
            <pc:sldMk cId="3618323768" sldId="324"/>
            <ac:spMk id="6" creationId="{437B5E4F-C816-166B-3E31-64294D70377C}"/>
          </ac:spMkLst>
        </pc:spChg>
        <pc:spChg chg="add mod">
          <ac:chgData name="Amrutha Basavaraju" userId="8dfee7994bd2daef" providerId="LiveId" clId="{44CEB378-CB6A-4169-A69F-02FB95B60F41}" dt="2023-01-24T16:50:49.581" v="3894" actId="1076"/>
          <ac:spMkLst>
            <pc:docMk/>
            <pc:sldMk cId="3618323768" sldId="324"/>
            <ac:spMk id="8" creationId="{3A7331D2-535E-5FB8-9452-AD0073033690}"/>
          </ac:spMkLst>
        </pc:spChg>
        <pc:picChg chg="add mod">
          <ac:chgData name="Amrutha Basavaraju" userId="8dfee7994bd2daef" providerId="LiveId" clId="{44CEB378-CB6A-4169-A69F-02FB95B60F41}" dt="2023-01-24T16:52:07.181" v="3900" actId="1076"/>
          <ac:picMkLst>
            <pc:docMk/>
            <pc:sldMk cId="3618323768" sldId="324"/>
            <ac:picMk id="7" creationId="{F684BC88-8FA4-7C21-6996-139F4B078518}"/>
          </ac:picMkLst>
        </pc:picChg>
        <pc:picChg chg="add mod">
          <ac:chgData name="Amrutha Basavaraju" userId="8dfee7994bd2daef" providerId="LiveId" clId="{44CEB378-CB6A-4169-A69F-02FB95B60F41}" dt="2023-01-24T16:44:25.702" v="3811" actId="14100"/>
          <ac:picMkLst>
            <pc:docMk/>
            <pc:sldMk cId="3618323768" sldId="324"/>
            <ac:picMk id="2050" creationId="{ED36351B-45F9-18DD-56C1-27AF0D419956}"/>
          </ac:picMkLst>
        </pc:picChg>
        <pc:picChg chg="add del mod">
          <ac:chgData name="Amrutha Basavaraju" userId="8dfee7994bd2daef" providerId="LiveId" clId="{44CEB378-CB6A-4169-A69F-02FB95B60F41}" dt="2023-01-24T16:41:46.145" v="3804"/>
          <ac:picMkLst>
            <pc:docMk/>
            <pc:sldMk cId="3618323768" sldId="324"/>
            <ac:picMk id="2052" creationId="{0DCBE699-62C4-8F8F-95BC-CDA1A55BB8F6}"/>
          </ac:picMkLst>
        </pc:picChg>
        <pc:picChg chg="add del mod">
          <ac:chgData name="Amrutha Basavaraju" userId="8dfee7994bd2daef" providerId="LiveId" clId="{44CEB378-CB6A-4169-A69F-02FB95B60F41}" dt="2023-01-24T16:44:26.245" v="3812"/>
          <ac:picMkLst>
            <pc:docMk/>
            <pc:sldMk cId="3618323768" sldId="324"/>
            <ac:picMk id="2054" creationId="{893BA811-3615-0195-A2C4-38F7EFBA17E3}"/>
          </ac:picMkLst>
        </pc:picChg>
      </pc:sldChg>
      <pc:sldChg chg="addSp delSp modSp new mod modAnim">
        <pc:chgData name="Amrutha Basavaraju" userId="8dfee7994bd2daef" providerId="LiveId" clId="{44CEB378-CB6A-4169-A69F-02FB95B60F41}" dt="2023-01-24T17:07:30.106" v="4039" actId="1076"/>
        <pc:sldMkLst>
          <pc:docMk/>
          <pc:sldMk cId="3873904033" sldId="325"/>
        </pc:sldMkLst>
        <pc:spChg chg="add mod">
          <ac:chgData name="Amrutha Basavaraju" userId="8dfee7994bd2daef" providerId="LiveId" clId="{44CEB378-CB6A-4169-A69F-02FB95B60F41}" dt="2023-01-24T17:05:32.235" v="4025" actId="1076"/>
          <ac:spMkLst>
            <pc:docMk/>
            <pc:sldMk cId="3873904033" sldId="325"/>
            <ac:spMk id="2" creationId="{EE7A47F0-2B8A-D973-4D18-EE9E2E0F956F}"/>
          </ac:spMkLst>
        </pc:spChg>
        <pc:spChg chg="add mod">
          <ac:chgData name="Amrutha Basavaraju" userId="8dfee7994bd2daef" providerId="LiveId" clId="{44CEB378-CB6A-4169-A69F-02FB95B60F41}" dt="2023-01-24T17:03:39.742" v="4015" actId="339"/>
          <ac:spMkLst>
            <pc:docMk/>
            <pc:sldMk cId="3873904033" sldId="325"/>
            <ac:spMk id="6" creationId="{010F40A8-824A-30B7-7427-BC29DD5B9145}"/>
          </ac:spMkLst>
        </pc:spChg>
        <pc:spChg chg="add mod">
          <ac:chgData name="Amrutha Basavaraju" userId="8dfee7994bd2daef" providerId="LiveId" clId="{44CEB378-CB6A-4169-A69F-02FB95B60F41}" dt="2023-01-24T17:03:27.721" v="4013" actId="339"/>
          <ac:spMkLst>
            <pc:docMk/>
            <pc:sldMk cId="3873904033" sldId="325"/>
            <ac:spMk id="8" creationId="{9331EF45-DE39-9D70-C50C-418BED5FF7FF}"/>
          </ac:spMkLst>
        </pc:spChg>
        <pc:spChg chg="add mod">
          <ac:chgData name="Amrutha Basavaraju" userId="8dfee7994bd2daef" providerId="LiveId" clId="{44CEB378-CB6A-4169-A69F-02FB95B60F41}" dt="2023-01-24T17:07:30.106" v="4039" actId="1076"/>
          <ac:spMkLst>
            <pc:docMk/>
            <pc:sldMk cId="3873904033" sldId="325"/>
            <ac:spMk id="9" creationId="{0128EEA1-7147-CA98-27F0-E01B92E05DA0}"/>
          </ac:spMkLst>
        </pc:spChg>
        <pc:spChg chg="add mod">
          <ac:chgData name="Amrutha Basavaraju" userId="8dfee7994bd2daef" providerId="LiveId" clId="{44CEB378-CB6A-4169-A69F-02FB95B60F41}" dt="2023-01-24T17:04:22.889" v="4019" actId="1076"/>
          <ac:spMkLst>
            <pc:docMk/>
            <pc:sldMk cId="3873904033" sldId="325"/>
            <ac:spMk id="10" creationId="{82FA52BE-9A08-F080-DBE3-AF66862DBC99}"/>
          </ac:spMkLst>
        </pc:spChg>
        <pc:spChg chg="add del">
          <ac:chgData name="Amrutha Basavaraju" userId="8dfee7994bd2daef" providerId="LiveId" clId="{44CEB378-CB6A-4169-A69F-02FB95B60F41}" dt="2023-01-24T17:02:31.565" v="4005" actId="22"/>
          <ac:spMkLst>
            <pc:docMk/>
            <pc:sldMk cId="3873904033" sldId="325"/>
            <ac:spMk id="12" creationId="{29C740A9-7282-2BA5-ED5F-B883C28A232E}"/>
          </ac:spMkLst>
        </pc:spChg>
        <pc:picChg chg="add mod">
          <ac:chgData name="Amrutha Basavaraju" userId="8dfee7994bd2daef" providerId="LiveId" clId="{44CEB378-CB6A-4169-A69F-02FB95B60F41}" dt="2023-01-24T17:05:36.483" v="4026" actId="1076"/>
          <ac:picMkLst>
            <pc:docMk/>
            <pc:sldMk cId="3873904033" sldId="325"/>
            <ac:picMk id="3" creationId="{AAB40510-D5ED-DE93-52DE-8E325C373A15}"/>
          </ac:picMkLst>
        </pc:picChg>
        <pc:picChg chg="add mod">
          <ac:chgData name="Amrutha Basavaraju" userId="8dfee7994bd2daef" providerId="LiveId" clId="{44CEB378-CB6A-4169-A69F-02FB95B60F41}" dt="2023-01-24T17:05:40.511" v="4027" actId="1076"/>
          <ac:picMkLst>
            <pc:docMk/>
            <pc:sldMk cId="3873904033" sldId="325"/>
            <ac:picMk id="4" creationId="{F14D7859-154F-763D-558A-969A921BDC56}"/>
          </ac:picMkLst>
        </pc:picChg>
        <pc:picChg chg="add mod">
          <ac:chgData name="Amrutha Basavaraju" userId="8dfee7994bd2daef" providerId="LiveId" clId="{44CEB378-CB6A-4169-A69F-02FB95B60F41}" dt="2023-01-24T16:58:33.867" v="3974" actId="14100"/>
          <ac:picMkLst>
            <pc:docMk/>
            <pc:sldMk cId="3873904033" sldId="325"/>
            <ac:picMk id="5" creationId="{F51081E4-35E8-42A5-E49B-07DEFA6654D7}"/>
          </ac:picMkLst>
        </pc:picChg>
        <pc:picChg chg="add del mod">
          <ac:chgData name="Amrutha Basavaraju" userId="8dfee7994bd2daef" providerId="LiveId" clId="{44CEB378-CB6A-4169-A69F-02FB95B60F41}" dt="2023-01-24T16:57:13.878" v="3956"/>
          <ac:picMkLst>
            <pc:docMk/>
            <pc:sldMk cId="3873904033" sldId="325"/>
            <ac:picMk id="7" creationId="{938024E9-DCE5-02FD-CFF4-D4873621AF85}"/>
          </ac:picMkLst>
        </pc:picChg>
      </pc:sldChg>
      <pc:sldChg chg="addSp modSp new mod modAnim">
        <pc:chgData name="Amrutha Basavaraju" userId="8dfee7994bd2daef" providerId="LiveId" clId="{44CEB378-CB6A-4169-A69F-02FB95B60F41}" dt="2023-01-24T17:13:15.984" v="4123"/>
        <pc:sldMkLst>
          <pc:docMk/>
          <pc:sldMk cId="2256178133" sldId="326"/>
        </pc:sldMkLst>
        <pc:spChg chg="add mod">
          <ac:chgData name="Amrutha Basavaraju" userId="8dfee7994bd2daef" providerId="LiveId" clId="{44CEB378-CB6A-4169-A69F-02FB95B60F41}" dt="2023-01-24T17:12:28.106" v="4114" actId="1076"/>
          <ac:spMkLst>
            <pc:docMk/>
            <pc:sldMk cId="2256178133" sldId="326"/>
            <ac:spMk id="2" creationId="{B3D1D059-2A14-4134-B6B7-DF16F28BD6BC}"/>
          </ac:spMkLst>
        </pc:spChg>
        <pc:spChg chg="add mod">
          <ac:chgData name="Amrutha Basavaraju" userId="8dfee7994bd2daef" providerId="LiveId" clId="{44CEB378-CB6A-4169-A69F-02FB95B60F41}" dt="2023-01-24T17:12:32.476" v="4115" actId="1076"/>
          <ac:spMkLst>
            <pc:docMk/>
            <pc:sldMk cId="2256178133" sldId="326"/>
            <ac:spMk id="3" creationId="{BB318445-7DF7-ACF5-D091-5936DAB7B9AF}"/>
          </ac:spMkLst>
        </pc:spChg>
        <pc:spChg chg="add mod">
          <ac:chgData name="Amrutha Basavaraju" userId="8dfee7994bd2daef" providerId="LiveId" clId="{44CEB378-CB6A-4169-A69F-02FB95B60F41}" dt="2023-01-24T17:12:36.218" v="4116" actId="1076"/>
          <ac:spMkLst>
            <pc:docMk/>
            <pc:sldMk cId="2256178133" sldId="326"/>
            <ac:spMk id="4" creationId="{65049DA6-B40A-72B3-DBE1-568E257BD2F8}"/>
          </ac:spMkLst>
        </pc:spChg>
        <pc:spChg chg="add mod">
          <ac:chgData name="Amrutha Basavaraju" userId="8dfee7994bd2daef" providerId="LiveId" clId="{44CEB378-CB6A-4169-A69F-02FB95B60F41}" dt="2023-01-24T17:12:40.643" v="4117" actId="1076"/>
          <ac:spMkLst>
            <pc:docMk/>
            <pc:sldMk cId="2256178133" sldId="326"/>
            <ac:spMk id="5" creationId="{8B908C7F-E5A3-6BC7-D5B4-5DF4F0D806D9}"/>
          </ac:spMkLst>
        </pc:spChg>
        <pc:picChg chg="add mod">
          <ac:chgData name="Amrutha Basavaraju" userId="8dfee7994bd2daef" providerId="LiveId" clId="{44CEB378-CB6A-4169-A69F-02FB95B60F41}" dt="2023-01-24T17:12:58.418" v="4121" actId="1076"/>
          <ac:picMkLst>
            <pc:docMk/>
            <pc:sldMk cId="2256178133" sldId="326"/>
            <ac:picMk id="6" creationId="{C22F8FE2-4C76-B3B4-F8BE-E5DB88896CDC}"/>
          </ac:picMkLst>
        </pc:picChg>
        <pc:picChg chg="add mod">
          <ac:chgData name="Amrutha Basavaraju" userId="8dfee7994bd2daef" providerId="LiveId" clId="{44CEB378-CB6A-4169-A69F-02FB95B60F41}" dt="2023-01-24T17:12:49.986" v="4119" actId="1076"/>
          <ac:picMkLst>
            <pc:docMk/>
            <pc:sldMk cId="2256178133" sldId="326"/>
            <ac:picMk id="7" creationId="{21CF87EE-121D-DC59-1ADD-04A364C18345}"/>
          </ac:picMkLst>
        </pc:picChg>
      </pc:sldChg>
      <pc:sldChg chg="addSp delSp modSp new del mod">
        <pc:chgData name="Amrutha Basavaraju" userId="8dfee7994bd2daef" providerId="LiveId" clId="{44CEB378-CB6A-4169-A69F-02FB95B60F41}" dt="2023-01-24T17:32:26.826" v="4234" actId="47"/>
        <pc:sldMkLst>
          <pc:docMk/>
          <pc:sldMk cId="1563993615" sldId="327"/>
        </pc:sldMkLst>
        <pc:spChg chg="add mod">
          <ac:chgData name="Amrutha Basavaraju" userId="8dfee7994bd2daef" providerId="LiveId" clId="{44CEB378-CB6A-4169-A69F-02FB95B60F41}" dt="2023-01-24T17:27:51.042" v="4216" actId="14100"/>
          <ac:spMkLst>
            <pc:docMk/>
            <pc:sldMk cId="1563993615" sldId="327"/>
            <ac:spMk id="2" creationId="{A4683036-0405-0AEC-058A-3DBB46D84BAE}"/>
          </ac:spMkLst>
        </pc:spChg>
        <pc:spChg chg="add mod">
          <ac:chgData name="Amrutha Basavaraju" userId="8dfee7994bd2daef" providerId="LiveId" clId="{44CEB378-CB6A-4169-A69F-02FB95B60F41}" dt="2023-01-24T17:27:35.416" v="4214" actId="20577"/>
          <ac:spMkLst>
            <pc:docMk/>
            <pc:sldMk cId="1563993615" sldId="327"/>
            <ac:spMk id="4" creationId="{FCADC6AB-258D-BF24-5A17-3E5FC74B37F6}"/>
          </ac:spMkLst>
        </pc:spChg>
        <pc:spChg chg="add mod">
          <ac:chgData name="Amrutha Basavaraju" userId="8dfee7994bd2daef" providerId="LiveId" clId="{44CEB378-CB6A-4169-A69F-02FB95B60F41}" dt="2023-01-24T17:27:42.647" v="4215" actId="1076"/>
          <ac:spMkLst>
            <pc:docMk/>
            <pc:sldMk cId="1563993615" sldId="327"/>
            <ac:spMk id="5" creationId="{67996EB4-E263-81A5-17D4-059FEE7B325A}"/>
          </ac:spMkLst>
        </pc:spChg>
        <pc:spChg chg="add mod">
          <ac:chgData name="Amrutha Basavaraju" userId="8dfee7994bd2daef" providerId="LiveId" clId="{44CEB378-CB6A-4169-A69F-02FB95B60F41}" dt="2023-01-24T17:25:08.999" v="4198" actId="1076"/>
          <ac:spMkLst>
            <pc:docMk/>
            <pc:sldMk cId="1563993615" sldId="327"/>
            <ac:spMk id="6" creationId="{6AB2A65F-FE98-D225-E4F1-E8A4734B991B}"/>
          </ac:spMkLst>
        </pc:spChg>
        <pc:spChg chg="add del">
          <ac:chgData name="Amrutha Basavaraju" userId="8dfee7994bd2daef" providerId="LiveId" clId="{44CEB378-CB6A-4169-A69F-02FB95B60F41}" dt="2023-01-24T17:24:25.957" v="4194" actId="22"/>
          <ac:spMkLst>
            <pc:docMk/>
            <pc:sldMk cId="1563993615" sldId="327"/>
            <ac:spMk id="8" creationId="{C6BD093C-C3B5-EDD1-DD7E-30608F855E76}"/>
          </ac:spMkLst>
        </pc:spChg>
        <pc:spChg chg="add del">
          <ac:chgData name="Amrutha Basavaraju" userId="8dfee7994bd2daef" providerId="LiveId" clId="{44CEB378-CB6A-4169-A69F-02FB95B60F41}" dt="2023-01-24T17:28:45.906" v="4218" actId="478"/>
          <ac:spMkLst>
            <pc:docMk/>
            <pc:sldMk cId="1563993615" sldId="327"/>
            <ac:spMk id="9" creationId="{698BAF2F-4CF6-3CD9-663D-55BC1B33322D}"/>
          </ac:spMkLst>
        </pc:spChg>
        <pc:spChg chg="add mod">
          <ac:chgData name="Amrutha Basavaraju" userId="8dfee7994bd2daef" providerId="LiveId" clId="{44CEB378-CB6A-4169-A69F-02FB95B60F41}" dt="2023-01-24T17:30:58.429" v="4227" actId="20577"/>
          <ac:spMkLst>
            <pc:docMk/>
            <pc:sldMk cId="1563993615" sldId="327"/>
            <ac:spMk id="11" creationId="{47BD6B73-C1B5-9544-1C4F-BC3D2E08A8FB}"/>
          </ac:spMkLst>
        </pc:spChg>
        <pc:picChg chg="add del mod">
          <ac:chgData name="Amrutha Basavaraju" userId="8dfee7994bd2daef" providerId="LiveId" clId="{44CEB378-CB6A-4169-A69F-02FB95B60F41}" dt="2023-01-24T17:20:27.615" v="4149"/>
          <ac:picMkLst>
            <pc:docMk/>
            <pc:sldMk cId="1563993615" sldId="327"/>
            <ac:picMk id="3" creationId="{4F439C84-6EED-FFC1-03BC-E0606DE8105D}"/>
          </ac:picMkLst>
        </pc:picChg>
      </pc:sldChg>
      <pc:sldChg chg="addSp delSp modSp new mod modAnim">
        <pc:chgData name="Amrutha Basavaraju" userId="8dfee7994bd2daef" providerId="LiveId" clId="{44CEB378-CB6A-4169-A69F-02FB95B60F41}" dt="2023-01-24T17:42:53.965" v="4334"/>
        <pc:sldMkLst>
          <pc:docMk/>
          <pc:sldMk cId="2298050558" sldId="327"/>
        </pc:sldMkLst>
        <pc:spChg chg="add mod">
          <ac:chgData name="Amrutha Basavaraju" userId="8dfee7994bd2daef" providerId="LiveId" clId="{44CEB378-CB6A-4169-A69F-02FB95B60F41}" dt="2023-01-24T17:42:26.570" v="4328" actId="1076"/>
          <ac:spMkLst>
            <pc:docMk/>
            <pc:sldMk cId="2298050558" sldId="327"/>
            <ac:spMk id="2" creationId="{0B8B8305-7C87-8317-8C85-F1D8A6B0AAAE}"/>
          </ac:spMkLst>
        </pc:spChg>
        <pc:spChg chg="add del">
          <ac:chgData name="Amrutha Basavaraju" userId="8dfee7994bd2daef" providerId="LiveId" clId="{44CEB378-CB6A-4169-A69F-02FB95B60F41}" dt="2023-01-24T17:34:19.163" v="4250" actId="22"/>
          <ac:spMkLst>
            <pc:docMk/>
            <pc:sldMk cId="2298050558" sldId="327"/>
            <ac:spMk id="4" creationId="{0C3EF1CB-F2F2-BA62-CE6E-FD0D3F6A0CAE}"/>
          </ac:spMkLst>
        </pc:spChg>
        <pc:spChg chg="add mod">
          <ac:chgData name="Amrutha Basavaraju" userId="8dfee7994bd2daef" providerId="LiveId" clId="{44CEB378-CB6A-4169-A69F-02FB95B60F41}" dt="2023-01-24T17:42:41.867" v="4332" actId="1076"/>
          <ac:spMkLst>
            <pc:docMk/>
            <pc:sldMk cId="2298050558" sldId="327"/>
            <ac:spMk id="6" creationId="{76950232-28FD-E004-4BF2-21C977B40C99}"/>
          </ac:spMkLst>
        </pc:spChg>
        <pc:spChg chg="add mod">
          <ac:chgData name="Amrutha Basavaraju" userId="8dfee7994bd2daef" providerId="LiveId" clId="{44CEB378-CB6A-4169-A69F-02FB95B60F41}" dt="2023-01-24T17:42:12.261" v="4326" actId="1076"/>
          <ac:spMkLst>
            <pc:docMk/>
            <pc:sldMk cId="2298050558" sldId="327"/>
            <ac:spMk id="7" creationId="{D813B3CB-3BBB-927B-476F-CA4E16B69F5A}"/>
          </ac:spMkLst>
        </pc:spChg>
        <pc:spChg chg="add mod">
          <ac:chgData name="Amrutha Basavaraju" userId="8dfee7994bd2daef" providerId="LiveId" clId="{44CEB378-CB6A-4169-A69F-02FB95B60F41}" dt="2023-01-24T17:42:21.598" v="4327" actId="1076"/>
          <ac:spMkLst>
            <pc:docMk/>
            <pc:sldMk cId="2298050558" sldId="327"/>
            <ac:spMk id="8" creationId="{379D2261-0D0E-2002-548A-DC58FA37D889}"/>
          </ac:spMkLst>
        </pc:spChg>
      </pc:sldChg>
      <pc:sldChg chg="add del">
        <pc:chgData name="Amrutha Basavaraju" userId="8dfee7994bd2daef" providerId="LiveId" clId="{44CEB378-CB6A-4169-A69F-02FB95B60F41}" dt="2023-01-24T17:10:44.947" v="4100" actId="47"/>
        <pc:sldMkLst>
          <pc:docMk/>
          <pc:sldMk cId="3097342618" sldId="327"/>
        </pc:sldMkLst>
      </pc:sldChg>
      <pc:sldChg chg="addSp delSp modSp new mod modAnim">
        <pc:chgData name="Amrutha Basavaraju" userId="8dfee7994bd2daef" providerId="LiveId" clId="{44CEB378-CB6A-4169-A69F-02FB95B60F41}" dt="2023-01-27T17:05:10.913" v="5403" actId="20577"/>
        <pc:sldMkLst>
          <pc:docMk/>
          <pc:sldMk cId="199128040" sldId="328"/>
        </pc:sldMkLst>
        <pc:spChg chg="add mod">
          <ac:chgData name="Amrutha Basavaraju" userId="8dfee7994bd2daef" providerId="LiveId" clId="{44CEB378-CB6A-4169-A69F-02FB95B60F41}" dt="2023-01-24T17:40:04.792" v="4302" actId="14100"/>
          <ac:spMkLst>
            <pc:docMk/>
            <pc:sldMk cId="199128040" sldId="328"/>
            <ac:spMk id="2" creationId="{110ACC3F-DC8E-5208-DBAD-43F913EC945A}"/>
          </ac:spMkLst>
        </pc:spChg>
        <pc:spChg chg="add mod">
          <ac:chgData name="Amrutha Basavaraju" userId="8dfee7994bd2daef" providerId="LiveId" clId="{44CEB378-CB6A-4169-A69F-02FB95B60F41}" dt="2023-01-24T17:41:50.677" v="4321" actId="14100"/>
          <ac:spMkLst>
            <pc:docMk/>
            <pc:sldMk cId="199128040" sldId="328"/>
            <ac:spMk id="3" creationId="{7369E60F-8CE9-C33E-2C06-BEFBD2372B2A}"/>
          </ac:spMkLst>
        </pc:spChg>
        <pc:spChg chg="add mod">
          <ac:chgData name="Amrutha Basavaraju" userId="8dfee7994bd2daef" providerId="LiveId" clId="{44CEB378-CB6A-4169-A69F-02FB95B60F41}" dt="2023-01-27T17:05:10.913" v="5403" actId="20577"/>
          <ac:spMkLst>
            <pc:docMk/>
            <pc:sldMk cId="199128040" sldId="328"/>
            <ac:spMk id="4" creationId="{001CDE32-54DB-FC73-0A0C-5CA88DDB45E5}"/>
          </ac:spMkLst>
        </pc:spChg>
        <pc:spChg chg="add mod">
          <ac:chgData name="Amrutha Basavaraju" userId="8dfee7994bd2daef" providerId="LiveId" clId="{44CEB378-CB6A-4169-A69F-02FB95B60F41}" dt="2023-01-24T17:41:58.962" v="4324" actId="14100"/>
          <ac:spMkLst>
            <pc:docMk/>
            <pc:sldMk cId="199128040" sldId="328"/>
            <ac:spMk id="5" creationId="{7113EC5C-EE49-A253-F8EA-3F19A04E8C62}"/>
          </ac:spMkLst>
        </pc:spChg>
        <pc:spChg chg="add del mod">
          <ac:chgData name="Amrutha Basavaraju" userId="8dfee7994bd2daef" providerId="LiveId" clId="{44CEB378-CB6A-4169-A69F-02FB95B60F41}" dt="2023-01-24T17:40:46.305" v="4310" actId="478"/>
          <ac:spMkLst>
            <pc:docMk/>
            <pc:sldMk cId="199128040" sldId="328"/>
            <ac:spMk id="6" creationId="{E86B9293-FC03-E94F-D161-BF1D89117B94}"/>
          </ac:spMkLst>
        </pc:spChg>
        <pc:spChg chg="add mod">
          <ac:chgData name="Amrutha Basavaraju" userId="8dfee7994bd2daef" providerId="LiveId" clId="{44CEB378-CB6A-4169-A69F-02FB95B60F41}" dt="2023-01-24T17:42:04.504" v="4325" actId="1076"/>
          <ac:spMkLst>
            <pc:docMk/>
            <pc:sldMk cId="199128040" sldId="328"/>
            <ac:spMk id="7" creationId="{8A0409B0-EC5B-BEAB-3CCD-4C2A11420FBC}"/>
          </ac:spMkLst>
        </pc:spChg>
      </pc:sldChg>
      <pc:sldChg chg="addSp modSp new mod modAnim">
        <pc:chgData name="Amrutha Basavaraju" userId="8dfee7994bd2daef" providerId="LiveId" clId="{44CEB378-CB6A-4169-A69F-02FB95B60F41}" dt="2023-01-24T18:29:51.843" v="4862"/>
        <pc:sldMkLst>
          <pc:docMk/>
          <pc:sldMk cId="2002179570" sldId="329"/>
        </pc:sldMkLst>
        <pc:spChg chg="add mod">
          <ac:chgData name="Amrutha Basavaraju" userId="8dfee7994bd2daef" providerId="LiveId" clId="{44CEB378-CB6A-4169-A69F-02FB95B60F41}" dt="2023-01-24T17:53:05.204" v="4431" actId="1076"/>
          <ac:spMkLst>
            <pc:docMk/>
            <pc:sldMk cId="2002179570" sldId="329"/>
            <ac:spMk id="2" creationId="{0C1304EF-7785-DEE6-F794-CE3896253A02}"/>
          </ac:spMkLst>
        </pc:spChg>
        <pc:spChg chg="add mod">
          <ac:chgData name="Amrutha Basavaraju" userId="8dfee7994bd2daef" providerId="LiveId" clId="{44CEB378-CB6A-4169-A69F-02FB95B60F41}" dt="2023-01-24T17:54:46.764" v="4443" actId="1076"/>
          <ac:spMkLst>
            <pc:docMk/>
            <pc:sldMk cId="2002179570" sldId="329"/>
            <ac:spMk id="3" creationId="{A0157944-3236-CEB3-BE56-F0D37970EEF0}"/>
          </ac:spMkLst>
        </pc:spChg>
        <pc:spChg chg="add mod">
          <ac:chgData name="Amrutha Basavaraju" userId="8dfee7994bd2daef" providerId="LiveId" clId="{44CEB378-CB6A-4169-A69F-02FB95B60F41}" dt="2023-01-24T17:51:30.560" v="4420" actId="207"/>
          <ac:spMkLst>
            <pc:docMk/>
            <pc:sldMk cId="2002179570" sldId="329"/>
            <ac:spMk id="5" creationId="{99A7804D-67B1-EFB0-FFF8-11095E3BF6DE}"/>
          </ac:spMkLst>
        </pc:spChg>
        <pc:spChg chg="add mod">
          <ac:chgData name="Amrutha Basavaraju" userId="8dfee7994bd2daef" providerId="LiveId" clId="{44CEB378-CB6A-4169-A69F-02FB95B60F41}" dt="2023-01-24T17:53:08.868" v="4432" actId="1076"/>
          <ac:spMkLst>
            <pc:docMk/>
            <pc:sldMk cId="2002179570" sldId="329"/>
            <ac:spMk id="6" creationId="{AEE0C6FD-3D22-9721-68A2-2FCFC599D3AC}"/>
          </ac:spMkLst>
        </pc:spChg>
        <pc:picChg chg="add mod">
          <ac:chgData name="Amrutha Basavaraju" userId="8dfee7994bd2daef" providerId="LiveId" clId="{44CEB378-CB6A-4169-A69F-02FB95B60F41}" dt="2023-01-24T17:51:09.228" v="4398" actId="167"/>
          <ac:picMkLst>
            <pc:docMk/>
            <pc:sldMk cId="2002179570" sldId="329"/>
            <ac:picMk id="7" creationId="{4DF62932-8DCF-6051-C49E-7E9DCF213F29}"/>
          </ac:picMkLst>
        </pc:picChg>
        <pc:picChg chg="add mod">
          <ac:chgData name="Amrutha Basavaraju" userId="8dfee7994bd2daef" providerId="LiveId" clId="{44CEB378-CB6A-4169-A69F-02FB95B60F41}" dt="2023-01-24T17:55:05.936" v="4446" actId="14100"/>
          <ac:picMkLst>
            <pc:docMk/>
            <pc:sldMk cId="2002179570" sldId="329"/>
            <ac:picMk id="8" creationId="{A7BD0231-9794-9688-751E-6472B6D4E1C2}"/>
          </ac:picMkLst>
        </pc:picChg>
      </pc:sldChg>
      <pc:sldChg chg="addSp delSp modSp new mod">
        <pc:chgData name="Amrutha Basavaraju" userId="8dfee7994bd2daef" providerId="LiveId" clId="{44CEB378-CB6A-4169-A69F-02FB95B60F41}" dt="2023-01-24T18:06:48.732" v="4532" actId="1076"/>
        <pc:sldMkLst>
          <pc:docMk/>
          <pc:sldMk cId="4075575918" sldId="330"/>
        </pc:sldMkLst>
        <pc:spChg chg="add del">
          <ac:chgData name="Amrutha Basavaraju" userId="8dfee7994bd2daef" providerId="LiveId" clId="{44CEB378-CB6A-4169-A69F-02FB95B60F41}" dt="2023-01-24T18:01:39.854" v="4483" actId="11529"/>
          <ac:spMkLst>
            <pc:docMk/>
            <pc:sldMk cId="4075575918" sldId="330"/>
            <ac:spMk id="2" creationId="{B18185CB-D2EB-5F29-8FB9-3A1F1063069F}"/>
          </ac:spMkLst>
        </pc:spChg>
        <pc:spChg chg="add mod">
          <ac:chgData name="Amrutha Basavaraju" userId="8dfee7994bd2daef" providerId="LiveId" clId="{44CEB378-CB6A-4169-A69F-02FB95B60F41}" dt="2023-01-24T18:06:39.978" v="4531" actId="14100"/>
          <ac:spMkLst>
            <pc:docMk/>
            <pc:sldMk cId="4075575918" sldId="330"/>
            <ac:spMk id="3" creationId="{B46928F5-84A1-DF8A-B7BE-65D387808825}"/>
          </ac:spMkLst>
        </pc:spChg>
        <pc:spChg chg="add mod">
          <ac:chgData name="Amrutha Basavaraju" userId="8dfee7994bd2daef" providerId="LiveId" clId="{44CEB378-CB6A-4169-A69F-02FB95B60F41}" dt="2023-01-24T18:06:48.732" v="4532" actId="1076"/>
          <ac:spMkLst>
            <pc:docMk/>
            <pc:sldMk cId="4075575918" sldId="330"/>
            <ac:spMk id="5" creationId="{98E0DCAB-3741-0D0C-2F5B-A55031E13784}"/>
          </ac:spMkLst>
        </pc:spChg>
        <pc:spChg chg="add mod">
          <ac:chgData name="Amrutha Basavaraju" userId="8dfee7994bd2daef" providerId="LiveId" clId="{44CEB378-CB6A-4169-A69F-02FB95B60F41}" dt="2023-01-24T18:06:15.878" v="4529" actId="2085"/>
          <ac:spMkLst>
            <pc:docMk/>
            <pc:sldMk cId="4075575918" sldId="330"/>
            <ac:spMk id="8" creationId="{9E64C8CF-F492-FBFE-10B4-376F3A46A96E}"/>
          </ac:spMkLst>
        </pc:spChg>
        <pc:picChg chg="add mod">
          <ac:chgData name="Amrutha Basavaraju" userId="8dfee7994bd2daef" providerId="LiveId" clId="{44CEB378-CB6A-4169-A69F-02FB95B60F41}" dt="2023-01-24T18:05:53.817" v="4519" actId="1076"/>
          <ac:picMkLst>
            <pc:docMk/>
            <pc:sldMk cId="4075575918" sldId="330"/>
            <ac:picMk id="6" creationId="{6A5F608C-5413-2B03-BED6-E318D6E2CB29}"/>
          </ac:picMkLst>
        </pc:picChg>
        <pc:picChg chg="add mod">
          <ac:chgData name="Amrutha Basavaraju" userId="8dfee7994bd2daef" providerId="LiveId" clId="{44CEB378-CB6A-4169-A69F-02FB95B60F41}" dt="2023-01-24T18:05:49.042" v="4518" actId="1076"/>
          <ac:picMkLst>
            <pc:docMk/>
            <pc:sldMk cId="4075575918" sldId="330"/>
            <ac:picMk id="7" creationId="{AD13E1FA-4A3D-7E7B-B2AD-53CAA0060C95}"/>
          </ac:picMkLst>
        </pc:picChg>
      </pc:sldChg>
      <pc:sldChg chg="addSp delSp modSp new mod">
        <pc:chgData name="Amrutha Basavaraju" userId="8dfee7994bd2daef" providerId="LiveId" clId="{44CEB378-CB6A-4169-A69F-02FB95B60F41}" dt="2023-01-24T18:15:57.840" v="4668" actId="1076"/>
        <pc:sldMkLst>
          <pc:docMk/>
          <pc:sldMk cId="3689235148" sldId="331"/>
        </pc:sldMkLst>
        <pc:spChg chg="add mod">
          <ac:chgData name="Amrutha Basavaraju" userId="8dfee7994bd2daef" providerId="LiveId" clId="{44CEB378-CB6A-4169-A69F-02FB95B60F41}" dt="2023-01-24T18:15:57.840" v="4668" actId="1076"/>
          <ac:spMkLst>
            <pc:docMk/>
            <pc:sldMk cId="3689235148" sldId="331"/>
            <ac:spMk id="2" creationId="{C31A4736-2625-7CBC-D2A0-B3C8F18F3B4B}"/>
          </ac:spMkLst>
        </pc:spChg>
        <pc:spChg chg="add mod">
          <ac:chgData name="Amrutha Basavaraju" userId="8dfee7994bd2daef" providerId="LiveId" clId="{44CEB378-CB6A-4169-A69F-02FB95B60F41}" dt="2023-01-24T18:12:31.673" v="4654" actId="20577"/>
          <ac:spMkLst>
            <pc:docMk/>
            <pc:sldMk cId="3689235148" sldId="331"/>
            <ac:spMk id="4" creationId="{A0F7F8C3-7283-7A47-AE9C-BFEEEB05BF4C}"/>
          </ac:spMkLst>
        </pc:spChg>
        <pc:spChg chg="add mod">
          <ac:chgData name="Amrutha Basavaraju" userId="8dfee7994bd2daef" providerId="LiveId" clId="{44CEB378-CB6A-4169-A69F-02FB95B60F41}" dt="2023-01-24T18:15:50.970" v="4667" actId="1076"/>
          <ac:spMkLst>
            <pc:docMk/>
            <pc:sldMk cId="3689235148" sldId="331"/>
            <ac:spMk id="6" creationId="{B2856C64-8F6A-373E-DACC-F6F7FF215B64}"/>
          </ac:spMkLst>
        </pc:spChg>
        <pc:picChg chg="add del mod">
          <ac:chgData name="Amrutha Basavaraju" userId="8dfee7994bd2daef" providerId="LiveId" clId="{44CEB378-CB6A-4169-A69F-02FB95B60F41}" dt="2023-01-24T18:15:39.126" v="4666" actId="21"/>
          <ac:picMkLst>
            <pc:docMk/>
            <pc:sldMk cId="3689235148" sldId="331"/>
            <ac:picMk id="4098" creationId="{4B2DB029-F651-4823-98E2-257EA77FC934}"/>
          </ac:picMkLst>
        </pc:picChg>
      </pc:sldChg>
      <pc:sldChg chg="addSp modSp new mod">
        <pc:chgData name="Amrutha Basavaraju" userId="8dfee7994bd2daef" providerId="LiveId" clId="{44CEB378-CB6A-4169-A69F-02FB95B60F41}" dt="2023-01-27T12:47:49.954" v="5148" actId="1076"/>
        <pc:sldMkLst>
          <pc:docMk/>
          <pc:sldMk cId="2549764900" sldId="332"/>
        </pc:sldMkLst>
        <pc:spChg chg="add mod">
          <ac:chgData name="Amrutha Basavaraju" userId="8dfee7994bd2daef" providerId="LiveId" clId="{44CEB378-CB6A-4169-A69F-02FB95B60F41}" dt="2023-01-27T12:47:27.664" v="5145" actId="123"/>
          <ac:spMkLst>
            <pc:docMk/>
            <pc:sldMk cId="2549764900" sldId="332"/>
            <ac:spMk id="3" creationId="{E3C84008-8CB4-F0D4-2C3C-20854A902A41}"/>
          </ac:spMkLst>
        </pc:spChg>
        <pc:picChg chg="add mod">
          <ac:chgData name="Amrutha Basavaraju" userId="8dfee7994bd2daef" providerId="LiveId" clId="{44CEB378-CB6A-4169-A69F-02FB95B60F41}" dt="2023-01-27T12:47:33.168" v="5146" actId="1076"/>
          <ac:picMkLst>
            <pc:docMk/>
            <pc:sldMk cId="2549764900" sldId="332"/>
            <ac:picMk id="4" creationId="{6F992B30-B199-A37F-4880-64D141409AA7}"/>
          </ac:picMkLst>
        </pc:picChg>
        <pc:picChg chg="add mod">
          <ac:chgData name="Amrutha Basavaraju" userId="8dfee7994bd2daef" providerId="LiveId" clId="{44CEB378-CB6A-4169-A69F-02FB95B60F41}" dt="2023-01-27T12:47:49.954" v="5148" actId="1076"/>
          <ac:picMkLst>
            <pc:docMk/>
            <pc:sldMk cId="2549764900" sldId="332"/>
            <ac:picMk id="5" creationId="{EE94D49C-B7CF-A562-D7E9-C33B994D8239}"/>
          </ac:picMkLst>
        </pc:picChg>
      </pc:sldChg>
      <pc:sldChg chg="addSp modSp new mod">
        <pc:chgData name="Amrutha Basavaraju" userId="8dfee7994bd2daef" providerId="LiveId" clId="{44CEB378-CB6A-4169-A69F-02FB95B60F41}" dt="2023-01-27T13:00:30.295" v="5219" actId="20577"/>
        <pc:sldMkLst>
          <pc:docMk/>
          <pc:sldMk cId="2804829924" sldId="333"/>
        </pc:sldMkLst>
        <pc:spChg chg="add mod">
          <ac:chgData name="Amrutha Basavaraju" userId="8dfee7994bd2daef" providerId="LiveId" clId="{44CEB378-CB6A-4169-A69F-02FB95B60F41}" dt="2023-01-27T13:00:30.295" v="5219" actId="20577"/>
          <ac:spMkLst>
            <pc:docMk/>
            <pc:sldMk cId="2804829924" sldId="333"/>
            <ac:spMk id="3" creationId="{CEB9F559-947C-F35B-8737-869D4E3878D6}"/>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Jainuddin\Contacts\Desktop\New%20Microsoft%20Office%20Excel%20Workshee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2161591719694"/>
          <c:y val="0.16441097385575812"/>
          <c:w val="0.83488604235544761"/>
          <c:h val="0.63742173737717256"/>
        </c:manualLayout>
      </c:layout>
      <c:bar3DChart>
        <c:barDir val="col"/>
        <c:grouping val="clustered"/>
        <c:varyColors val="0"/>
        <c:ser>
          <c:idx val="0"/>
          <c:order val="0"/>
          <c:tx>
            <c:strRef>
              <c:f>Sheet1!$H$42</c:f>
              <c:strCache>
                <c:ptCount val="1"/>
                <c:pt idx="0">
                  <c:v>Intra-District </c:v>
                </c:pt>
              </c:strCache>
            </c:strRef>
          </c:tx>
          <c:spPr>
            <a:gradFill rotWithShape="1">
              <a:gsLst>
                <a:gs pos="0">
                  <a:schemeClr val="accent1">
                    <a:shade val="45000"/>
                    <a:satMod val="155000"/>
                  </a:schemeClr>
                </a:gs>
                <a:gs pos="60000">
                  <a:schemeClr val="accent1">
                    <a:shade val="95000"/>
                    <a:satMod val="150000"/>
                  </a:schemeClr>
                </a:gs>
                <a:gs pos="100000">
                  <a:schemeClr val="accent1">
                    <a:tint val="87000"/>
                    <a:satMod val="250000"/>
                  </a:schemeClr>
                </a:gs>
              </a:gsLst>
              <a:lin ang="16200000" scaled="0"/>
            </a:gradFill>
            <a:ln>
              <a:noFill/>
            </a:ln>
            <a:effectLst>
              <a:outerShdw blurRad="65500" dist="38100" dir="5400000" rotWithShape="0">
                <a:srgbClr val="000000">
                  <a:alpha val="40000"/>
                </a:srgbClr>
              </a:outerShdw>
            </a:effectLst>
            <a:sp3d/>
          </c:spPr>
          <c:invertIfNegative val="0"/>
          <c:dLbls>
            <c:dLbl>
              <c:idx val="3"/>
              <c:layout>
                <c:manualLayout>
                  <c:x val="-6.4724919093851639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F9A-4C7F-A029-406FAFC2FD12}"/>
                </c:ext>
              </c:extLst>
            </c:dLbl>
            <c:dLbl>
              <c:idx val="7"/>
              <c:layout>
                <c:manualLayout>
                  <c:x val="-1.294498381877024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F9A-4C7F-A029-406FAFC2FD12}"/>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Sheet1!$I$41:$P$41</c:f>
              <c:strCache>
                <c:ptCount val="8"/>
                <c:pt idx="1">
                  <c:v>Urban-Rura</c:v>
                </c:pt>
                <c:pt idx="3">
                  <c:v>Urban-Urban</c:v>
                </c:pt>
                <c:pt idx="5">
                  <c:v>Rural-Rural</c:v>
                </c:pt>
                <c:pt idx="7">
                  <c:v>Rural-Urban</c:v>
                </c:pt>
              </c:strCache>
            </c:strRef>
          </c:cat>
          <c:val>
            <c:numRef>
              <c:f>Sheet1!$I$42:$P$42</c:f>
              <c:numCache>
                <c:formatCode>General</c:formatCode>
                <c:ptCount val="8"/>
                <c:pt idx="1">
                  <c:v>10</c:v>
                </c:pt>
                <c:pt idx="3">
                  <c:v>12</c:v>
                </c:pt>
                <c:pt idx="5">
                  <c:v>54</c:v>
                </c:pt>
                <c:pt idx="7">
                  <c:v>24</c:v>
                </c:pt>
              </c:numCache>
            </c:numRef>
          </c:val>
          <c:extLst>
            <c:ext xmlns:c16="http://schemas.microsoft.com/office/drawing/2014/chart" uri="{C3380CC4-5D6E-409C-BE32-E72D297353CC}">
              <c16:uniqueId val="{00000002-9F9A-4C7F-A029-406FAFC2FD12}"/>
            </c:ext>
          </c:extLst>
        </c:ser>
        <c:ser>
          <c:idx val="1"/>
          <c:order val="1"/>
          <c:tx>
            <c:strRef>
              <c:f>Sheet1!$H$43</c:f>
              <c:strCache>
                <c:ptCount val="1"/>
                <c:pt idx="0">
                  <c:v>Inter-District </c:v>
                </c:pt>
              </c:strCache>
            </c:strRef>
          </c:tx>
          <c:spPr>
            <a:gradFill rotWithShape="1">
              <a:gsLst>
                <a:gs pos="0">
                  <a:schemeClr val="accent2">
                    <a:shade val="45000"/>
                    <a:satMod val="155000"/>
                  </a:schemeClr>
                </a:gs>
                <a:gs pos="60000">
                  <a:schemeClr val="accent2">
                    <a:shade val="95000"/>
                    <a:satMod val="150000"/>
                  </a:schemeClr>
                </a:gs>
                <a:gs pos="100000">
                  <a:schemeClr val="accent2">
                    <a:tint val="87000"/>
                    <a:satMod val="250000"/>
                  </a:schemeClr>
                </a:gs>
              </a:gsLst>
              <a:lin ang="16200000" scaled="0"/>
            </a:gradFill>
            <a:ln>
              <a:noFill/>
            </a:ln>
            <a:effectLst>
              <a:outerShdw blurRad="65500" dist="38100" dir="5400000" rotWithShape="0">
                <a:srgbClr val="000000">
                  <a:alpha val="40000"/>
                </a:srgbClr>
              </a:outerShdw>
            </a:effectLst>
            <a:sp3d/>
          </c:spPr>
          <c:invertIfNegative val="0"/>
          <c:dLbls>
            <c:dLbl>
              <c:idx val="1"/>
              <c:layout>
                <c:manualLayout>
                  <c:x val="7.6021486139878844E-3"/>
                  <c:y val="-3.57505322231464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F9A-4C7F-A029-406FAFC2FD12}"/>
                </c:ext>
              </c:extLst>
            </c:dLbl>
            <c:dLbl>
              <c:idx val="5"/>
              <c:layout>
                <c:manualLayout>
                  <c:x val="1.6770602160270209E-2"/>
                  <c:y val="-3.593819905896341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9F9A-4C7F-A029-406FAFC2FD12}"/>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Sheet1!$I$41:$P$41</c:f>
              <c:strCache>
                <c:ptCount val="8"/>
                <c:pt idx="1">
                  <c:v>Urban-Rura</c:v>
                </c:pt>
                <c:pt idx="3">
                  <c:v>Urban-Urban</c:v>
                </c:pt>
                <c:pt idx="5">
                  <c:v>Rural-Rural</c:v>
                </c:pt>
                <c:pt idx="7">
                  <c:v>Rural-Urban</c:v>
                </c:pt>
              </c:strCache>
            </c:strRef>
          </c:cat>
          <c:val>
            <c:numRef>
              <c:f>Sheet1!$I$43:$P$43</c:f>
              <c:numCache>
                <c:formatCode>General</c:formatCode>
                <c:ptCount val="8"/>
                <c:pt idx="1">
                  <c:v>7</c:v>
                </c:pt>
                <c:pt idx="3">
                  <c:v>31</c:v>
                </c:pt>
                <c:pt idx="5">
                  <c:v>28</c:v>
                </c:pt>
                <c:pt idx="7">
                  <c:v>34</c:v>
                </c:pt>
              </c:numCache>
            </c:numRef>
          </c:val>
          <c:extLst>
            <c:ext xmlns:c16="http://schemas.microsoft.com/office/drawing/2014/chart" uri="{C3380CC4-5D6E-409C-BE32-E72D297353CC}">
              <c16:uniqueId val="{00000005-9F9A-4C7F-A029-406FAFC2FD12}"/>
            </c:ext>
          </c:extLst>
        </c:ser>
        <c:ser>
          <c:idx val="2"/>
          <c:order val="2"/>
          <c:tx>
            <c:strRef>
              <c:f>Sheet1!$H$44</c:f>
              <c:strCache>
                <c:ptCount val="1"/>
                <c:pt idx="0">
                  <c:v>Inter-State </c:v>
                </c:pt>
              </c:strCache>
            </c:strRef>
          </c:tx>
          <c:spPr>
            <a:gradFill rotWithShape="1">
              <a:gsLst>
                <a:gs pos="0">
                  <a:schemeClr val="accent3">
                    <a:shade val="45000"/>
                    <a:satMod val="155000"/>
                  </a:schemeClr>
                </a:gs>
                <a:gs pos="60000">
                  <a:schemeClr val="accent3">
                    <a:shade val="95000"/>
                    <a:satMod val="150000"/>
                  </a:schemeClr>
                </a:gs>
                <a:gs pos="100000">
                  <a:schemeClr val="accent3">
                    <a:tint val="87000"/>
                    <a:satMod val="250000"/>
                  </a:schemeClr>
                </a:gs>
              </a:gsLst>
              <a:lin ang="16200000" scaled="0"/>
            </a:gradFill>
            <a:ln>
              <a:noFill/>
            </a:ln>
            <a:effectLst>
              <a:outerShdw blurRad="65500" dist="38100" dir="5400000" rotWithShape="0">
                <a:srgbClr val="000000">
                  <a:alpha val="40000"/>
                </a:srgbClr>
              </a:outerShdw>
            </a:effectLst>
            <a:sp3d/>
          </c:spPr>
          <c:invertIfNegative val="0"/>
          <c:dLbls>
            <c:dLbl>
              <c:idx val="1"/>
              <c:layout>
                <c:manualLayout>
                  <c:x val="1.3338982423794245E-2"/>
                  <c:y val="-4.58094746229406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9F9A-4C7F-A029-406FAFC2FD12}"/>
                </c:ext>
              </c:extLst>
            </c:dLbl>
            <c:dLbl>
              <c:idx val="5"/>
              <c:layout>
                <c:manualLayout>
                  <c:x val="2.4947356524674141E-2"/>
                  <c:y val="1.0706392983362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F9A-4C7F-A029-406FAFC2FD12}"/>
                </c:ext>
              </c:extLst>
            </c:dLbl>
            <c:dLbl>
              <c:idx val="7"/>
              <c:layout>
                <c:manualLayout>
                  <c:x val="1.294498381877024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9F9A-4C7F-A029-406FAFC2FD12}"/>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Sheet1!$I$41:$P$41</c:f>
              <c:strCache>
                <c:ptCount val="8"/>
                <c:pt idx="1">
                  <c:v>Urban-Rura</c:v>
                </c:pt>
                <c:pt idx="3">
                  <c:v>Urban-Urban</c:v>
                </c:pt>
                <c:pt idx="5">
                  <c:v>Rural-Rural</c:v>
                </c:pt>
                <c:pt idx="7">
                  <c:v>Rural-Urban</c:v>
                </c:pt>
              </c:strCache>
            </c:strRef>
          </c:cat>
          <c:val>
            <c:numRef>
              <c:f>Sheet1!$I$44:$P$44</c:f>
              <c:numCache>
                <c:formatCode>General</c:formatCode>
                <c:ptCount val="8"/>
                <c:pt idx="1">
                  <c:v>8</c:v>
                </c:pt>
                <c:pt idx="3">
                  <c:v>42</c:v>
                </c:pt>
                <c:pt idx="5">
                  <c:v>21</c:v>
                </c:pt>
                <c:pt idx="7">
                  <c:v>29</c:v>
                </c:pt>
              </c:numCache>
            </c:numRef>
          </c:val>
          <c:extLst>
            <c:ext xmlns:c16="http://schemas.microsoft.com/office/drawing/2014/chart" uri="{C3380CC4-5D6E-409C-BE32-E72D297353CC}">
              <c16:uniqueId val="{00000009-9F9A-4C7F-A029-406FAFC2FD12}"/>
            </c:ext>
          </c:extLst>
        </c:ser>
        <c:dLbls>
          <c:showLegendKey val="0"/>
          <c:showVal val="0"/>
          <c:showCatName val="0"/>
          <c:showSerName val="0"/>
          <c:showPercent val="0"/>
          <c:showBubbleSize val="0"/>
        </c:dLbls>
        <c:gapWidth val="150"/>
        <c:shape val="cylinder"/>
        <c:axId val="175426944"/>
        <c:axId val="175437312"/>
        <c:axId val="0"/>
      </c:bar3DChart>
      <c:catAx>
        <c:axId val="175426944"/>
        <c:scaling>
          <c:orientation val="minMax"/>
        </c:scaling>
        <c:delete val="0"/>
        <c:axPos val="b"/>
        <c:numFmt formatCode="General" sourceLinked="0"/>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75437312"/>
        <c:crosses val="autoZero"/>
        <c:auto val="1"/>
        <c:lblAlgn val="ctr"/>
        <c:lblOffset val="100"/>
        <c:noMultiLvlLbl val="0"/>
      </c:catAx>
      <c:valAx>
        <c:axId val="175437312"/>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IN" sz="2400" dirty="0">
                    <a:solidFill>
                      <a:schemeClr val="tx1"/>
                    </a:solidFill>
                    <a:latin typeface="Times New Roman" panose="02020603050405020304" pitchFamily="18" charset="0"/>
                    <a:cs typeface="Times New Roman" panose="02020603050405020304" pitchFamily="18" charset="0"/>
                  </a:rPr>
                  <a:t>Per cent</a:t>
                </a:r>
              </a:p>
            </c:rich>
          </c:tx>
          <c:layout>
            <c:manualLayout>
              <c:xMode val="edge"/>
              <c:yMode val="edge"/>
              <c:x val="2.0079066885288606E-2"/>
              <c:y val="0.39208319576385509"/>
            </c:manualLayout>
          </c:layout>
          <c:overlay val="0"/>
          <c:spPr>
            <a:noFill/>
            <a:ln>
              <a:noFill/>
            </a:ln>
            <a:effectLst/>
          </c:spPr>
          <c:txPr>
            <a:bodyPr rot="-540000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7542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0">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F39D01-F631-4F68-B062-1F47D88E38B2}" type="datetimeFigureOut">
              <a:rPr lang="en-IN" smtClean="0"/>
              <a:t>27-01-2023</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86165A-CF5E-4F34-886A-D0FC0D7800AC}" type="slidenum">
              <a:rPr lang="en-IN" smtClean="0"/>
              <a:t>‹#›</a:t>
            </a:fld>
            <a:endParaRPr lang="en-IN" dirty="0"/>
          </a:p>
        </p:txBody>
      </p:sp>
    </p:spTree>
    <p:extLst>
      <p:ext uri="{BB962C8B-B14F-4D97-AF65-F5344CB8AC3E}">
        <p14:creationId xmlns:p14="http://schemas.microsoft.com/office/powerpoint/2010/main" val="2763787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786165A-CF5E-4F34-886A-D0FC0D7800AC}" type="slidenum">
              <a:rPr lang="en-IN" smtClean="0"/>
              <a:t>15</a:t>
            </a:fld>
            <a:endParaRPr lang="en-IN" dirty="0"/>
          </a:p>
        </p:txBody>
      </p:sp>
    </p:spTree>
    <p:extLst>
      <p:ext uri="{BB962C8B-B14F-4D97-AF65-F5344CB8AC3E}">
        <p14:creationId xmlns:p14="http://schemas.microsoft.com/office/powerpoint/2010/main" val="622107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786165A-CF5E-4F34-886A-D0FC0D7800AC}" type="slidenum">
              <a:rPr lang="en-IN" smtClean="0"/>
              <a:t>26</a:t>
            </a:fld>
            <a:endParaRPr lang="en-IN" dirty="0"/>
          </a:p>
        </p:txBody>
      </p:sp>
    </p:spTree>
    <p:extLst>
      <p:ext uri="{BB962C8B-B14F-4D97-AF65-F5344CB8AC3E}">
        <p14:creationId xmlns:p14="http://schemas.microsoft.com/office/powerpoint/2010/main" val="1107559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786165A-CF5E-4F34-886A-D0FC0D7800AC}" type="slidenum">
              <a:rPr lang="en-IN" smtClean="0"/>
              <a:t>46</a:t>
            </a:fld>
            <a:endParaRPr lang="en-IN" dirty="0"/>
          </a:p>
        </p:txBody>
      </p:sp>
    </p:spTree>
    <p:extLst>
      <p:ext uri="{BB962C8B-B14F-4D97-AF65-F5344CB8AC3E}">
        <p14:creationId xmlns:p14="http://schemas.microsoft.com/office/powerpoint/2010/main" val="2654163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0786165A-CF5E-4F34-886A-D0FC0D7800AC}" type="slidenum">
              <a:rPr lang="en-IN" smtClean="0"/>
              <a:t>57</a:t>
            </a:fld>
            <a:endParaRPr lang="en-IN" dirty="0"/>
          </a:p>
        </p:txBody>
      </p:sp>
    </p:spTree>
    <p:extLst>
      <p:ext uri="{BB962C8B-B14F-4D97-AF65-F5344CB8AC3E}">
        <p14:creationId xmlns:p14="http://schemas.microsoft.com/office/powerpoint/2010/main" val="4020581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2E435-F739-723B-DB93-147F48827D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9DD9CE0-4309-2345-AF27-08CFCD26FD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FAB74677-1BF8-FAD0-EAC8-3EDC09E4FEFB}"/>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5" name="Footer Placeholder 4">
            <a:extLst>
              <a:ext uri="{FF2B5EF4-FFF2-40B4-BE49-F238E27FC236}">
                <a16:creationId xmlns:a16="http://schemas.microsoft.com/office/drawing/2014/main" id="{5963E486-AE2E-D730-721F-5E8254A60B78}"/>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144AC7B9-B6EA-D2E2-0E5E-4953B37A268D}"/>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4039972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5A148-2425-973A-DED9-F767377B09E4}"/>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8A1521E-58B3-EE02-C599-67B4FA0F1E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3DF515F-5FA2-A25F-89D9-6AB615B5D5F2}"/>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5" name="Footer Placeholder 4">
            <a:extLst>
              <a:ext uri="{FF2B5EF4-FFF2-40B4-BE49-F238E27FC236}">
                <a16:creationId xmlns:a16="http://schemas.microsoft.com/office/drawing/2014/main" id="{F49A3AE2-9872-DE00-7597-C255ECDFE29C}"/>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0221331F-9880-B731-B92B-3252DF8711BE}"/>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3987310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C3437-E754-6604-A95C-963572A354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860EFCC3-02B3-615D-BDDC-343EB04D73A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88D1ECC-E0CC-BE49-169F-506B9072C468}"/>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5" name="Footer Placeholder 4">
            <a:extLst>
              <a:ext uri="{FF2B5EF4-FFF2-40B4-BE49-F238E27FC236}">
                <a16:creationId xmlns:a16="http://schemas.microsoft.com/office/drawing/2014/main" id="{90D91CA6-F64B-4B7A-666E-5133DB7A4729}"/>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7E14E6CC-3769-C4EF-F004-4E77CAE5CBEF}"/>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4091979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9ABF5-5ADD-4474-A0E1-4A5F7129DC5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5818762-CDD5-3B76-8CE3-6068B9871D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D8D4D51-AC27-2914-5503-85DDBEFDA98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1D7ED927-EBBA-B750-2432-D6546CBE3D38}"/>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6" name="Footer Placeholder 5">
            <a:extLst>
              <a:ext uri="{FF2B5EF4-FFF2-40B4-BE49-F238E27FC236}">
                <a16:creationId xmlns:a16="http://schemas.microsoft.com/office/drawing/2014/main" id="{C35E5E77-3C03-0913-E091-B92ADD693DB1}"/>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94F0EBDB-3E64-2DBC-7E5F-9EC8734EA4A0}"/>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2572403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A10D7-EEB0-AC9A-2784-E7B35A84323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B5B6119-5B5D-C9C4-0350-A3F8AA0492D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6EE8E9-EED1-3DBC-0958-7F70540974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28385E2-F070-E1BE-5A6E-6E971E006A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A61119-D891-F891-3424-6730B62A9D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1388104C-3515-E569-A644-0F8244521C7B}"/>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8" name="Footer Placeholder 7">
            <a:extLst>
              <a:ext uri="{FF2B5EF4-FFF2-40B4-BE49-F238E27FC236}">
                <a16:creationId xmlns:a16="http://schemas.microsoft.com/office/drawing/2014/main" id="{3C917A14-CC14-9DF7-342F-C0BF236247C9}"/>
              </a:ext>
            </a:extLst>
          </p:cNvPr>
          <p:cNvSpPr>
            <a:spLocks noGrp="1"/>
          </p:cNvSpPr>
          <p:nvPr>
            <p:ph type="ftr" sz="quarter" idx="11"/>
          </p:nvPr>
        </p:nvSpPr>
        <p:spPr/>
        <p:txBody>
          <a:bodyPr/>
          <a:lstStyle/>
          <a:p>
            <a:endParaRPr lang="en-IN" dirty="0"/>
          </a:p>
        </p:txBody>
      </p:sp>
      <p:sp>
        <p:nvSpPr>
          <p:cNvPr id="9" name="Slide Number Placeholder 8">
            <a:extLst>
              <a:ext uri="{FF2B5EF4-FFF2-40B4-BE49-F238E27FC236}">
                <a16:creationId xmlns:a16="http://schemas.microsoft.com/office/drawing/2014/main" id="{295D9CC9-B1AA-FBF2-F6BF-12F22909C310}"/>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36285829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72998-0D42-B839-004F-76E96BEC90B4}"/>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C990970-4B75-1C7A-4CF9-F72ECA6F2C49}"/>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4" name="Footer Placeholder 3">
            <a:extLst>
              <a:ext uri="{FF2B5EF4-FFF2-40B4-BE49-F238E27FC236}">
                <a16:creationId xmlns:a16="http://schemas.microsoft.com/office/drawing/2014/main" id="{0340C02D-563E-C7FF-49D9-5AAB6A50E4AA}"/>
              </a:ext>
            </a:extLst>
          </p:cNvPr>
          <p:cNvSpPr>
            <a:spLocks noGrp="1"/>
          </p:cNvSpPr>
          <p:nvPr>
            <p:ph type="ftr" sz="quarter" idx="11"/>
          </p:nvPr>
        </p:nvSpPr>
        <p:spPr/>
        <p:txBody>
          <a:bodyPr/>
          <a:lstStyle/>
          <a:p>
            <a:endParaRPr lang="en-IN" dirty="0"/>
          </a:p>
        </p:txBody>
      </p:sp>
      <p:sp>
        <p:nvSpPr>
          <p:cNvPr id="5" name="Slide Number Placeholder 4">
            <a:extLst>
              <a:ext uri="{FF2B5EF4-FFF2-40B4-BE49-F238E27FC236}">
                <a16:creationId xmlns:a16="http://schemas.microsoft.com/office/drawing/2014/main" id="{2B4C593C-C8D4-5112-A254-78A086721B12}"/>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27931690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7AA141-F50C-752F-1CD0-DF65B9F9E6D3}"/>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3" name="Footer Placeholder 2">
            <a:extLst>
              <a:ext uri="{FF2B5EF4-FFF2-40B4-BE49-F238E27FC236}">
                <a16:creationId xmlns:a16="http://schemas.microsoft.com/office/drawing/2014/main" id="{DE2703C4-9A3B-E374-75C5-B43198BDC61A}"/>
              </a:ext>
            </a:extLst>
          </p:cNvPr>
          <p:cNvSpPr>
            <a:spLocks noGrp="1"/>
          </p:cNvSpPr>
          <p:nvPr>
            <p:ph type="ftr" sz="quarter" idx="11"/>
          </p:nvPr>
        </p:nvSpPr>
        <p:spPr/>
        <p:txBody>
          <a:bodyPr/>
          <a:lstStyle/>
          <a:p>
            <a:endParaRPr lang="en-IN" dirty="0"/>
          </a:p>
        </p:txBody>
      </p:sp>
      <p:sp>
        <p:nvSpPr>
          <p:cNvPr id="4" name="Slide Number Placeholder 3">
            <a:extLst>
              <a:ext uri="{FF2B5EF4-FFF2-40B4-BE49-F238E27FC236}">
                <a16:creationId xmlns:a16="http://schemas.microsoft.com/office/drawing/2014/main" id="{D35EBD7A-0E10-BC24-5C16-6236157760AF}"/>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37082551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11A53-1772-8E6C-D76A-82F8379035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038AF09-4D8B-F6AF-4915-8963066C22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59109C5E-C38B-E3A4-4FB4-EBE888DBE3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715385-D018-423A-E607-75BCA07B564C}"/>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6" name="Footer Placeholder 5">
            <a:extLst>
              <a:ext uri="{FF2B5EF4-FFF2-40B4-BE49-F238E27FC236}">
                <a16:creationId xmlns:a16="http://schemas.microsoft.com/office/drawing/2014/main" id="{5C61AFA3-4478-C8AA-A4CA-89DF861CCF88}"/>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F12C5A2E-C999-DD99-8B12-6CD5E97FD44D}"/>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1637733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4D3F9-7234-4BF2-49CD-58F0C4BC57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12A6ACD2-C529-9091-674E-676991B680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a:extLst>
              <a:ext uri="{FF2B5EF4-FFF2-40B4-BE49-F238E27FC236}">
                <a16:creationId xmlns:a16="http://schemas.microsoft.com/office/drawing/2014/main" id="{88F0B9E4-3CCF-BB37-254C-B5121E4418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D00A46-2B7D-22EE-3EDA-7710A268F817}"/>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6" name="Footer Placeholder 5">
            <a:extLst>
              <a:ext uri="{FF2B5EF4-FFF2-40B4-BE49-F238E27FC236}">
                <a16:creationId xmlns:a16="http://schemas.microsoft.com/office/drawing/2014/main" id="{DAB31C63-46D7-4944-519E-D7FEA9298564}"/>
              </a:ext>
            </a:extLst>
          </p:cNvPr>
          <p:cNvSpPr>
            <a:spLocks noGrp="1"/>
          </p:cNvSpPr>
          <p:nvPr>
            <p:ph type="ftr" sz="quarter" idx="11"/>
          </p:nvPr>
        </p:nvSpPr>
        <p:spPr/>
        <p:txBody>
          <a:bodyPr/>
          <a:lstStyle/>
          <a:p>
            <a:endParaRPr lang="en-IN" dirty="0"/>
          </a:p>
        </p:txBody>
      </p:sp>
      <p:sp>
        <p:nvSpPr>
          <p:cNvPr id="7" name="Slide Number Placeholder 6">
            <a:extLst>
              <a:ext uri="{FF2B5EF4-FFF2-40B4-BE49-F238E27FC236}">
                <a16:creationId xmlns:a16="http://schemas.microsoft.com/office/drawing/2014/main" id="{2AC0906A-DEA5-20D7-6B4F-7553A7CB3C4A}"/>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4188025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37B75-204F-0912-25E7-019E2888B11D}"/>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5EDC520-25B6-7750-CD48-8EBC11A26D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6F92872-FDBD-E15C-066B-D522FE749B30}"/>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5" name="Footer Placeholder 4">
            <a:extLst>
              <a:ext uri="{FF2B5EF4-FFF2-40B4-BE49-F238E27FC236}">
                <a16:creationId xmlns:a16="http://schemas.microsoft.com/office/drawing/2014/main" id="{4B7536F7-FB52-A2CD-0ED0-420A5374E604}"/>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828D7EE1-62E7-7AE0-09D1-D15E340645CE}"/>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2846547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BF4177C-49EA-E372-3494-641EB6145E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4E606B8-FCB1-4F5B-DDF6-CC5B51FFE31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394D022-A4F6-F645-C295-E0E95A9B57F4}"/>
              </a:ext>
            </a:extLst>
          </p:cNvPr>
          <p:cNvSpPr>
            <a:spLocks noGrp="1"/>
          </p:cNvSpPr>
          <p:nvPr>
            <p:ph type="dt" sz="half" idx="10"/>
          </p:nvPr>
        </p:nvSpPr>
        <p:spPr/>
        <p:txBody>
          <a:bodyPr/>
          <a:lstStyle/>
          <a:p>
            <a:fld id="{F30E6D3B-B6EE-4460-A90F-F228CE14FA28}" type="datetimeFigureOut">
              <a:rPr lang="en-IN" smtClean="0"/>
              <a:t>27-01-2023</a:t>
            </a:fld>
            <a:endParaRPr lang="en-IN" dirty="0"/>
          </a:p>
        </p:txBody>
      </p:sp>
      <p:sp>
        <p:nvSpPr>
          <p:cNvPr id="5" name="Footer Placeholder 4">
            <a:extLst>
              <a:ext uri="{FF2B5EF4-FFF2-40B4-BE49-F238E27FC236}">
                <a16:creationId xmlns:a16="http://schemas.microsoft.com/office/drawing/2014/main" id="{CCD038E6-8AB0-0B11-020B-D5B114F520F8}"/>
              </a:ext>
            </a:extLst>
          </p:cNvPr>
          <p:cNvSpPr>
            <a:spLocks noGrp="1"/>
          </p:cNvSpPr>
          <p:nvPr>
            <p:ph type="ftr" sz="quarter" idx="11"/>
          </p:nvPr>
        </p:nvSpPr>
        <p:spPr/>
        <p:txBody>
          <a:bodyPr/>
          <a:lstStyle/>
          <a:p>
            <a:endParaRPr lang="en-IN" dirty="0"/>
          </a:p>
        </p:txBody>
      </p:sp>
      <p:sp>
        <p:nvSpPr>
          <p:cNvPr id="6" name="Slide Number Placeholder 5">
            <a:extLst>
              <a:ext uri="{FF2B5EF4-FFF2-40B4-BE49-F238E27FC236}">
                <a16:creationId xmlns:a16="http://schemas.microsoft.com/office/drawing/2014/main" id="{D7EDF91F-46CD-3A01-9053-5276040C67EB}"/>
              </a:ext>
            </a:extLst>
          </p:cNvPr>
          <p:cNvSpPr>
            <a:spLocks noGrp="1"/>
          </p:cNvSpPr>
          <p:nvPr>
            <p:ph type="sldNum" sz="quarter" idx="12"/>
          </p:nvPr>
        </p:nvSpPr>
        <p:spPr/>
        <p:txBody>
          <a:bodyPr/>
          <a:lstStyle/>
          <a:p>
            <a:fld id="{D44EE958-19B6-47BA-BACF-EA3DB32167AA}" type="slidenum">
              <a:rPr lang="en-IN" smtClean="0"/>
              <a:t>‹#›</a:t>
            </a:fld>
            <a:endParaRPr lang="en-IN" dirty="0"/>
          </a:p>
        </p:txBody>
      </p:sp>
    </p:spTree>
    <p:extLst>
      <p:ext uri="{BB962C8B-B14F-4D97-AF65-F5344CB8AC3E}">
        <p14:creationId xmlns:p14="http://schemas.microsoft.com/office/powerpoint/2010/main" val="2003714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9A957F-15E7-438F-263B-27B452127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E88529BB-DC56-07DE-F92C-E4D5DCB071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5B9B6E7-3BBE-D92E-DC8A-1037B14784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E6D3B-B6EE-4460-A90F-F228CE14FA28}" type="datetimeFigureOut">
              <a:rPr lang="en-IN" smtClean="0"/>
              <a:t>27-01-2023</a:t>
            </a:fld>
            <a:endParaRPr lang="en-IN" dirty="0"/>
          </a:p>
        </p:txBody>
      </p:sp>
      <p:sp>
        <p:nvSpPr>
          <p:cNvPr id="5" name="Footer Placeholder 4">
            <a:extLst>
              <a:ext uri="{FF2B5EF4-FFF2-40B4-BE49-F238E27FC236}">
                <a16:creationId xmlns:a16="http://schemas.microsoft.com/office/drawing/2014/main" id="{EC599C0C-4E08-6359-0108-4FCE7DCB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a:extLst>
              <a:ext uri="{FF2B5EF4-FFF2-40B4-BE49-F238E27FC236}">
                <a16:creationId xmlns:a16="http://schemas.microsoft.com/office/drawing/2014/main" id="{1D2192AD-8C4E-6CCF-D9B0-82894393D1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4EE958-19B6-47BA-BACF-EA3DB32167AA}" type="slidenum">
              <a:rPr lang="en-IN" smtClean="0"/>
              <a:t>‹#›</a:t>
            </a:fld>
            <a:endParaRPr lang="en-IN" dirty="0"/>
          </a:p>
        </p:txBody>
      </p:sp>
    </p:spTree>
    <p:extLst>
      <p:ext uri="{BB962C8B-B14F-4D97-AF65-F5344CB8AC3E}">
        <p14:creationId xmlns:p14="http://schemas.microsoft.com/office/powerpoint/2010/main" val="108560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shutterstock.com/tr/video/clip-5547032-flying-birds-text-welcome-alpha" TargetMode="External"/><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pixabay.com/vectors/communication-connection-global-1297544/" TargetMode="Externa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hyperlink" Target="https://pxhere.com/en/photo/872835"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time.com/5825261/singapore-coronavirus-migrant-workers-inequality/" TargetMode="External"/><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s://www.thesourcemagazine.org/caribbean/" TargetMode="External"/><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7.gif"/></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hyperlink" Target="https://globalmagazin.com/fast-80-millionen-fluechtling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www.migrationpolicy.org/programs/migration-information-source/top-10-migration-issues-2015" TargetMode="External"/><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www.flickr.com/photos/7513474@N08/3026822075/" TargetMode="External"/><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hyperlink" Target="https://thewire.in/environment/the-social-consequences-of-indias-heat-waves-spell-doom-for-the-working-poor"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ourworld.unu.edu/en/indonesia-drought-kenya-flooding" TargetMode="External"/><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s://www.dreamstime.com/advantages-stamp-square-grungy-isolated-sign-label-image180303497"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www.adigitalblogger.com/demat-account/disadvantages-of-demat-account/" TargetMode="External"/><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brewminate.com/questions-about-the-agricultural-revolution/" TargetMode="External"/><Relationship Id="rId2" Type="http://schemas.openxmlformats.org/officeDocument/2006/relationships/image" Target="../media/image36.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hyperlink" Target="https://pxhere.com/en/photo/986257" TargetMode="External"/><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oluwagbemigapost.com/2020/02/06/mass-migration-of-northern-youths-causes-tension-in-southwest-residents-on-red-alert/" TargetMode="External"/><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s://pixabay.com/en/question-mark-why-question-1829459/" TargetMode="External"/><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flickr.com/photos/asiandevelopmentbank/8426514376" TargetMode="External"/><Relationship Id="rId2" Type="http://schemas.openxmlformats.org/officeDocument/2006/relationships/image" Target="../media/image40.jpg"/><Relationship Id="rId1" Type="http://schemas.openxmlformats.org/officeDocument/2006/relationships/slideLayout" Target="../slideLayouts/slideLayout7.xml"/><Relationship Id="rId5" Type="http://schemas.openxmlformats.org/officeDocument/2006/relationships/hyperlink" Target="https://www.livemint.com/Opinion/pvaIIbFoQVCBDTwoHr2ZZI/Why-I-support-governancerelated-giving.html" TargetMode="External"/><Relationship Id="rId4" Type="http://schemas.openxmlformats.org/officeDocument/2006/relationships/image" Target="../media/image41.jpg"/></Relationships>
</file>

<file path=ppt/slides/_rels/slide3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3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hyperlink" Target="https://indianexpress.com/article/opinion/columns/mgnrega-modi-govt-rural-jobs-coronavirus-derek-obrien-6452993/" TargetMode="External"/><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hyperlink" Target="https://lilainteractions.in/from-disaster-to-development-exploring-rural-livelihoods/"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commons.wikimedia.org/wiki/File:Agriculture_extension_activities_at_aburin_village,_Hargeisa.jpg" TargetMode="External"/><Relationship Id="rId2" Type="http://schemas.openxmlformats.org/officeDocument/2006/relationships/image" Target="../media/image56.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hyperlink" Target="https://bstclass12.blogspot.com/p/case-studies.html" TargetMode="External"/><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7.xml"/><Relationship Id="rId4" Type="http://schemas.openxmlformats.org/officeDocument/2006/relationships/image" Target="../media/image64.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hyperlink" Target="https://fr.dreamstime.com/conclusion-image124335835" TargetMode="External"/><Relationship Id="rId2" Type="http://schemas.openxmlformats.org/officeDocument/2006/relationships/image" Target="../media/image65.jp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hyperlink" Target="https://pixabay.com/en/thank-you-letters-2204270/" TargetMode="External"/><Relationship Id="rId2" Type="http://schemas.openxmlformats.org/officeDocument/2006/relationships/image" Target="../media/image6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96A5380-284F-7B74-1DB8-877F5C0E6DB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8414376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Diagonal Corners Rounded 3">
            <a:extLst>
              <a:ext uri="{FF2B5EF4-FFF2-40B4-BE49-F238E27FC236}">
                <a16:creationId xmlns:a16="http://schemas.microsoft.com/office/drawing/2014/main" id="{B30199B7-76E7-88F5-77DF-B68B00D1F37A}"/>
              </a:ext>
            </a:extLst>
          </p:cNvPr>
          <p:cNvSpPr/>
          <p:nvPr/>
        </p:nvSpPr>
        <p:spPr>
          <a:xfrm>
            <a:off x="494371" y="362415"/>
            <a:ext cx="11203258" cy="6133170"/>
          </a:xfrm>
          <a:prstGeom prst="round2DiagRect">
            <a:avLst/>
          </a:prstGeom>
          <a:solidFill>
            <a:schemeClr val="accent5">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3200" b="1" dirty="0">
                <a:solidFill>
                  <a:schemeClr val="tx1"/>
                </a:solidFill>
                <a:latin typeface="Times New Roman" pitchFamily="18" charset="0"/>
                <a:cs typeface="Times New Roman" pitchFamily="18" charset="0"/>
              </a:rPr>
              <a:t>      </a:t>
            </a:r>
          </a:p>
          <a:p>
            <a:pPr algn="ctr"/>
            <a:r>
              <a:rPr lang="en-US" sz="3200" b="1" dirty="0">
                <a:solidFill>
                  <a:schemeClr val="tx1"/>
                </a:solidFill>
                <a:latin typeface="Times New Roman" pitchFamily="18" charset="0"/>
                <a:cs typeface="Times New Roman" pitchFamily="18" charset="0"/>
              </a:rPr>
              <a:t>Department of Agricultural Extension</a:t>
            </a:r>
          </a:p>
          <a:p>
            <a:pPr algn="ctr"/>
            <a:r>
              <a:rPr lang="en-US" sz="3200" b="1" dirty="0">
                <a:solidFill>
                  <a:schemeClr val="tx1"/>
                </a:solidFill>
                <a:latin typeface="Times New Roman" pitchFamily="18" charset="0"/>
                <a:cs typeface="Times New Roman" pitchFamily="18" charset="0"/>
              </a:rPr>
              <a:t>SEMINAR -1</a:t>
            </a:r>
            <a:endParaRPr lang="en-IN" sz="3200" dirty="0"/>
          </a:p>
        </p:txBody>
      </p:sp>
      <p:sp>
        <p:nvSpPr>
          <p:cNvPr id="3" name="TextBox 2">
            <a:extLst>
              <a:ext uri="{FF2B5EF4-FFF2-40B4-BE49-F238E27FC236}">
                <a16:creationId xmlns:a16="http://schemas.microsoft.com/office/drawing/2014/main" id="{77BDA25A-E3E8-59B7-461A-B50857050AAA}"/>
              </a:ext>
            </a:extLst>
          </p:cNvPr>
          <p:cNvSpPr txBox="1"/>
          <p:nvPr/>
        </p:nvSpPr>
        <p:spPr>
          <a:xfrm>
            <a:off x="1271239" y="875591"/>
            <a:ext cx="9969190" cy="1077218"/>
          </a:xfrm>
          <a:prstGeom prst="rect">
            <a:avLst/>
          </a:prstGeom>
          <a:noFill/>
        </p:spPr>
        <p:txBody>
          <a:bodyPr wrap="square">
            <a:spAutoFit/>
          </a:bodyPr>
          <a:lstStyle/>
          <a:p>
            <a:pPr algn="ctr"/>
            <a:r>
              <a:rPr lang="en-US" sz="3200" b="1" dirty="0">
                <a:latin typeface="Times New Roman" pitchFamily="18" charset="0"/>
                <a:cs typeface="Times New Roman" pitchFamily="18" charset="0"/>
              </a:rPr>
              <a:t>UNIVERSITY OF AGRICULTURAL  SCIENCE    BANGLORE</a:t>
            </a:r>
            <a:endParaRPr lang="en-IN" sz="3200" dirty="0"/>
          </a:p>
        </p:txBody>
      </p:sp>
      <p:pic>
        <p:nvPicPr>
          <p:cNvPr id="5" name="Picture 2097155">
            <a:extLst>
              <a:ext uri="{FF2B5EF4-FFF2-40B4-BE49-F238E27FC236}">
                <a16:creationId xmlns:a16="http://schemas.microsoft.com/office/drawing/2014/main" id="{4EE069F2-38D8-CB25-BC05-7434E6612C58}"/>
              </a:ext>
            </a:extLst>
          </p:cNvPr>
          <p:cNvPicPr>
            <a:picLocks/>
          </p:cNvPicPr>
          <p:nvPr/>
        </p:nvPicPr>
        <p:blipFill>
          <a:blip r:embed="rId2"/>
          <a:stretch>
            <a:fillRect/>
          </a:stretch>
        </p:blipFill>
        <p:spPr>
          <a:xfrm>
            <a:off x="5394818" y="1871115"/>
            <a:ext cx="1722032" cy="1371600"/>
          </a:xfrm>
          <a:prstGeom prst="rect">
            <a:avLst/>
          </a:prstGeom>
        </p:spPr>
      </p:pic>
      <p:sp>
        <p:nvSpPr>
          <p:cNvPr id="6" name="TextBox 5">
            <a:extLst>
              <a:ext uri="{FF2B5EF4-FFF2-40B4-BE49-F238E27FC236}">
                <a16:creationId xmlns:a16="http://schemas.microsoft.com/office/drawing/2014/main" id="{D4FD93E1-6E79-037C-E552-C544B9FA6B01}"/>
              </a:ext>
            </a:extLst>
          </p:cNvPr>
          <p:cNvSpPr txBox="1"/>
          <p:nvPr/>
        </p:nvSpPr>
        <p:spPr>
          <a:xfrm>
            <a:off x="8031893" y="4571138"/>
            <a:ext cx="3665736" cy="1808880"/>
          </a:xfrm>
          <a:prstGeom prst="rect">
            <a:avLst/>
          </a:prstGeom>
          <a:noFill/>
        </p:spPr>
        <p:txBody>
          <a:bodyPr wrap="square">
            <a:spAutoFit/>
          </a:bodyPr>
          <a:lstStyle/>
          <a:p>
            <a:r>
              <a:rPr lang="en-US" sz="2800" b="1" dirty="0">
                <a:solidFill>
                  <a:srgbClr val="FF0000"/>
                </a:solidFill>
                <a:latin typeface="Times New Roman" pitchFamily="18" charset="0"/>
                <a:cs typeface="Times New Roman" pitchFamily="18" charset="0"/>
              </a:rPr>
              <a:t>Presented by,</a:t>
            </a:r>
          </a:p>
          <a:p>
            <a:r>
              <a:rPr lang="en-US" sz="2800" b="1" dirty="0">
                <a:solidFill>
                  <a:schemeClr val="tx1"/>
                </a:solidFill>
                <a:latin typeface="Times New Roman" pitchFamily="18" charset="0"/>
                <a:cs typeface="Times New Roman" pitchFamily="18" charset="0"/>
              </a:rPr>
              <a:t>Amrutha Basavaraju,</a:t>
            </a:r>
          </a:p>
          <a:p>
            <a:r>
              <a:rPr lang="en-US" sz="2800" b="1" dirty="0">
                <a:solidFill>
                  <a:schemeClr val="tx1"/>
                </a:solidFill>
                <a:latin typeface="Times New Roman" pitchFamily="18" charset="0"/>
                <a:cs typeface="Times New Roman" pitchFamily="18" charset="0"/>
              </a:rPr>
              <a:t>PAMB1142,</a:t>
            </a:r>
          </a:p>
          <a:p>
            <a:r>
              <a:rPr lang="en-US" sz="2800" b="1" dirty="0">
                <a:latin typeface="Times New Roman" pitchFamily="18" charset="0"/>
                <a:cs typeface="Times New Roman" pitchFamily="18" charset="0"/>
              </a:rPr>
              <a:t>S</a:t>
            </a:r>
            <a:r>
              <a:rPr lang="en-US" sz="2800" b="1" dirty="0">
                <a:solidFill>
                  <a:schemeClr val="tx1"/>
                </a:solidFill>
                <a:latin typeface="Times New Roman" pitchFamily="18" charset="0"/>
                <a:cs typeface="Times New Roman" pitchFamily="18" charset="0"/>
              </a:rPr>
              <a:t>r. M.Sc., </a:t>
            </a:r>
            <a:endParaRPr lang="en-IN" dirty="0"/>
          </a:p>
        </p:txBody>
      </p:sp>
    </p:spTree>
    <p:extLst>
      <p:ext uri="{BB962C8B-B14F-4D97-AF65-F5344CB8AC3E}">
        <p14:creationId xmlns:p14="http://schemas.microsoft.com/office/powerpoint/2010/main" val="306522271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E36DF1C-2729-E6EE-8FA6-3B1A497437C6}"/>
              </a:ext>
            </a:extLst>
          </p:cNvPr>
          <p:cNvSpPr/>
          <p:nvPr/>
        </p:nvSpPr>
        <p:spPr>
          <a:xfrm>
            <a:off x="548268" y="479503"/>
            <a:ext cx="11095463" cy="5898994"/>
          </a:xfrm>
          <a:prstGeom prst="round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n-IN" sz="4400" b="1" dirty="0">
                <a:solidFill>
                  <a:srgbClr val="FF0000"/>
                </a:solidFill>
                <a:latin typeface="Times New Roman" pitchFamily="18" charset="0"/>
                <a:cs typeface="Times New Roman" pitchFamily="18" charset="0"/>
              </a:rPr>
              <a:t>EXODUS OF YOUTH FROM AGRICULTURE-BOON OR BANE? </a:t>
            </a:r>
            <a:endParaRPr lang="en-IN" sz="4400" b="1" dirty="0">
              <a:solidFill>
                <a:srgbClr val="FF0000"/>
              </a:solidFill>
            </a:endParaRPr>
          </a:p>
        </p:txBody>
      </p:sp>
      <p:pic>
        <p:nvPicPr>
          <p:cNvPr id="6" name="Picture 5">
            <a:extLst>
              <a:ext uri="{FF2B5EF4-FFF2-40B4-BE49-F238E27FC236}">
                <a16:creationId xmlns:a16="http://schemas.microsoft.com/office/drawing/2014/main" id="{28DC6B76-35C3-51DA-1E58-ED1F743F1BA3}"/>
              </a:ext>
            </a:extLst>
          </p:cNvPr>
          <p:cNvPicPr>
            <a:picLocks noChangeAspect="1"/>
          </p:cNvPicPr>
          <p:nvPr/>
        </p:nvPicPr>
        <p:blipFill>
          <a:blip r:embed="rId2">
            <a:extLst>
              <a:ext uri="{BEBA8EAE-BF5A-486C-A8C5-ECC9F3942E4B}">
                <a14:imgProps xmlns:a14="http://schemas.microsoft.com/office/drawing/2010/main">
                  <a14:imgLayer r:embed="rId3">
                    <a14:imgEffect>
                      <a14:artisticPencilSketch/>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767887" y="4430520"/>
            <a:ext cx="2599854" cy="18253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957914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Picture 47">
            <a:extLst>
              <a:ext uri="{FF2B5EF4-FFF2-40B4-BE49-F238E27FC236}">
                <a16:creationId xmlns:a16="http://schemas.microsoft.com/office/drawing/2014/main" id="{73C4389B-4403-8567-92D2-16E71DC4A2EC}"/>
              </a:ext>
            </a:extLst>
          </p:cNvPr>
          <p:cNvPicPr>
            <a:picLocks noChangeAspect="1"/>
          </p:cNvPicPr>
          <p:nvPr/>
        </p:nvPicPr>
        <p:blipFill>
          <a:blip r:embed="rId2">
            <a:extLst>
              <a:ext uri="{BEBA8EAE-BF5A-486C-A8C5-ECC9F3942E4B}">
                <a14:imgProps xmlns:a14="http://schemas.microsoft.com/office/drawing/2010/main">
                  <a14:imgLayer r:embed="rId3">
                    <a14:imgEffect>
                      <a14:artisticBlur/>
                    </a14:imgEffect>
                    <a14:imgEffect>
                      <a14:brightnessContrast bright="20000"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 y="0"/>
            <a:ext cx="12192000" cy="6858000"/>
          </a:xfrm>
          <a:prstGeom prst="rect">
            <a:avLst/>
          </a:prstGeom>
          <a:ln>
            <a:noFill/>
          </a:ln>
          <a:effectLst>
            <a:softEdge rad="112500"/>
          </a:effectLst>
        </p:spPr>
      </p:pic>
      <p:sp>
        <p:nvSpPr>
          <p:cNvPr id="3" name="TextBox 2">
            <a:extLst>
              <a:ext uri="{FF2B5EF4-FFF2-40B4-BE49-F238E27FC236}">
                <a16:creationId xmlns:a16="http://schemas.microsoft.com/office/drawing/2014/main" id="{F26158F9-8981-5051-CCB0-94F614D34D7E}"/>
              </a:ext>
            </a:extLst>
          </p:cNvPr>
          <p:cNvSpPr txBox="1"/>
          <p:nvPr/>
        </p:nvSpPr>
        <p:spPr>
          <a:xfrm>
            <a:off x="3636423" y="8836"/>
            <a:ext cx="6094268" cy="707886"/>
          </a:xfrm>
          <a:prstGeom prst="rect">
            <a:avLst/>
          </a:prstGeom>
          <a:noFill/>
        </p:spPr>
        <p:txBody>
          <a:bodyPr wrap="square">
            <a:spAutoFit/>
          </a:bodyPr>
          <a:lstStyle/>
          <a:p>
            <a:pPr fontAlgn="auto">
              <a:spcBef>
                <a:spcPts val="0"/>
              </a:spcBef>
              <a:spcAft>
                <a:spcPts val="0"/>
              </a:spcAft>
              <a:defRPr/>
            </a:pPr>
            <a:r>
              <a:rPr lang="en-US" sz="4000" b="1" dirty="0">
                <a:solidFill>
                  <a:srgbClr val="FFFF00"/>
                </a:solidFill>
                <a:latin typeface="Times New Roman" panose="02020603050405020304" pitchFamily="18" charset="0"/>
                <a:cs typeface="Times New Roman" panose="02020603050405020304" pitchFamily="18" charset="0"/>
              </a:rPr>
              <a:t>Flow of Presentation</a:t>
            </a:r>
          </a:p>
        </p:txBody>
      </p:sp>
      <p:grpSp>
        <p:nvGrpSpPr>
          <p:cNvPr id="12" name="Group 16">
            <a:extLst>
              <a:ext uri="{FF2B5EF4-FFF2-40B4-BE49-F238E27FC236}">
                <a16:creationId xmlns:a16="http://schemas.microsoft.com/office/drawing/2014/main" id="{71ED7FE0-B6C5-AA66-79D7-261E1812F904}"/>
              </a:ext>
            </a:extLst>
          </p:cNvPr>
          <p:cNvGrpSpPr>
            <a:grpSpLocks/>
          </p:cNvGrpSpPr>
          <p:nvPr/>
        </p:nvGrpSpPr>
        <p:grpSpPr bwMode="auto">
          <a:xfrm rot="10800000">
            <a:off x="-579749" y="3081028"/>
            <a:ext cx="6985048" cy="482600"/>
            <a:chOff x="1089542" y="3137569"/>
            <a:chExt cx="6121662" cy="482931"/>
          </a:xfrm>
          <a:scene3d>
            <a:camera prst="orthographicFront">
              <a:rot lat="0" lon="0" rev="0"/>
            </a:camera>
            <a:lightRig rig="balanced" dir="t">
              <a:rot lat="0" lon="0" rev="8700000"/>
            </a:lightRig>
          </a:scene3d>
        </p:grpSpPr>
        <p:sp>
          <p:nvSpPr>
            <p:cNvPr id="13" name="Pentagon 26">
              <a:extLst>
                <a:ext uri="{FF2B5EF4-FFF2-40B4-BE49-F238E27FC236}">
                  <a16:creationId xmlns:a16="http://schemas.microsoft.com/office/drawing/2014/main" id="{E31B0CF3-32EE-E06A-3E83-DE97A107C4FF}"/>
                </a:ext>
              </a:extLst>
            </p:cNvPr>
            <p:cNvSpPr/>
            <p:nvPr/>
          </p:nvSpPr>
          <p:spPr>
            <a:xfrm rot="10800000">
              <a:off x="1399834" y="3137569"/>
              <a:ext cx="4560570" cy="482931"/>
            </a:xfrm>
            <a:prstGeom prst="homePlate">
              <a:avLst/>
            </a:prstGeom>
            <a:solidFill>
              <a:srgbClr val="FFC000"/>
            </a:solidFill>
            <a:ln>
              <a:noFill/>
            </a:ln>
            <a:effectLst>
              <a:outerShdw blurRad="44450" dist="27940" dir="5400000" algn="ctr">
                <a:srgbClr val="000000">
                  <a:alpha val="32000"/>
                </a:srgbClr>
              </a:outerShdw>
            </a:effectLst>
            <a:sp3d>
              <a:bevelT w="190500" h="38100"/>
            </a:sp3d>
          </p:spPr>
          <p:style>
            <a:lnRef idx="0">
              <a:schemeClr val="accent1"/>
            </a:lnRef>
            <a:fillRef idx="3">
              <a:schemeClr val="accent1"/>
            </a:fillRef>
            <a:effectRef idx="3">
              <a:schemeClr val="accent1"/>
            </a:effectRef>
            <a:fontRef idx="minor">
              <a:schemeClr val="lt1"/>
            </a:fontRef>
          </p:style>
        </p:sp>
        <p:sp>
          <p:nvSpPr>
            <p:cNvPr id="14" name="Pentagon 19">
              <a:extLst>
                <a:ext uri="{FF2B5EF4-FFF2-40B4-BE49-F238E27FC236}">
                  <a16:creationId xmlns:a16="http://schemas.microsoft.com/office/drawing/2014/main" id="{ACA4FCE1-D0FE-20E2-4233-42EDA7CC1B3C}"/>
                </a:ext>
              </a:extLst>
            </p:cNvPr>
            <p:cNvSpPr/>
            <p:nvPr/>
          </p:nvSpPr>
          <p:spPr>
            <a:xfrm rot="10800000">
              <a:off x="1089542" y="3137569"/>
              <a:ext cx="6121662" cy="482931"/>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212959" tIns="91440" rIns="170688" bIns="91440" spcCol="1270" anchor="ctr"/>
            <a:lstStyle/>
            <a:p>
              <a:pPr algn="ctr" fontAlgn="auto">
                <a:spcBef>
                  <a:spcPts val="0"/>
                </a:spcBef>
                <a:spcAft>
                  <a:spcPts val="0"/>
                </a:spcAft>
                <a:defRPr/>
              </a:pPr>
              <a:r>
                <a:rPr lang="en-US" sz="2000" b="1" dirty="0">
                  <a:ln w="1905"/>
                  <a:solidFill>
                    <a:schemeClr val="tx1"/>
                  </a:solidFill>
                  <a:effectLst>
                    <a:innerShdw blurRad="69850" dist="43180" dir="5400000">
                      <a:srgbClr val="000000">
                        <a:alpha val="65000"/>
                      </a:srgbClr>
                    </a:innerShdw>
                  </a:effectLst>
                  <a:latin typeface="Times New Roman" pitchFamily="18" charset="0"/>
                  <a:cs typeface="Times New Roman" pitchFamily="18" charset="0"/>
                </a:rPr>
                <a:t>Why youth moving out of agriculture</a:t>
              </a:r>
              <a:endParaRPr lang="en-US" b="1" dirty="0">
                <a:solidFill>
                  <a:schemeClr val="tx1"/>
                </a:solidFill>
                <a:latin typeface="Berlin Sans FB Demi" pitchFamily="34" charset="0"/>
              </a:endParaRPr>
            </a:p>
          </p:txBody>
        </p:sp>
      </p:grpSp>
      <p:grpSp>
        <p:nvGrpSpPr>
          <p:cNvPr id="15" name="Group 4">
            <a:extLst>
              <a:ext uri="{FF2B5EF4-FFF2-40B4-BE49-F238E27FC236}">
                <a16:creationId xmlns:a16="http://schemas.microsoft.com/office/drawing/2014/main" id="{FC4B6964-A8A9-C634-4091-6B5E8980CF57}"/>
              </a:ext>
            </a:extLst>
          </p:cNvPr>
          <p:cNvGrpSpPr>
            <a:grpSpLocks/>
          </p:cNvGrpSpPr>
          <p:nvPr/>
        </p:nvGrpSpPr>
        <p:grpSpPr bwMode="auto">
          <a:xfrm rot="10800000">
            <a:off x="199479" y="749130"/>
            <a:ext cx="5954808" cy="581025"/>
            <a:chOff x="377308" y="-13682"/>
            <a:chExt cx="5133676" cy="482931"/>
          </a:xfrm>
          <a:scene3d>
            <a:camera prst="orthographicFront">
              <a:rot lat="0" lon="0" rev="0"/>
            </a:camera>
            <a:lightRig rig="balanced" dir="t">
              <a:rot lat="0" lon="0" rev="8700000"/>
            </a:lightRig>
          </a:scene3d>
        </p:grpSpPr>
        <p:sp>
          <p:nvSpPr>
            <p:cNvPr id="16" name="Pentagon 36">
              <a:extLst>
                <a:ext uri="{FF2B5EF4-FFF2-40B4-BE49-F238E27FC236}">
                  <a16:creationId xmlns:a16="http://schemas.microsoft.com/office/drawing/2014/main" id="{1C7E8735-D65C-FF5D-8573-CD7AC6BB0052}"/>
                </a:ext>
              </a:extLst>
            </p:cNvPr>
            <p:cNvSpPr/>
            <p:nvPr/>
          </p:nvSpPr>
          <p:spPr>
            <a:xfrm rot="10800000">
              <a:off x="377308" y="73403"/>
              <a:ext cx="4560570" cy="356261"/>
            </a:xfrm>
            <a:prstGeom prst="homePlate">
              <a:avLst/>
            </a:prstGeom>
            <a:solidFill>
              <a:schemeClr val="accent6"/>
            </a:solidFill>
            <a:ln>
              <a:noFill/>
            </a:ln>
            <a:effectLst>
              <a:outerShdw blurRad="44450" dist="27940" dir="5400000" algn="ctr">
                <a:srgbClr val="000000">
                  <a:alpha val="32000"/>
                </a:srgbClr>
              </a:outerShdw>
            </a:effectLst>
            <a:sp3d>
              <a:bevelT w="190500" h="38100"/>
            </a:sp3d>
          </p:spPr>
          <p:style>
            <a:lnRef idx="0">
              <a:schemeClr val="accent1"/>
            </a:lnRef>
            <a:fillRef idx="3">
              <a:schemeClr val="accent1"/>
            </a:fillRef>
            <a:effectRef idx="3">
              <a:schemeClr val="accent1"/>
            </a:effectRef>
            <a:fontRef idx="minor">
              <a:schemeClr val="lt1"/>
            </a:fontRef>
          </p:style>
        </p:sp>
        <p:sp>
          <p:nvSpPr>
            <p:cNvPr id="17" name="Pentagon 4">
              <a:extLst>
                <a:ext uri="{FF2B5EF4-FFF2-40B4-BE49-F238E27FC236}">
                  <a16:creationId xmlns:a16="http://schemas.microsoft.com/office/drawing/2014/main" id="{C45B5A4D-2A65-F798-2230-1352E10E972B}"/>
                </a:ext>
              </a:extLst>
            </p:cNvPr>
            <p:cNvSpPr/>
            <p:nvPr/>
          </p:nvSpPr>
          <p:spPr>
            <a:xfrm rot="10800000">
              <a:off x="377308" y="-13682"/>
              <a:ext cx="5133676" cy="482931"/>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212959" tIns="91440" rIns="170688" bIns="91440" spcCol="1270" anchor="ctr"/>
            <a:lstStyle/>
            <a:p>
              <a:pPr defTabSz="1066800" fontAlgn="auto">
                <a:lnSpc>
                  <a:spcPct val="90000"/>
                </a:lnSpc>
                <a:spcBef>
                  <a:spcPts val="0"/>
                </a:spcBef>
                <a:spcAft>
                  <a:spcPct val="35000"/>
                </a:spcAft>
                <a:defRPr/>
              </a:pPr>
              <a:r>
                <a:rPr lang="en-GB" sz="2000" b="1" dirty="0">
                  <a:solidFill>
                    <a:schemeClr val="bg1"/>
                  </a:solidFill>
                  <a:latin typeface="Times New Roman" pitchFamily="18" charset="0"/>
                  <a:cs typeface="Times New Roman" pitchFamily="18" charset="0"/>
                </a:rPr>
                <a:t>        </a:t>
              </a:r>
              <a:r>
                <a:rPr lang="en-GB" sz="2000" b="1" dirty="0">
                  <a:solidFill>
                    <a:schemeClr val="tx1"/>
                  </a:solidFill>
                  <a:latin typeface="Times New Roman" pitchFamily="18" charset="0"/>
                  <a:cs typeface="Times New Roman" pitchFamily="18" charset="0"/>
                </a:rPr>
                <a:t>Introduction</a:t>
              </a:r>
              <a:endParaRPr lang="en-US" b="1" dirty="0">
                <a:solidFill>
                  <a:schemeClr val="tx1"/>
                </a:solidFill>
                <a:latin typeface="Times New Roman" pitchFamily="18" charset="0"/>
                <a:cs typeface="Times New Roman" pitchFamily="18" charset="0"/>
              </a:endParaRPr>
            </a:p>
          </p:txBody>
        </p:sp>
      </p:grpSp>
      <p:grpSp>
        <p:nvGrpSpPr>
          <p:cNvPr id="18" name="Group 10">
            <a:extLst>
              <a:ext uri="{FF2B5EF4-FFF2-40B4-BE49-F238E27FC236}">
                <a16:creationId xmlns:a16="http://schemas.microsoft.com/office/drawing/2014/main" id="{C9443D9B-B9F2-D844-C1B7-83769D54BBFB}"/>
              </a:ext>
            </a:extLst>
          </p:cNvPr>
          <p:cNvGrpSpPr>
            <a:grpSpLocks/>
          </p:cNvGrpSpPr>
          <p:nvPr/>
        </p:nvGrpSpPr>
        <p:grpSpPr bwMode="auto">
          <a:xfrm rot="10800000">
            <a:off x="600715" y="1326150"/>
            <a:ext cx="5450529" cy="531813"/>
            <a:chOff x="1263864" y="1193419"/>
            <a:chExt cx="4800646" cy="532178"/>
          </a:xfrm>
          <a:scene3d>
            <a:camera prst="orthographicFront">
              <a:rot lat="0" lon="0" rev="0"/>
            </a:camera>
            <a:lightRig rig="balanced" dir="t">
              <a:rot lat="0" lon="0" rev="8700000"/>
            </a:lightRig>
          </a:scene3d>
        </p:grpSpPr>
        <p:sp>
          <p:nvSpPr>
            <p:cNvPr id="19" name="Pentagon 32">
              <a:extLst>
                <a:ext uri="{FF2B5EF4-FFF2-40B4-BE49-F238E27FC236}">
                  <a16:creationId xmlns:a16="http://schemas.microsoft.com/office/drawing/2014/main" id="{EAB253A7-91E7-9A3B-B3E4-85D05BB74D9B}"/>
                </a:ext>
              </a:extLst>
            </p:cNvPr>
            <p:cNvSpPr/>
            <p:nvPr/>
          </p:nvSpPr>
          <p:spPr>
            <a:xfrm rot="10800000">
              <a:off x="1263864" y="1238412"/>
              <a:ext cx="4560570" cy="482931"/>
            </a:xfrm>
            <a:prstGeom prst="homePlate">
              <a:avLst/>
            </a:prstGeom>
            <a:solidFill>
              <a:schemeClr val="accent2">
                <a:lumMod val="40000"/>
                <a:lumOff val="60000"/>
              </a:schemeClr>
            </a:solidFill>
            <a:ln>
              <a:noFill/>
            </a:ln>
            <a:effectLst>
              <a:outerShdw blurRad="44450" dist="27940" dir="5400000" algn="ctr">
                <a:srgbClr val="000000">
                  <a:alpha val="32000"/>
                </a:srgbClr>
              </a:outerShdw>
            </a:effectLst>
            <a:sp3d>
              <a:bevelT w="190500" h="38100"/>
            </a:sp3d>
          </p:spPr>
          <p:style>
            <a:lnRef idx="0">
              <a:schemeClr val="accent1"/>
            </a:lnRef>
            <a:fillRef idx="3">
              <a:schemeClr val="accent1"/>
            </a:fillRef>
            <a:effectRef idx="3">
              <a:schemeClr val="accent1"/>
            </a:effectRef>
            <a:fontRef idx="minor">
              <a:schemeClr val="lt1"/>
            </a:fontRef>
          </p:style>
        </p:sp>
        <p:sp>
          <p:nvSpPr>
            <p:cNvPr id="20" name="Pentagon 10">
              <a:extLst>
                <a:ext uri="{FF2B5EF4-FFF2-40B4-BE49-F238E27FC236}">
                  <a16:creationId xmlns:a16="http://schemas.microsoft.com/office/drawing/2014/main" id="{33540B09-90C4-49E1-DE6D-BCB0EB485051}"/>
                </a:ext>
              </a:extLst>
            </p:cNvPr>
            <p:cNvSpPr/>
            <p:nvPr/>
          </p:nvSpPr>
          <p:spPr>
            <a:xfrm rot="10800000">
              <a:off x="1402421" y="1193419"/>
              <a:ext cx="4662089" cy="532178"/>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212959" tIns="91440" rIns="170688" bIns="91440" spcCol="1270" anchor="ctr"/>
            <a:lstStyle/>
            <a:p>
              <a:pPr marL="365760" indent="-256032" fontAlgn="auto">
                <a:lnSpc>
                  <a:spcPct val="120000"/>
                </a:lnSpc>
                <a:spcBef>
                  <a:spcPts val="580"/>
                </a:spcBef>
                <a:spcAft>
                  <a:spcPts val="0"/>
                </a:spcAft>
                <a:defRPr/>
              </a:pPr>
              <a:r>
                <a:rPr lang="en-US" sz="2000" b="1" dirty="0">
                  <a:solidFill>
                    <a:schemeClr val="tx1"/>
                  </a:solidFill>
                  <a:latin typeface="Times New Roman" pitchFamily="18" charset="0"/>
                  <a:ea typeface="Times New Roman"/>
                  <a:cs typeface="Times New Roman" pitchFamily="18" charset="0"/>
                </a:rPr>
                <a:t>Exodus Concept and Types of Migration</a:t>
              </a:r>
            </a:p>
          </p:txBody>
        </p:sp>
      </p:grpSp>
      <p:grpSp>
        <p:nvGrpSpPr>
          <p:cNvPr id="21" name="Group 12">
            <a:extLst>
              <a:ext uri="{FF2B5EF4-FFF2-40B4-BE49-F238E27FC236}">
                <a16:creationId xmlns:a16="http://schemas.microsoft.com/office/drawing/2014/main" id="{C5C6AB31-38CF-1296-C494-7FC0E5BE1B6F}"/>
              </a:ext>
            </a:extLst>
          </p:cNvPr>
          <p:cNvGrpSpPr>
            <a:grpSpLocks/>
          </p:cNvGrpSpPr>
          <p:nvPr/>
        </p:nvGrpSpPr>
        <p:grpSpPr bwMode="auto">
          <a:xfrm rot="10800000">
            <a:off x="772661" y="2440090"/>
            <a:ext cx="5323339" cy="482599"/>
            <a:chOff x="1524018" y="1883389"/>
            <a:chExt cx="4636059" cy="482931"/>
          </a:xfrm>
          <a:scene3d>
            <a:camera prst="orthographicFront">
              <a:rot lat="0" lon="0" rev="0"/>
            </a:camera>
            <a:lightRig rig="balanced" dir="t">
              <a:rot lat="0" lon="0" rev="8700000"/>
            </a:lightRig>
          </a:scene3d>
        </p:grpSpPr>
        <p:sp>
          <p:nvSpPr>
            <p:cNvPr id="22" name="Pentagon 30">
              <a:extLst>
                <a:ext uri="{FF2B5EF4-FFF2-40B4-BE49-F238E27FC236}">
                  <a16:creationId xmlns:a16="http://schemas.microsoft.com/office/drawing/2014/main" id="{31AC4A62-2CE0-33D0-A1F0-B9F9F67BBF2B}"/>
                </a:ext>
              </a:extLst>
            </p:cNvPr>
            <p:cNvSpPr/>
            <p:nvPr/>
          </p:nvSpPr>
          <p:spPr>
            <a:xfrm rot="10800000">
              <a:off x="1524018" y="1883389"/>
              <a:ext cx="4560570" cy="482931"/>
            </a:xfrm>
            <a:prstGeom prst="homePlate">
              <a:avLst/>
            </a:prstGeom>
            <a:solidFill>
              <a:schemeClr val="accent5">
                <a:lumMod val="60000"/>
                <a:lumOff val="40000"/>
              </a:schemeClr>
            </a:solidFill>
            <a:ln>
              <a:noFill/>
            </a:ln>
            <a:effectLst>
              <a:outerShdw blurRad="44450" dist="27940" dir="5400000" algn="ctr">
                <a:srgbClr val="000000">
                  <a:alpha val="32000"/>
                </a:srgbClr>
              </a:outerShdw>
            </a:effectLst>
            <a:sp3d>
              <a:bevelT w="190500" h="38100"/>
            </a:sp3d>
          </p:spPr>
          <p:style>
            <a:lnRef idx="0">
              <a:schemeClr val="accent1"/>
            </a:lnRef>
            <a:fillRef idx="3">
              <a:schemeClr val="accent1"/>
            </a:fillRef>
            <a:effectRef idx="3">
              <a:schemeClr val="accent1"/>
            </a:effectRef>
            <a:fontRef idx="minor">
              <a:schemeClr val="lt1"/>
            </a:fontRef>
          </p:style>
        </p:sp>
        <p:sp>
          <p:nvSpPr>
            <p:cNvPr id="23" name="Pentagon 13">
              <a:extLst>
                <a:ext uri="{FF2B5EF4-FFF2-40B4-BE49-F238E27FC236}">
                  <a16:creationId xmlns:a16="http://schemas.microsoft.com/office/drawing/2014/main" id="{8AA9E6B3-93A5-42A4-2E24-F6D88CFEA9A8}"/>
                </a:ext>
              </a:extLst>
            </p:cNvPr>
            <p:cNvSpPr/>
            <p:nvPr/>
          </p:nvSpPr>
          <p:spPr>
            <a:xfrm rot="10800000">
              <a:off x="1767266" y="1943423"/>
              <a:ext cx="4392811" cy="259617"/>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212959" tIns="91440" rIns="170688" bIns="91440" spcCol="1270" anchor="ctr"/>
            <a:lstStyle/>
            <a:p>
              <a:pPr defTabSz="1066800" fontAlgn="auto">
                <a:lnSpc>
                  <a:spcPct val="90000"/>
                </a:lnSpc>
                <a:spcBef>
                  <a:spcPts val="0"/>
                </a:spcBef>
                <a:spcAft>
                  <a:spcPct val="35000"/>
                </a:spcAft>
                <a:defRPr/>
              </a:pPr>
              <a:r>
                <a:rPr lang="en-IN" sz="2000" b="1" dirty="0">
                  <a:solidFill>
                    <a:schemeClr val="tx1"/>
                  </a:solidFill>
                  <a:latin typeface="Times New Roman" pitchFamily="18" charset="0"/>
                  <a:cs typeface="Times New Roman" pitchFamily="18" charset="0"/>
                </a:rPr>
                <a:t>Reasons for Migration </a:t>
              </a:r>
              <a:endParaRPr lang="en-IN" b="1" dirty="0">
                <a:solidFill>
                  <a:schemeClr val="tx1"/>
                </a:solidFill>
                <a:latin typeface="Times New Roman" pitchFamily="18" charset="0"/>
                <a:cs typeface="Times New Roman" pitchFamily="18" charset="0"/>
              </a:endParaRPr>
            </a:p>
          </p:txBody>
        </p:sp>
      </p:grpSp>
      <p:sp>
        <p:nvSpPr>
          <p:cNvPr id="24" name="Pentagon 39">
            <a:extLst>
              <a:ext uri="{FF2B5EF4-FFF2-40B4-BE49-F238E27FC236}">
                <a16:creationId xmlns:a16="http://schemas.microsoft.com/office/drawing/2014/main" id="{B11A62A7-9C36-2CD9-9A43-F5B89B31D7A4}"/>
              </a:ext>
            </a:extLst>
          </p:cNvPr>
          <p:cNvSpPr/>
          <p:nvPr/>
        </p:nvSpPr>
        <p:spPr bwMode="auto">
          <a:xfrm>
            <a:off x="840913" y="3711254"/>
            <a:ext cx="5218342" cy="444910"/>
          </a:xfrm>
          <a:prstGeom prst="homePlate">
            <a:avLst/>
          </a:prstGeom>
          <a:solidFill>
            <a:schemeClr val="tx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1"/>
          </a:lnRef>
          <a:fillRef idx="3">
            <a:schemeClr val="accent1"/>
          </a:fillRef>
          <a:effectRef idx="3">
            <a:schemeClr val="accent1"/>
          </a:effectRef>
          <a:fontRef idx="minor">
            <a:schemeClr val="lt1"/>
          </a:fontRef>
        </p:style>
      </p:sp>
      <p:sp>
        <p:nvSpPr>
          <p:cNvPr id="26" name="TextBox 25">
            <a:extLst>
              <a:ext uri="{FF2B5EF4-FFF2-40B4-BE49-F238E27FC236}">
                <a16:creationId xmlns:a16="http://schemas.microsoft.com/office/drawing/2014/main" id="{CE21419E-8FA3-72DA-458C-687902564B5A}"/>
              </a:ext>
            </a:extLst>
          </p:cNvPr>
          <p:cNvSpPr txBox="1"/>
          <p:nvPr/>
        </p:nvSpPr>
        <p:spPr>
          <a:xfrm>
            <a:off x="894310" y="3767391"/>
            <a:ext cx="4772384" cy="400110"/>
          </a:xfrm>
          <a:prstGeom prst="rect">
            <a:avLst/>
          </a:prstGeom>
          <a:noFill/>
        </p:spPr>
        <p:txBody>
          <a:bodyPr wrap="square">
            <a:spAutoFit/>
          </a:bodyPr>
          <a:lstStyle/>
          <a:p>
            <a:r>
              <a:rPr lang="en-US" sz="2000" b="1" dirty="0">
                <a:latin typeface="Times New Roman" pitchFamily="18" charset="0"/>
                <a:cs typeface="Times New Roman" pitchFamily="18" charset="0"/>
              </a:rPr>
              <a:t>W</a:t>
            </a:r>
            <a:r>
              <a:rPr lang="en-US" sz="2000" b="1" dirty="0">
                <a:solidFill>
                  <a:schemeClr val="tx1"/>
                </a:solidFill>
                <a:latin typeface="Times New Roman" pitchFamily="18" charset="0"/>
                <a:cs typeface="Times New Roman" pitchFamily="18" charset="0"/>
              </a:rPr>
              <a:t>hy we need youth in agriculture</a:t>
            </a:r>
            <a:endParaRPr lang="en-IN" sz="2000" dirty="0"/>
          </a:p>
        </p:txBody>
      </p:sp>
      <p:grpSp>
        <p:nvGrpSpPr>
          <p:cNvPr id="27" name="Group 4">
            <a:extLst>
              <a:ext uri="{FF2B5EF4-FFF2-40B4-BE49-F238E27FC236}">
                <a16:creationId xmlns:a16="http://schemas.microsoft.com/office/drawing/2014/main" id="{9866AA55-3BBB-ABA6-BA8B-9D26FEAA858A}"/>
              </a:ext>
            </a:extLst>
          </p:cNvPr>
          <p:cNvGrpSpPr>
            <a:grpSpLocks/>
          </p:cNvGrpSpPr>
          <p:nvPr/>
        </p:nvGrpSpPr>
        <p:grpSpPr bwMode="auto">
          <a:xfrm rot="10800000">
            <a:off x="857304" y="4167993"/>
            <a:ext cx="5327650" cy="800101"/>
            <a:chOff x="377308" y="-13682"/>
            <a:chExt cx="4560570" cy="482931"/>
          </a:xfrm>
          <a:scene3d>
            <a:camera prst="orthographicFront">
              <a:rot lat="0" lon="0" rev="0"/>
            </a:camera>
            <a:lightRig rig="balanced" dir="t">
              <a:rot lat="0" lon="0" rev="8700000"/>
            </a:lightRig>
          </a:scene3d>
        </p:grpSpPr>
        <p:sp>
          <p:nvSpPr>
            <p:cNvPr id="28" name="Pentagon 36">
              <a:extLst>
                <a:ext uri="{FF2B5EF4-FFF2-40B4-BE49-F238E27FC236}">
                  <a16:creationId xmlns:a16="http://schemas.microsoft.com/office/drawing/2014/main" id="{CDF83F1E-FCC5-ED99-0963-5FE1C606EAD0}"/>
                </a:ext>
              </a:extLst>
            </p:cNvPr>
            <p:cNvSpPr/>
            <p:nvPr/>
          </p:nvSpPr>
          <p:spPr>
            <a:xfrm rot="10800000">
              <a:off x="377308" y="73403"/>
              <a:ext cx="4560570" cy="356261"/>
            </a:xfrm>
            <a:prstGeom prst="homePlate">
              <a:avLst/>
            </a:prstGeom>
            <a:solidFill>
              <a:schemeClr val="accent4">
                <a:lumMod val="40000"/>
                <a:lumOff val="60000"/>
              </a:schemeClr>
            </a:solidFill>
            <a:ln>
              <a:noFill/>
            </a:ln>
            <a:effectLst>
              <a:outerShdw blurRad="44450" dist="27940" dir="5400000" algn="ctr">
                <a:srgbClr val="000000">
                  <a:alpha val="32000"/>
                </a:srgbClr>
              </a:outerShdw>
            </a:effectLst>
            <a:sp3d>
              <a:bevelT w="190500" h="38100"/>
            </a:sp3d>
          </p:spPr>
          <p:style>
            <a:lnRef idx="0">
              <a:schemeClr val="accent1"/>
            </a:lnRef>
            <a:fillRef idx="3">
              <a:schemeClr val="accent1"/>
            </a:fillRef>
            <a:effectRef idx="3">
              <a:schemeClr val="accent1"/>
            </a:effectRef>
            <a:fontRef idx="minor">
              <a:schemeClr val="lt1"/>
            </a:fontRef>
          </p:style>
        </p:sp>
        <p:sp>
          <p:nvSpPr>
            <p:cNvPr id="29" name="Pentagon 4">
              <a:extLst>
                <a:ext uri="{FF2B5EF4-FFF2-40B4-BE49-F238E27FC236}">
                  <a16:creationId xmlns:a16="http://schemas.microsoft.com/office/drawing/2014/main" id="{C506CDC7-3833-AC8A-968C-AED4EC73659B}"/>
                </a:ext>
              </a:extLst>
            </p:cNvPr>
            <p:cNvSpPr/>
            <p:nvPr/>
          </p:nvSpPr>
          <p:spPr>
            <a:xfrm>
              <a:off x="377308" y="-13682"/>
              <a:ext cx="4439626" cy="482931"/>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212959" tIns="91440" rIns="170688" bIns="91440" spcCol="1270" anchor="ctr"/>
            <a:lstStyle/>
            <a:p>
              <a:pPr defTabSz="1066800" fontAlgn="auto">
                <a:lnSpc>
                  <a:spcPct val="90000"/>
                </a:lnSpc>
                <a:spcBef>
                  <a:spcPts val="0"/>
                </a:spcBef>
                <a:spcAft>
                  <a:spcPct val="35000"/>
                </a:spcAft>
                <a:defRPr/>
              </a:pPr>
              <a:endParaRPr lang="en-US" b="1" dirty="0">
                <a:solidFill>
                  <a:schemeClr val="tx1"/>
                </a:solidFill>
                <a:latin typeface="Times New Roman" pitchFamily="18" charset="0"/>
                <a:cs typeface="Times New Roman" pitchFamily="18" charset="0"/>
              </a:endParaRPr>
            </a:p>
          </p:txBody>
        </p:sp>
      </p:grpSp>
      <p:grpSp>
        <p:nvGrpSpPr>
          <p:cNvPr id="30" name="Group 4">
            <a:extLst>
              <a:ext uri="{FF2B5EF4-FFF2-40B4-BE49-F238E27FC236}">
                <a16:creationId xmlns:a16="http://schemas.microsoft.com/office/drawing/2014/main" id="{9049DD2C-7432-8555-F97E-F6B17F838EBF}"/>
              </a:ext>
            </a:extLst>
          </p:cNvPr>
          <p:cNvGrpSpPr>
            <a:grpSpLocks/>
          </p:cNvGrpSpPr>
          <p:nvPr/>
        </p:nvGrpSpPr>
        <p:grpSpPr bwMode="auto">
          <a:xfrm rot="10800000">
            <a:off x="826637" y="6024185"/>
            <a:ext cx="5327650" cy="581025"/>
            <a:chOff x="377308" y="-13682"/>
            <a:chExt cx="4560570" cy="482931"/>
          </a:xfrm>
          <a:scene3d>
            <a:camera prst="orthographicFront">
              <a:rot lat="0" lon="0" rev="0"/>
            </a:camera>
            <a:lightRig rig="balanced" dir="t">
              <a:rot lat="0" lon="0" rev="8700000"/>
            </a:lightRig>
          </a:scene3d>
        </p:grpSpPr>
        <p:sp>
          <p:nvSpPr>
            <p:cNvPr id="31" name="Pentagon 36">
              <a:extLst>
                <a:ext uri="{FF2B5EF4-FFF2-40B4-BE49-F238E27FC236}">
                  <a16:creationId xmlns:a16="http://schemas.microsoft.com/office/drawing/2014/main" id="{96AD187E-654E-1FE4-839F-AF67EE07092E}"/>
                </a:ext>
              </a:extLst>
            </p:cNvPr>
            <p:cNvSpPr/>
            <p:nvPr/>
          </p:nvSpPr>
          <p:spPr>
            <a:xfrm rot="10800000">
              <a:off x="377308" y="73403"/>
              <a:ext cx="4560570" cy="356261"/>
            </a:xfrm>
            <a:prstGeom prst="homePlate">
              <a:avLst/>
            </a:prstGeom>
            <a:solidFill>
              <a:schemeClr val="accent2">
                <a:lumMod val="75000"/>
              </a:schemeClr>
            </a:solidFill>
            <a:ln>
              <a:noFill/>
            </a:ln>
            <a:effectLst>
              <a:outerShdw blurRad="44450" dist="27940" dir="5400000" algn="ctr">
                <a:srgbClr val="000000">
                  <a:alpha val="32000"/>
                </a:srgbClr>
              </a:outerShdw>
            </a:effectLst>
            <a:sp3d>
              <a:bevelT w="190500" h="38100"/>
            </a:sp3d>
          </p:spPr>
          <p:style>
            <a:lnRef idx="0">
              <a:schemeClr val="accent1"/>
            </a:lnRef>
            <a:fillRef idx="3">
              <a:schemeClr val="accent1"/>
            </a:fillRef>
            <a:effectRef idx="3">
              <a:schemeClr val="accent1"/>
            </a:effectRef>
            <a:fontRef idx="minor">
              <a:schemeClr val="lt1"/>
            </a:fontRef>
          </p:style>
        </p:sp>
        <p:sp>
          <p:nvSpPr>
            <p:cNvPr id="32" name="Pentagon 4">
              <a:extLst>
                <a:ext uri="{FF2B5EF4-FFF2-40B4-BE49-F238E27FC236}">
                  <a16:creationId xmlns:a16="http://schemas.microsoft.com/office/drawing/2014/main" id="{FB652070-7BF3-9512-3637-20064B5CB82F}"/>
                </a:ext>
              </a:extLst>
            </p:cNvPr>
            <p:cNvSpPr/>
            <p:nvPr/>
          </p:nvSpPr>
          <p:spPr>
            <a:xfrm>
              <a:off x="377308" y="-13682"/>
              <a:ext cx="4439626" cy="482931"/>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212959" tIns="91440" rIns="170688" bIns="91440" spcCol="1270" anchor="ctr"/>
            <a:lstStyle/>
            <a:p>
              <a:pPr defTabSz="1066800" fontAlgn="auto">
                <a:lnSpc>
                  <a:spcPct val="90000"/>
                </a:lnSpc>
                <a:spcBef>
                  <a:spcPts val="0"/>
                </a:spcBef>
                <a:spcAft>
                  <a:spcPct val="35000"/>
                </a:spcAft>
                <a:defRPr/>
              </a:pPr>
              <a:r>
                <a:rPr lang="en-GB" sz="2000" b="1" dirty="0">
                  <a:solidFill>
                    <a:schemeClr val="bg1"/>
                  </a:solidFill>
                  <a:latin typeface="Times New Roman" pitchFamily="18" charset="0"/>
                  <a:cs typeface="Times New Roman" pitchFamily="18" charset="0"/>
                </a:rPr>
                <a:t> </a:t>
              </a:r>
              <a:endParaRPr lang="en-US" b="1" dirty="0">
                <a:solidFill>
                  <a:schemeClr val="tx1"/>
                </a:solidFill>
                <a:latin typeface="Times New Roman" pitchFamily="18" charset="0"/>
                <a:cs typeface="Times New Roman" pitchFamily="18" charset="0"/>
              </a:endParaRPr>
            </a:p>
          </p:txBody>
        </p:sp>
      </p:grpSp>
      <p:grpSp>
        <p:nvGrpSpPr>
          <p:cNvPr id="33" name="Group 4">
            <a:extLst>
              <a:ext uri="{FF2B5EF4-FFF2-40B4-BE49-F238E27FC236}">
                <a16:creationId xmlns:a16="http://schemas.microsoft.com/office/drawing/2014/main" id="{CF30F949-39E3-BB8D-AB16-79BCB3B1AA31}"/>
              </a:ext>
            </a:extLst>
          </p:cNvPr>
          <p:cNvGrpSpPr>
            <a:grpSpLocks/>
          </p:cNvGrpSpPr>
          <p:nvPr/>
        </p:nvGrpSpPr>
        <p:grpSpPr bwMode="auto">
          <a:xfrm rot="10800000">
            <a:off x="846143" y="5519773"/>
            <a:ext cx="5327650" cy="581025"/>
            <a:chOff x="377308" y="-13682"/>
            <a:chExt cx="4560570" cy="482931"/>
          </a:xfrm>
          <a:scene3d>
            <a:camera prst="orthographicFront">
              <a:rot lat="0" lon="0" rev="0"/>
            </a:camera>
            <a:lightRig rig="balanced" dir="t">
              <a:rot lat="0" lon="0" rev="8700000"/>
            </a:lightRig>
          </a:scene3d>
        </p:grpSpPr>
        <p:sp>
          <p:nvSpPr>
            <p:cNvPr id="34" name="Pentagon 36">
              <a:extLst>
                <a:ext uri="{FF2B5EF4-FFF2-40B4-BE49-F238E27FC236}">
                  <a16:creationId xmlns:a16="http://schemas.microsoft.com/office/drawing/2014/main" id="{5260B635-6CB2-DD10-8190-C01F86AD547B}"/>
                </a:ext>
              </a:extLst>
            </p:cNvPr>
            <p:cNvSpPr/>
            <p:nvPr/>
          </p:nvSpPr>
          <p:spPr>
            <a:xfrm rot="10800000">
              <a:off x="377308" y="73403"/>
              <a:ext cx="4560570" cy="356261"/>
            </a:xfrm>
            <a:prstGeom prst="homePlate">
              <a:avLst/>
            </a:prstGeom>
            <a:solidFill>
              <a:srgbClr val="0070C0"/>
            </a:solidFill>
            <a:ln>
              <a:noFill/>
            </a:ln>
            <a:effectLst>
              <a:outerShdw blurRad="44450" dist="27940" dir="5400000" algn="ctr">
                <a:srgbClr val="000000">
                  <a:alpha val="32000"/>
                </a:srgbClr>
              </a:outerShdw>
            </a:effectLst>
            <a:sp3d>
              <a:bevelT w="190500" h="38100"/>
            </a:sp3d>
          </p:spPr>
          <p:style>
            <a:lnRef idx="0">
              <a:schemeClr val="accent1"/>
            </a:lnRef>
            <a:fillRef idx="3">
              <a:schemeClr val="accent1"/>
            </a:fillRef>
            <a:effectRef idx="3">
              <a:schemeClr val="accent1"/>
            </a:effectRef>
            <a:fontRef idx="minor">
              <a:schemeClr val="lt1"/>
            </a:fontRef>
          </p:style>
        </p:sp>
        <p:sp>
          <p:nvSpPr>
            <p:cNvPr id="35" name="Pentagon 4">
              <a:extLst>
                <a:ext uri="{FF2B5EF4-FFF2-40B4-BE49-F238E27FC236}">
                  <a16:creationId xmlns:a16="http://schemas.microsoft.com/office/drawing/2014/main" id="{5D7FC980-A5B7-974E-5D16-7AFEB96E14FE}"/>
                </a:ext>
              </a:extLst>
            </p:cNvPr>
            <p:cNvSpPr/>
            <p:nvPr/>
          </p:nvSpPr>
          <p:spPr>
            <a:xfrm>
              <a:off x="377308" y="-13682"/>
              <a:ext cx="4439626" cy="482931"/>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212959" tIns="91440" rIns="170688" bIns="91440" spcCol="1270" anchor="ctr"/>
            <a:lstStyle/>
            <a:p>
              <a:pPr defTabSz="1066800" fontAlgn="auto">
                <a:lnSpc>
                  <a:spcPct val="90000"/>
                </a:lnSpc>
                <a:spcBef>
                  <a:spcPts val="0"/>
                </a:spcBef>
                <a:spcAft>
                  <a:spcPct val="35000"/>
                </a:spcAft>
                <a:defRPr/>
              </a:pPr>
              <a:endParaRPr lang="en-US" b="1" dirty="0">
                <a:solidFill>
                  <a:schemeClr val="tx1"/>
                </a:solidFill>
                <a:latin typeface="Times New Roman" pitchFamily="18" charset="0"/>
                <a:cs typeface="Times New Roman" pitchFamily="18" charset="0"/>
              </a:endParaRPr>
            </a:p>
          </p:txBody>
        </p:sp>
      </p:grpSp>
      <p:grpSp>
        <p:nvGrpSpPr>
          <p:cNvPr id="36" name="Group 4">
            <a:extLst>
              <a:ext uri="{FF2B5EF4-FFF2-40B4-BE49-F238E27FC236}">
                <a16:creationId xmlns:a16="http://schemas.microsoft.com/office/drawing/2014/main" id="{E524791C-626D-4D95-B9B4-B4AA23AFC973}"/>
              </a:ext>
            </a:extLst>
          </p:cNvPr>
          <p:cNvGrpSpPr>
            <a:grpSpLocks/>
          </p:cNvGrpSpPr>
          <p:nvPr/>
        </p:nvGrpSpPr>
        <p:grpSpPr bwMode="auto">
          <a:xfrm rot="10800000">
            <a:off x="846143" y="4798206"/>
            <a:ext cx="5467907" cy="800100"/>
            <a:chOff x="368944" y="12305"/>
            <a:chExt cx="4568934" cy="482931"/>
          </a:xfrm>
          <a:scene3d>
            <a:camera prst="orthographicFront">
              <a:rot lat="0" lon="0" rev="0"/>
            </a:camera>
            <a:lightRig rig="balanced" dir="t">
              <a:rot lat="0" lon="0" rev="8700000"/>
            </a:lightRig>
          </a:scene3d>
        </p:grpSpPr>
        <p:sp>
          <p:nvSpPr>
            <p:cNvPr id="37" name="Pentagon 36">
              <a:extLst>
                <a:ext uri="{FF2B5EF4-FFF2-40B4-BE49-F238E27FC236}">
                  <a16:creationId xmlns:a16="http://schemas.microsoft.com/office/drawing/2014/main" id="{2429DA7A-728F-A04A-6DC1-571F2FFC7CBC}"/>
                </a:ext>
              </a:extLst>
            </p:cNvPr>
            <p:cNvSpPr/>
            <p:nvPr/>
          </p:nvSpPr>
          <p:spPr>
            <a:xfrm rot="10800000">
              <a:off x="377308" y="73403"/>
              <a:ext cx="4560570" cy="356261"/>
            </a:xfrm>
            <a:prstGeom prst="homePlate">
              <a:avLst/>
            </a:prstGeom>
            <a:solidFill>
              <a:schemeClr val="accent3">
                <a:lumMod val="60000"/>
                <a:lumOff val="40000"/>
              </a:schemeClr>
            </a:solidFill>
            <a:ln>
              <a:noFill/>
            </a:ln>
            <a:effectLst>
              <a:outerShdw blurRad="44450" dist="27940" dir="5400000" algn="ctr">
                <a:srgbClr val="000000">
                  <a:alpha val="32000"/>
                </a:srgbClr>
              </a:outerShdw>
            </a:effectLst>
            <a:sp3d>
              <a:bevelT w="190500" h="38100"/>
            </a:sp3d>
          </p:spPr>
          <p:style>
            <a:lnRef idx="0">
              <a:schemeClr val="accent1"/>
            </a:lnRef>
            <a:fillRef idx="3">
              <a:schemeClr val="accent1"/>
            </a:fillRef>
            <a:effectRef idx="3">
              <a:schemeClr val="accent1"/>
            </a:effectRef>
            <a:fontRef idx="minor">
              <a:schemeClr val="lt1"/>
            </a:fontRef>
          </p:style>
        </p:sp>
        <p:sp>
          <p:nvSpPr>
            <p:cNvPr id="38" name="Pentagon 4">
              <a:extLst>
                <a:ext uri="{FF2B5EF4-FFF2-40B4-BE49-F238E27FC236}">
                  <a16:creationId xmlns:a16="http://schemas.microsoft.com/office/drawing/2014/main" id="{61A71619-8ACB-616F-F2F2-A782F6E7B001}"/>
                </a:ext>
              </a:extLst>
            </p:cNvPr>
            <p:cNvSpPr/>
            <p:nvPr/>
          </p:nvSpPr>
          <p:spPr>
            <a:xfrm>
              <a:off x="368944" y="12305"/>
              <a:ext cx="4439626" cy="482931"/>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212959" tIns="91440" rIns="170688" bIns="91440" spcCol="1270" anchor="ctr"/>
            <a:lstStyle/>
            <a:p>
              <a:pPr defTabSz="1066800" fontAlgn="auto">
                <a:lnSpc>
                  <a:spcPct val="90000"/>
                </a:lnSpc>
                <a:spcBef>
                  <a:spcPts val="0"/>
                </a:spcBef>
                <a:spcAft>
                  <a:spcPct val="35000"/>
                </a:spcAft>
                <a:defRPr/>
              </a:pPr>
              <a:r>
                <a:rPr lang="en-GB" sz="2000" b="1" dirty="0">
                  <a:solidFill>
                    <a:schemeClr val="bg1"/>
                  </a:solidFill>
                  <a:latin typeface="Times New Roman" pitchFamily="18" charset="0"/>
                  <a:cs typeface="Times New Roman" pitchFamily="18" charset="0"/>
                </a:rPr>
                <a:t> </a:t>
              </a:r>
              <a:endParaRPr lang="en-US" b="1" dirty="0">
                <a:solidFill>
                  <a:schemeClr val="tx1"/>
                </a:solidFill>
                <a:latin typeface="Times New Roman" pitchFamily="18" charset="0"/>
                <a:cs typeface="Times New Roman" pitchFamily="18" charset="0"/>
              </a:endParaRPr>
            </a:p>
          </p:txBody>
        </p:sp>
      </p:grpSp>
      <p:sp>
        <p:nvSpPr>
          <p:cNvPr id="40" name="TextBox 39">
            <a:extLst>
              <a:ext uri="{FF2B5EF4-FFF2-40B4-BE49-F238E27FC236}">
                <a16:creationId xmlns:a16="http://schemas.microsoft.com/office/drawing/2014/main" id="{ED17DEED-3629-5F21-8EBE-F2620932E792}"/>
              </a:ext>
            </a:extLst>
          </p:cNvPr>
          <p:cNvSpPr txBox="1"/>
          <p:nvPr/>
        </p:nvSpPr>
        <p:spPr>
          <a:xfrm>
            <a:off x="817277" y="4228402"/>
            <a:ext cx="4982146" cy="646331"/>
          </a:xfrm>
          <a:prstGeom prst="rect">
            <a:avLst/>
          </a:prstGeom>
          <a:noFill/>
        </p:spPr>
        <p:txBody>
          <a:bodyPr wrap="square">
            <a:spAutoFit/>
          </a:bodyPr>
          <a:lstStyle/>
          <a:p>
            <a:pPr defTabSz="1066800" fontAlgn="auto">
              <a:lnSpc>
                <a:spcPct val="90000"/>
              </a:lnSpc>
              <a:spcBef>
                <a:spcPts val="0"/>
              </a:spcBef>
              <a:spcAft>
                <a:spcPct val="35000"/>
              </a:spcAft>
              <a:defRPr/>
            </a:pPr>
            <a:r>
              <a:rPr lang="en-US" sz="2000" b="1" dirty="0">
                <a:latin typeface="Times New Roman" pitchFamily="18" charset="0"/>
                <a:cs typeface="Times New Roman" pitchFamily="18" charset="0"/>
              </a:rPr>
              <a:t>Strategies and Schemes to Check Out the Migration</a:t>
            </a:r>
            <a:endParaRPr lang="en-US" sz="2000" b="1" dirty="0">
              <a:latin typeface="Berlin Sans FB Demi" pitchFamily="34" charset="0"/>
            </a:endParaRPr>
          </a:p>
        </p:txBody>
      </p:sp>
      <p:sp>
        <p:nvSpPr>
          <p:cNvPr id="42" name="TextBox 41">
            <a:extLst>
              <a:ext uri="{FF2B5EF4-FFF2-40B4-BE49-F238E27FC236}">
                <a16:creationId xmlns:a16="http://schemas.microsoft.com/office/drawing/2014/main" id="{5E92D124-162C-F844-F9CA-52416B611A95}"/>
              </a:ext>
            </a:extLst>
          </p:cNvPr>
          <p:cNvSpPr txBox="1"/>
          <p:nvPr/>
        </p:nvSpPr>
        <p:spPr>
          <a:xfrm>
            <a:off x="822606" y="4862425"/>
            <a:ext cx="5374724" cy="707886"/>
          </a:xfrm>
          <a:prstGeom prst="rect">
            <a:avLst/>
          </a:prstGeom>
          <a:noFill/>
        </p:spPr>
        <p:txBody>
          <a:bodyPr wrap="square">
            <a:spAutoFit/>
          </a:bodyPr>
          <a:lstStyle/>
          <a:p>
            <a:pPr defTabSz="1066800" fontAlgn="auto">
              <a:spcBef>
                <a:spcPts val="0"/>
              </a:spcBef>
              <a:spcAft>
                <a:spcPct val="35000"/>
              </a:spcAft>
              <a:defRPr/>
            </a:pPr>
            <a:r>
              <a:rPr lang="en-US" sz="2000" b="1" dirty="0">
                <a:solidFill>
                  <a:schemeClr val="tx1"/>
                </a:solidFill>
                <a:latin typeface="Times New Roman" panose="02020603050405020304" pitchFamily="18" charset="0"/>
                <a:cs typeface="Times New Roman" panose="02020603050405020304" pitchFamily="18" charset="0"/>
              </a:rPr>
              <a:t>Has agriculture extension profession any role to play?</a:t>
            </a:r>
          </a:p>
        </p:txBody>
      </p:sp>
      <p:sp>
        <p:nvSpPr>
          <p:cNvPr id="44" name="TextBox 43">
            <a:extLst>
              <a:ext uri="{FF2B5EF4-FFF2-40B4-BE49-F238E27FC236}">
                <a16:creationId xmlns:a16="http://schemas.microsoft.com/office/drawing/2014/main" id="{BDE83E7E-8FDA-0730-49C6-60D51E53BAF2}"/>
              </a:ext>
            </a:extLst>
          </p:cNvPr>
          <p:cNvSpPr txBox="1"/>
          <p:nvPr/>
        </p:nvSpPr>
        <p:spPr>
          <a:xfrm>
            <a:off x="594751" y="5581657"/>
            <a:ext cx="2144617" cy="400110"/>
          </a:xfrm>
          <a:prstGeom prst="rect">
            <a:avLst/>
          </a:prstGeom>
          <a:noFill/>
        </p:spPr>
        <p:txBody>
          <a:bodyPr wrap="square">
            <a:spAutoFit/>
          </a:bodyPr>
          <a:lstStyle/>
          <a:p>
            <a:pPr algn="ctr">
              <a:buFont typeface="Wingdings 3" pitchFamily="18" charset="2"/>
              <a:buNone/>
            </a:pPr>
            <a:r>
              <a:rPr lang="en-US" sz="2000" b="1" dirty="0">
                <a:latin typeface="Times New Roman" panose="02020603050405020304" pitchFamily="18" charset="0"/>
                <a:cs typeface="Times New Roman" panose="02020603050405020304" pitchFamily="18" charset="0"/>
              </a:rPr>
              <a:t>Case studies </a:t>
            </a:r>
            <a:endParaRPr lang="en-IN" sz="2000" b="1" dirty="0">
              <a:latin typeface="Times New Roman" panose="02020603050405020304" pitchFamily="18" charset="0"/>
              <a:cs typeface="Times New Roman" panose="02020603050405020304" pitchFamily="18" charset="0"/>
            </a:endParaRPr>
          </a:p>
        </p:txBody>
      </p:sp>
      <p:sp>
        <p:nvSpPr>
          <p:cNvPr id="46" name="TextBox 45">
            <a:extLst>
              <a:ext uri="{FF2B5EF4-FFF2-40B4-BE49-F238E27FC236}">
                <a16:creationId xmlns:a16="http://schemas.microsoft.com/office/drawing/2014/main" id="{31D820C6-089C-F70A-12F7-1CACF379B36C}"/>
              </a:ext>
            </a:extLst>
          </p:cNvPr>
          <p:cNvSpPr txBox="1"/>
          <p:nvPr/>
        </p:nvSpPr>
        <p:spPr>
          <a:xfrm>
            <a:off x="870773" y="6074541"/>
            <a:ext cx="4656267"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Conclusion</a:t>
            </a:r>
            <a:endParaRPr lang="en-IN" sz="2000" b="1" dirty="0">
              <a:latin typeface="Times New Roman" panose="02020603050405020304" pitchFamily="18" charset="0"/>
              <a:cs typeface="Times New Roman" panose="02020603050405020304" pitchFamily="18" charset="0"/>
            </a:endParaRPr>
          </a:p>
        </p:txBody>
      </p:sp>
      <p:grpSp>
        <p:nvGrpSpPr>
          <p:cNvPr id="5" name="Group 10">
            <a:extLst>
              <a:ext uri="{FF2B5EF4-FFF2-40B4-BE49-F238E27FC236}">
                <a16:creationId xmlns:a16="http://schemas.microsoft.com/office/drawing/2014/main" id="{212EF881-E551-551A-1C34-2D943542A4F9}"/>
              </a:ext>
            </a:extLst>
          </p:cNvPr>
          <p:cNvGrpSpPr>
            <a:grpSpLocks/>
          </p:cNvGrpSpPr>
          <p:nvPr/>
        </p:nvGrpSpPr>
        <p:grpSpPr bwMode="auto">
          <a:xfrm rot="10800000">
            <a:off x="608726" y="1853958"/>
            <a:ext cx="5450529" cy="531813"/>
            <a:chOff x="1263864" y="1193419"/>
            <a:chExt cx="4800646" cy="532178"/>
          </a:xfrm>
          <a:scene3d>
            <a:camera prst="orthographicFront">
              <a:rot lat="0" lon="0" rev="0"/>
            </a:camera>
            <a:lightRig rig="balanced" dir="t">
              <a:rot lat="0" lon="0" rev="8700000"/>
            </a:lightRig>
          </a:scene3d>
        </p:grpSpPr>
        <p:sp>
          <p:nvSpPr>
            <p:cNvPr id="6" name="Pentagon 32">
              <a:extLst>
                <a:ext uri="{FF2B5EF4-FFF2-40B4-BE49-F238E27FC236}">
                  <a16:creationId xmlns:a16="http://schemas.microsoft.com/office/drawing/2014/main" id="{044E0B1F-BA79-EC37-D173-FC1DAE6C73D8}"/>
                </a:ext>
              </a:extLst>
            </p:cNvPr>
            <p:cNvSpPr/>
            <p:nvPr/>
          </p:nvSpPr>
          <p:spPr>
            <a:xfrm rot="10800000">
              <a:off x="1263864" y="1238412"/>
              <a:ext cx="4560570" cy="482931"/>
            </a:xfrm>
            <a:prstGeom prst="homePlate">
              <a:avLst/>
            </a:prstGeom>
            <a:solidFill>
              <a:schemeClr val="accent3">
                <a:lumMod val="40000"/>
                <a:lumOff val="60000"/>
              </a:schemeClr>
            </a:solidFill>
            <a:ln>
              <a:noFill/>
            </a:ln>
            <a:effectLst>
              <a:outerShdw blurRad="44450" dist="27940" dir="5400000" algn="ctr">
                <a:srgbClr val="000000">
                  <a:alpha val="32000"/>
                </a:srgbClr>
              </a:outerShdw>
            </a:effectLst>
            <a:sp3d>
              <a:bevelT w="190500" h="38100"/>
            </a:sp3d>
          </p:spPr>
          <p:style>
            <a:lnRef idx="0">
              <a:schemeClr val="accent1"/>
            </a:lnRef>
            <a:fillRef idx="3">
              <a:schemeClr val="accent1"/>
            </a:fillRef>
            <a:effectRef idx="3">
              <a:schemeClr val="accent1"/>
            </a:effectRef>
            <a:fontRef idx="minor">
              <a:schemeClr val="lt1"/>
            </a:fontRef>
          </p:style>
        </p:sp>
        <p:sp>
          <p:nvSpPr>
            <p:cNvPr id="7" name="Pentagon 10">
              <a:extLst>
                <a:ext uri="{FF2B5EF4-FFF2-40B4-BE49-F238E27FC236}">
                  <a16:creationId xmlns:a16="http://schemas.microsoft.com/office/drawing/2014/main" id="{94F119A2-A613-3F46-F5E6-43C1C37A72C7}"/>
                </a:ext>
              </a:extLst>
            </p:cNvPr>
            <p:cNvSpPr/>
            <p:nvPr/>
          </p:nvSpPr>
          <p:spPr>
            <a:xfrm rot="10800000">
              <a:off x="1402421" y="1193419"/>
              <a:ext cx="4662089" cy="532178"/>
            </a:xfrm>
            <a:prstGeom prst="rect">
              <a:avLst/>
            </a:prstGeom>
            <a:ln>
              <a:noFill/>
            </a:ln>
            <a:effectLst>
              <a:outerShdw blurRad="44450" dist="27940" dir="5400000" algn="ctr">
                <a:srgbClr val="000000">
                  <a:alpha val="32000"/>
                </a:srgbClr>
              </a:outerShdw>
            </a:effectLst>
            <a:sp3d>
              <a:bevelT w="190500" h="38100"/>
            </a:sp3d>
          </p:spPr>
          <p:style>
            <a:lnRef idx="0">
              <a:scrgbClr r="0" g="0" b="0"/>
            </a:lnRef>
            <a:fillRef idx="0">
              <a:scrgbClr r="0" g="0" b="0"/>
            </a:fillRef>
            <a:effectRef idx="0">
              <a:scrgbClr r="0" g="0" b="0"/>
            </a:effectRef>
            <a:fontRef idx="minor">
              <a:schemeClr val="lt1"/>
            </a:fontRef>
          </p:style>
          <p:txBody>
            <a:bodyPr lIns="212959" tIns="91440" rIns="170688" bIns="91440" spcCol="1270" anchor="ctr"/>
            <a:lstStyle/>
            <a:p>
              <a:pPr marL="365760" indent="-256032" fontAlgn="auto">
                <a:lnSpc>
                  <a:spcPct val="120000"/>
                </a:lnSpc>
                <a:spcBef>
                  <a:spcPts val="580"/>
                </a:spcBef>
                <a:spcAft>
                  <a:spcPts val="0"/>
                </a:spcAft>
                <a:defRPr/>
              </a:pPr>
              <a:r>
                <a:rPr lang="en-US" sz="2000" b="1" dirty="0">
                  <a:solidFill>
                    <a:schemeClr val="tx1"/>
                  </a:solidFill>
                  <a:latin typeface="Times New Roman" pitchFamily="18" charset="0"/>
                  <a:ea typeface="Times New Roman"/>
                  <a:cs typeface="Times New Roman" pitchFamily="18" charset="0"/>
                </a:rPr>
                <a:t>Objectives</a:t>
              </a:r>
            </a:p>
          </p:txBody>
        </p:sp>
      </p:grpSp>
    </p:spTree>
    <p:extLst>
      <p:ext uri="{BB962C8B-B14F-4D97-AF65-F5344CB8AC3E}">
        <p14:creationId xmlns:p14="http://schemas.microsoft.com/office/powerpoint/2010/main" val="402452105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BC9273-1E5D-216A-3203-B9538B9FD058}"/>
              </a:ext>
            </a:extLst>
          </p:cNvPr>
          <p:cNvSpPr txBox="1"/>
          <p:nvPr/>
        </p:nvSpPr>
        <p:spPr>
          <a:xfrm>
            <a:off x="833120" y="86231"/>
            <a:ext cx="6096000" cy="646331"/>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rPr>
              <a:t>INTRODUCTION</a:t>
            </a:r>
            <a:endParaRPr kumimoji="0" lang="en-IN" sz="3600" b="1"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endParaRPr>
          </a:p>
        </p:txBody>
      </p:sp>
      <p:pic>
        <p:nvPicPr>
          <p:cNvPr id="7" name="Picture 6">
            <a:extLst>
              <a:ext uri="{FF2B5EF4-FFF2-40B4-BE49-F238E27FC236}">
                <a16:creationId xmlns:a16="http://schemas.microsoft.com/office/drawing/2014/main" id="{A5431842-F440-1D98-CF7A-A0889A0E35A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869685" y="889348"/>
            <a:ext cx="4084320" cy="5416473"/>
          </a:xfrm>
          <a:prstGeom prst="rect">
            <a:avLst/>
          </a:prstGeom>
          <a:ln>
            <a:noFill/>
          </a:ln>
          <a:effectLst>
            <a:softEdge rad="112500"/>
          </a:effectLst>
        </p:spPr>
      </p:pic>
      <p:sp>
        <p:nvSpPr>
          <p:cNvPr id="9" name="TextBox 8">
            <a:extLst>
              <a:ext uri="{FF2B5EF4-FFF2-40B4-BE49-F238E27FC236}">
                <a16:creationId xmlns:a16="http://schemas.microsoft.com/office/drawing/2014/main" id="{0335206F-EB91-2E1C-3D47-7805F5582A11}"/>
              </a:ext>
            </a:extLst>
          </p:cNvPr>
          <p:cNvSpPr txBox="1"/>
          <p:nvPr/>
        </p:nvSpPr>
        <p:spPr>
          <a:xfrm>
            <a:off x="0" y="729972"/>
            <a:ext cx="7355840" cy="5735224"/>
          </a:xfrm>
          <a:prstGeom prst="rect">
            <a:avLst/>
          </a:prstGeom>
          <a:noFill/>
        </p:spPr>
        <p:txBody>
          <a:bodyPr wrap="square">
            <a:spAutoFit/>
          </a:bodyPr>
          <a:lstStyle/>
          <a:p>
            <a:pPr marL="365760" marR="0" lvl="0" indent="-256032" algn="just" defTabSz="914400" rtl="0" eaLnBrk="1" fontAlgn="auto" latinLnBrk="0" hangingPunct="1">
              <a:lnSpc>
                <a:spcPct val="170000"/>
              </a:lnSpc>
              <a:spcBef>
                <a:spcPts val="580"/>
              </a:spcBef>
              <a:spcAft>
                <a:spcPts val="0"/>
              </a:spcAft>
              <a:buClr>
                <a:srgbClr val="FF0000"/>
              </a:buClr>
              <a:buSzPct val="85000"/>
              <a:buFont typeface="Wingdings" pitchFamily="2" charset="2"/>
              <a:buChar char="Ø"/>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Agriculture in India has been the base of Indian economy and its contribution to GDP is 18.8 Per cent. FAO reported that though </a:t>
            </a:r>
            <a:r>
              <a:rPr lang="en-IN" sz="2400" dirty="0">
                <a:latin typeface="Times New Roman" pitchFamily="18" charset="0"/>
                <a:cs typeface="Times New Roman" pitchFamily="18" charset="0"/>
              </a:rPr>
              <a:t>6</a:t>
            </a: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8 per cent of Indian population is dependent of agriculture however the economically active population in agriculture is 57 percent</a:t>
            </a:r>
          </a:p>
          <a:p>
            <a:pPr marL="365760" marR="0" lvl="0" indent="-256032" algn="just" defTabSz="914400" rtl="0" eaLnBrk="1" fontAlgn="auto" latinLnBrk="0" hangingPunct="1">
              <a:lnSpc>
                <a:spcPct val="170000"/>
              </a:lnSpc>
              <a:spcBef>
                <a:spcPts val="580"/>
              </a:spcBef>
              <a:spcAft>
                <a:spcPts val="0"/>
              </a:spcAft>
              <a:buClr>
                <a:srgbClr val="FF0000"/>
              </a:buClr>
              <a:buSzPct val="85000"/>
              <a:buFont typeface="Wingdings" pitchFamily="2" charset="2"/>
              <a:buChar char="Ø"/>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The trend of </a:t>
            </a:r>
            <a:r>
              <a:rPr kumimoji="0" lang="en-IN" sz="24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rural population </a:t>
            </a: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and </a:t>
            </a:r>
            <a:r>
              <a:rPr kumimoji="0" lang="en-IN" sz="24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cultivators is decreasing </a:t>
            </a: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from 82.7 per cent (1951) to 72.2 % (2001) and 71.9 (1951) to 54.4 (2001), respectively</a:t>
            </a:r>
          </a:p>
        </p:txBody>
      </p:sp>
    </p:spTree>
    <p:extLst>
      <p:ext uri="{BB962C8B-B14F-4D97-AF65-F5344CB8AC3E}">
        <p14:creationId xmlns:p14="http://schemas.microsoft.com/office/powerpoint/2010/main" val="4108225706"/>
      </p:ext>
    </p:extLst>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0C866F8-77AA-134E-0671-23BC4010C529}"/>
              </a:ext>
            </a:extLst>
          </p:cNvPr>
          <p:cNvSpPr/>
          <p:nvPr/>
        </p:nvSpPr>
        <p:spPr>
          <a:xfrm>
            <a:off x="6282385" y="5038228"/>
            <a:ext cx="5553278" cy="163163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6"/>
          </a:lnRef>
          <a:fillRef idx="2">
            <a:schemeClr val="accent6"/>
          </a:fillRef>
          <a:effectRef idx="1">
            <a:schemeClr val="accent6"/>
          </a:effectRef>
          <a:fontRef idx="minor">
            <a:schemeClr val="dk1"/>
          </a:fontRef>
        </p:style>
        <p:txBody>
          <a:bodyPr rtlCol="0" anchor="ctr"/>
          <a:lstStyle/>
          <a:p>
            <a:pPr>
              <a:lnSpc>
                <a:spcPct val="150000"/>
              </a:lnSpc>
            </a:pPr>
            <a:r>
              <a:rPr lang="en-IN" sz="2000" dirty="0">
                <a:latin typeface="Times New Roman" pitchFamily="18" charset="0"/>
                <a:cs typeface="Times New Roman" pitchFamily="18" charset="0"/>
              </a:rPr>
              <a:t>Young farmers can play an important role in ensuring food security if they are encouraged to involve in farming and the challenges they face are addressed.</a:t>
            </a:r>
          </a:p>
        </p:txBody>
      </p:sp>
      <p:sp>
        <p:nvSpPr>
          <p:cNvPr id="9" name="Rectangle 8">
            <a:extLst>
              <a:ext uri="{FF2B5EF4-FFF2-40B4-BE49-F238E27FC236}">
                <a16:creationId xmlns:a16="http://schemas.microsoft.com/office/drawing/2014/main" id="{C8E48A05-535E-DF06-70BB-0D986AE67390}"/>
              </a:ext>
            </a:extLst>
          </p:cNvPr>
          <p:cNvSpPr/>
          <p:nvPr/>
        </p:nvSpPr>
        <p:spPr>
          <a:xfrm>
            <a:off x="6282386" y="3168158"/>
            <a:ext cx="5553277" cy="152115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N" dirty="0"/>
          </a:p>
        </p:txBody>
      </p:sp>
      <p:sp>
        <p:nvSpPr>
          <p:cNvPr id="8" name="Rectangle 7">
            <a:extLst>
              <a:ext uri="{FF2B5EF4-FFF2-40B4-BE49-F238E27FC236}">
                <a16:creationId xmlns:a16="http://schemas.microsoft.com/office/drawing/2014/main" id="{0857A4FA-0D00-869F-AB6B-B96100A059A6}"/>
              </a:ext>
            </a:extLst>
          </p:cNvPr>
          <p:cNvSpPr/>
          <p:nvPr/>
        </p:nvSpPr>
        <p:spPr>
          <a:xfrm>
            <a:off x="6282386" y="1857080"/>
            <a:ext cx="5553278" cy="113864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rtlCol="0" anchor="ctr"/>
          <a:lstStyle/>
          <a:p>
            <a:pPr algn="ctr"/>
            <a:endParaRPr lang="en-IN" dirty="0"/>
          </a:p>
        </p:txBody>
      </p:sp>
      <p:sp>
        <p:nvSpPr>
          <p:cNvPr id="7" name="Rectangle 6">
            <a:extLst>
              <a:ext uri="{FF2B5EF4-FFF2-40B4-BE49-F238E27FC236}">
                <a16:creationId xmlns:a16="http://schemas.microsoft.com/office/drawing/2014/main" id="{F5508EB5-9620-09F5-1DF0-492C70810A0C}"/>
              </a:ext>
            </a:extLst>
          </p:cNvPr>
          <p:cNvSpPr/>
          <p:nvPr/>
        </p:nvSpPr>
        <p:spPr>
          <a:xfrm>
            <a:off x="6282386" y="35665"/>
            <a:ext cx="5572131" cy="147654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dirty="0"/>
          </a:p>
        </p:txBody>
      </p:sp>
      <p:pic>
        <p:nvPicPr>
          <p:cNvPr id="10" name="Picture 9">
            <a:extLst>
              <a:ext uri="{FF2B5EF4-FFF2-40B4-BE49-F238E27FC236}">
                <a16:creationId xmlns:a16="http://schemas.microsoft.com/office/drawing/2014/main" id="{29E1D29B-2796-96CB-1219-F33D270CAD4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96576" y="387964"/>
            <a:ext cx="4726361" cy="6182740"/>
          </a:xfrm>
          <a:prstGeom prst="rect">
            <a:avLst/>
          </a:prstGeom>
          <a:ln>
            <a:noFill/>
          </a:ln>
          <a:effectLst>
            <a:outerShdw blurRad="292100" dist="139700" dir="2700000" algn="tl" rotWithShape="0">
              <a:srgbClr val="333333">
                <a:alpha val="65000"/>
              </a:srgbClr>
            </a:outerShdw>
          </a:effectLst>
        </p:spPr>
      </p:pic>
      <p:sp>
        <p:nvSpPr>
          <p:cNvPr id="2" name="Rectangle 1">
            <a:extLst>
              <a:ext uri="{FF2B5EF4-FFF2-40B4-BE49-F238E27FC236}">
                <a16:creationId xmlns:a16="http://schemas.microsoft.com/office/drawing/2014/main" id="{C22A6685-C201-8F62-200E-5DD9883520E5}"/>
              </a:ext>
            </a:extLst>
          </p:cNvPr>
          <p:cNvSpPr/>
          <p:nvPr/>
        </p:nvSpPr>
        <p:spPr>
          <a:xfrm>
            <a:off x="6301239" y="-51985"/>
            <a:ext cx="5572132" cy="4653646"/>
          </a:xfrm>
          <a:prstGeom prst="rect">
            <a:avLst/>
          </a:prstGeom>
        </p:spPr>
        <p:txBody>
          <a:bodyPr wrap="square">
            <a:spAutoFit/>
          </a:bodyPr>
          <a:lstStyle/>
          <a:p>
            <a:pPr>
              <a:lnSpc>
                <a:spcPct val="150000"/>
              </a:lnSpc>
            </a:pPr>
            <a:r>
              <a:rPr lang="en-IN" sz="2000" dirty="0">
                <a:latin typeface="Times New Roman" pitchFamily="18" charset="0"/>
                <a:cs typeface="Times New Roman" pitchFamily="18" charset="0"/>
              </a:rPr>
              <a:t>India is losing more than 2,000 farmers every single day and that since 1991, the overall number of farmers has dropped by 15 million (Sainath, 2013). </a:t>
            </a:r>
          </a:p>
          <a:p>
            <a:pPr>
              <a:lnSpc>
                <a:spcPct val="150000"/>
              </a:lnSpc>
            </a:pPr>
            <a:endParaRPr lang="en-IN" sz="2000" dirty="0">
              <a:latin typeface="Times New Roman" pitchFamily="18" charset="0"/>
              <a:cs typeface="Times New Roman" pitchFamily="18" charset="0"/>
            </a:endParaRPr>
          </a:p>
          <a:p>
            <a:pPr>
              <a:lnSpc>
                <a:spcPct val="150000"/>
              </a:lnSpc>
            </a:pPr>
            <a:r>
              <a:rPr lang="en-IN" sz="2000" dirty="0">
                <a:latin typeface="Times New Roman" pitchFamily="18" charset="0"/>
                <a:cs typeface="Times New Roman" pitchFamily="18" charset="0"/>
              </a:rPr>
              <a:t>There are several implications for the future of Indian agriculture and India’s food security.</a:t>
            </a:r>
          </a:p>
          <a:p>
            <a:pPr>
              <a:lnSpc>
                <a:spcPct val="150000"/>
              </a:lnSpc>
            </a:pPr>
            <a:endParaRPr lang="en-IN" sz="2000" dirty="0">
              <a:latin typeface="Times New Roman" pitchFamily="18" charset="0"/>
              <a:cs typeface="Times New Roman" pitchFamily="18" charset="0"/>
            </a:endParaRPr>
          </a:p>
          <a:p>
            <a:pPr>
              <a:lnSpc>
                <a:spcPct val="150000"/>
              </a:lnSpc>
            </a:pPr>
            <a:r>
              <a:rPr lang="en-IN" sz="2000" dirty="0">
                <a:latin typeface="Times New Roman" pitchFamily="18" charset="0"/>
                <a:cs typeface="Times New Roman" pitchFamily="18" charset="0"/>
              </a:rPr>
              <a:t>Over the past few years, rural youth have been staying away from agriculture (IFAD, 2012; Paisley, 2013).</a:t>
            </a:r>
          </a:p>
        </p:txBody>
      </p:sp>
      <p:pic>
        <p:nvPicPr>
          <p:cNvPr id="3" name="Picture 2" descr="C:\Users\Shruthi R\Desktop\land reforms\bullet-arrow-blue-1.gif">
            <a:extLst>
              <a:ext uri="{FF2B5EF4-FFF2-40B4-BE49-F238E27FC236}">
                <a16:creationId xmlns:a16="http://schemas.microsoft.com/office/drawing/2014/main" id="{BEC36F8E-F1B6-42FE-24AB-80688471D74A}"/>
              </a:ext>
            </a:extLst>
          </p:cNvPr>
          <p:cNvPicPr>
            <a:picLocks noChangeAspect="1" noChangeArrowheads="1" noCrop="1"/>
          </p:cNvPicPr>
          <p:nvPr/>
        </p:nvPicPr>
        <p:blipFill>
          <a:blip r:embed="rId4"/>
          <a:srcRect/>
          <a:stretch>
            <a:fillRect/>
          </a:stretch>
        </p:blipFill>
        <p:spPr bwMode="auto">
          <a:xfrm>
            <a:off x="5751885" y="173650"/>
            <a:ext cx="271464" cy="214314"/>
          </a:xfrm>
          <a:prstGeom prst="rect">
            <a:avLst/>
          </a:prstGeom>
          <a:solidFill>
            <a:srgbClr val="FFFF00"/>
          </a:solidFill>
        </p:spPr>
      </p:pic>
      <p:pic>
        <p:nvPicPr>
          <p:cNvPr id="4" name="Picture 2" descr="C:\Users\Shruthi R\Desktop\land reforms\bullet-arrow-blue-1.gif">
            <a:extLst>
              <a:ext uri="{FF2B5EF4-FFF2-40B4-BE49-F238E27FC236}">
                <a16:creationId xmlns:a16="http://schemas.microsoft.com/office/drawing/2014/main" id="{B1B97F15-E644-1AF7-CA92-38758761E379}"/>
              </a:ext>
            </a:extLst>
          </p:cNvPr>
          <p:cNvPicPr>
            <a:picLocks noChangeAspect="1" noChangeArrowheads="1" noCrop="1"/>
          </p:cNvPicPr>
          <p:nvPr/>
        </p:nvPicPr>
        <p:blipFill>
          <a:blip r:embed="rId4"/>
          <a:srcRect/>
          <a:stretch>
            <a:fillRect/>
          </a:stretch>
        </p:blipFill>
        <p:spPr bwMode="auto">
          <a:xfrm>
            <a:off x="5770738" y="1948586"/>
            <a:ext cx="271464" cy="214314"/>
          </a:xfrm>
          <a:prstGeom prst="rect">
            <a:avLst/>
          </a:prstGeom>
          <a:solidFill>
            <a:srgbClr val="FFFF00"/>
          </a:solidFill>
        </p:spPr>
      </p:pic>
      <p:pic>
        <p:nvPicPr>
          <p:cNvPr id="5" name="Picture 2" descr="C:\Users\Shruthi R\Desktop\land reforms\bullet-arrow-blue-1.gif">
            <a:extLst>
              <a:ext uri="{FF2B5EF4-FFF2-40B4-BE49-F238E27FC236}">
                <a16:creationId xmlns:a16="http://schemas.microsoft.com/office/drawing/2014/main" id="{23449969-C0AC-1F21-85EF-4ECAFD2EFC32}"/>
              </a:ext>
            </a:extLst>
          </p:cNvPr>
          <p:cNvPicPr>
            <a:picLocks noChangeAspect="1" noChangeArrowheads="1" noCrop="1"/>
          </p:cNvPicPr>
          <p:nvPr/>
        </p:nvPicPr>
        <p:blipFill>
          <a:blip r:embed="rId4"/>
          <a:srcRect/>
          <a:stretch>
            <a:fillRect/>
          </a:stretch>
        </p:blipFill>
        <p:spPr bwMode="auto">
          <a:xfrm>
            <a:off x="5770738" y="3321843"/>
            <a:ext cx="271464" cy="214314"/>
          </a:xfrm>
          <a:prstGeom prst="rect">
            <a:avLst/>
          </a:prstGeom>
          <a:solidFill>
            <a:srgbClr val="FFFF00"/>
          </a:solidFill>
        </p:spPr>
      </p:pic>
      <p:pic>
        <p:nvPicPr>
          <p:cNvPr id="6" name="Picture 2" descr="C:\Users\Shruthi R\Desktop\land reforms\bullet-arrow-blue-1.gif">
            <a:extLst>
              <a:ext uri="{FF2B5EF4-FFF2-40B4-BE49-F238E27FC236}">
                <a16:creationId xmlns:a16="http://schemas.microsoft.com/office/drawing/2014/main" id="{BB7D7F12-625F-9DC5-1FE5-BC21BFF93727}"/>
              </a:ext>
            </a:extLst>
          </p:cNvPr>
          <p:cNvPicPr>
            <a:picLocks noChangeAspect="1" noChangeArrowheads="1" noCrop="1"/>
          </p:cNvPicPr>
          <p:nvPr/>
        </p:nvPicPr>
        <p:blipFill>
          <a:blip r:embed="rId4"/>
          <a:srcRect/>
          <a:stretch>
            <a:fillRect/>
          </a:stretch>
        </p:blipFill>
        <p:spPr bwMode="auto">
          <a:xfrm>
            <a:off x="5777023" y="5639730"/>
            <a:ext cx="271464" cy="214314"/>
          </a:xfrm>
          <a:prstGeom prst="rect">
            <a:avLst/>
          </a:prstGeom>
          <a:solidFill>
            <a:srgbClr val="FFFF00"/>
          </a:solidFill>
        </p:spPr>
      </p:pic>
    </p:spTree>
    <p:extLst>
      <p:ext uri="{BB962C8B-B14F-4D97-AF65-F5344CB8AC3E}">
        <p14:creationId xmlns:p14="http://schemas.microsoft.com/office/powerpoint/2010/main" val="14878279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imple Card School Children Sports Meeting Planning Google Slide Theme And Powerpoint  Template - Slidedocs">
            <a:extLst>
              <a:ext uri="{FF2B5EF4-FFF2-40B4-BE49-F238E27FC236}">
                <a16:creationId xmlns:a16="http://schemas.microsoft.com/office/drawing/2014/main" id="{DAC0BCC7-821A-E9E4-1EBE-FE7FFE54BED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1" y="38297"/>
            <a:ext cx="12122870" cy="681911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Scroll: Vertical 3">
            <a:extLst>
              <a:ext uri="{FF2B5EF4-FFF2-40B4-BE49-F238E27FC236}">
                <a16:creationId xmlns:a16="http://schemas.microsoft.com/office/drawing/2014/main" id="{B589C4CD-9ADC-7B8E-6688-79D8BA08AE51}"/>
              </a:ext>
            </a:extLst>
          </p:cNvPr>
          <p:cNvSpPr/>
          <p:nvPr/>
        </p:nvSpPr>
        <p:spPr>
          <a:xfrm>
            <a:off x="4279770" y="1371600"/>
            <a:ext cx="3563332" cy="2766768"/>
          </a:xfrm>
          <a:prstGeom prst="verticalScroll">
            <a:avLst/>
          </a:prstGeom>
        </p:spPr>
        <p:style>
          <a:lnRef idx="1">
            <a:schemeClr val="accent5"/>
          </a:lnRef>
          <a:fillRef idx="2">
            <a:schemeClr val="accent5"/>
          </a:fillRef>
          <a:effectRef idx="1">
            <a:schemeClr val="accent5"/>
          </a:effectRef>
          <a:fontRef idx="minor">
            <a:schemeClr val="dk1"/>
          </a:fontRef>
        </p:style>
        <p:txBody>
          <a:bodyPr rtlCol="0" anchor="ctr"/>
          <a:lstStyle/>
          <a:p>
            <a:pPr>
              <a:lnSpc>
                <a:spcPct val="150000"/>
              </a:lnSpc>
            </a:pPr>
            <a:r>
              <a:rPr lang="en-US" sz="2400" dirty="0">
                <a:latin typeface="Times New Roman" panose="02020603050405020304" pitchFamily="18" charset="0"/>
                <a:cs typeface="Times New Roman" panose="02020603050405020304" pitchFamily="18" charset="0"/>
              </a:rPr>
              <a:t>2. Advantages and Disadvantages of exodus of youth from agriculture.</a:t>
            </a:r>
          </a:p>
        </p:txBody>
      </p:sp>
      <p:sp>
        <p:nvSpPr>
          <p:cNvPr id="5" name="Scroll: Vertical 4">
            <a:extLst>
              <a:ext uri="{FF2B5EF4-FFF2-40B4-BE49-F238E27FC236}">
                <a16:creationId xmlns:a16="http://schemas.microsoft.com/office/drawing/2014/main" id="{B22F806B-7576-8A2C-FC2F-C0489C0D3712}"/>
              </a:ext>
            </a:extLst>
          </p:cNvPr>
          <p:cNvSpPr/>
          <p:nvPr/>
        </p:nvSpPr>
        <p:spPr>
          <a:xfrm>
            <a:off x="232533" y="1201919"/>
            <a:ext cx="3563332" cy="2936450"/>
          </a:xfrm>
          <a:prstGeom prst="verticalScroll">
            <a:avLst/>
          </a:prstGeom>
        </p:spPr>
        <p:style>
          <a:lnRef idx="1">
            <a:schemeClr val="accent4"/>
          </a:lnRef>
          <a:fillRef idx="2">
            <a:schemeClr val="accent4"/>
          </a:fillRef>
          <a:effectRef idx="1">
            <a:schemeClr val="accent4"/>
          </a:effectRef>
          <a:fontRef idx="minor">
            <a:schemeClr val="dk1"/>
          </a:fontRef>
        </p:style>
        <p:txBody>
          <a:bodyPr rtlCol="0" anchor="ctr"/>
          <a:lstStyle/>
          <a:p>
            <a:pPr marL="457200" indent="-457200">
              <a:lnSpc>
                <a:spcPct val="150000"/>
              </a:lnSpc>
              <a:buFont typeface="+mj-lt"/>
              <a:buAutoNum type="arabicPeriod"/>
            </a:pPr>
            <a:r>
              <a:rPr lang="en-US" sz="2400" dirty="0">
                <a:latin typeface="Times New Roman" panose="02020603050405020304" pitchFamily="18" charset="0"/>
                <a:cs typeface="Times New Roman" panose="02020603050405020304" pitchFamily="18" charset="0"/>
              </a:rPr>
              <a:t>To understand the concept of exodus of youth from agriculture.</a:t>
            </a:r>
          </a:p>
        </p:txBody>
      </p:sp>
      <p:sp>
        <p:nvSpPr>
          <p:cNvPr id="6" name="Scroll: Vertical 5">
            <a:extLst>
              <a:ext uri="{FF2B5EF4-FFF2-40B4-BE49-F238E27FC236}">
                <a16:creationId xmlns:a16="http://schemas.microsoft.com/office/drawing/2014/main" id="{677405E7-2A82-0351-DBCC-A2454A07676B}"/>
              </a:ext>
            </a:extLst>
          </p:cNvPr>
          <p:cNvSpPr/>
          <p:nvPr/>
        </p:nvSpPr>
        <p:spPr>
          <a:xfrm>
            <a:off x="8201320" y="1371600"/>
            <a:ext cx="3563332" cy="2766768"/>
          </a:xfrm>
          <a:prstGeom prst="verticalScroll">
            <a:avLst/>
          </a:prstGeom>
        </p:spPr>
        <p:style>
          <a:lnRef idx="1">
            <a:schemeClr val="accent6"/>
          </a:lnRef>
          <a:fillRef idx="2">
            <a:schemeClr val="accent6"/>
          </a:fillRef>
          <a:effectRef idx="1">
            <a:schemeClr val="accent6"/>
          </a:effectRef>
          <a:fontRef idx="minor">
            <a:schemeClr val="dk1"/>
          </a:fontRef>
        </p:style>
        <p:txBody>
          <a:bodyPr rtlCol="0" anchor="ctr"/>
          <a:lstStyle/>
          <a:p>
            <a:pPr>
              <a:lnSpc>
                <a:spcPct val="150000"/>
              </a:lnSpc>
            </a:pPr>
            <a:r>
              <a:rPr lang="en-US" sz="2400" dirty="0">
                <a:latin typeface="Times New Roman" panose="02020603050405020304" pitchFamily="18" charset="0"/>
                <a:cs typeface="Times New Roman" panose="02020603050405020304" pitchFamily="18" charset="0"/>
              </a:rPr>
              <a:t>3. To review related   case studies. </a:t>
            </a:r>
            <a:endParaRPr lang="en-IN" sz="1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BB718E7C-017E-FDCA-D0AD-7AD1DEE0F033}"/>
              </a:ext>
            </a:extLst>
          </p:cNvPr>
          <p:cNvSpPr txBox="1"/>
          <p:nvPr/>
        </p:nvSpPr>
        <p:spPr>
          <a:xfrm>
            <a:off x="4796307" y="0"/>
            <a:ext cx="2530258" cy="120032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3">
            <a:schemeClr val="lt1"/>
          </a:lnRef>
          <a:fillRef idx="1">
            <a:schemeClr val="accent2"/>
          </a:fillRef>
          <a:effectRef idx="1">
            <a:schemeClr val="accent2"/>
          </a:effectRef>
          <a:fontRef idx="minor">
            <a:schemeClr val="lt1"/>
          </a:fontRef>
        </p:style>
        <p:txBody>
          <a:bodyPr wrap="square" rtlCol="0">
            <a:spAutoFit/>
          </a:bodyPr>
          <a:lstStyle/>
          <a:p>
            <a:pPr algn="just"/>
            <a:endParaRPr lang="en-IN" sz="2400" b="1" dirty="0">
              <a:latin typeface="Times New Roman" pitchFamily="18" charset="0"/>
              <a:cs typeface="Times New Roman" pitchFamily="18" charset="0"/>
            </a:endParaRPr>
          </a:p>
          <a:p>
            <a:pPr algn="just"/>
            <a:r>
              <a:rPr lang="en-IN" sz="2400" b="1" dirty="0">
                <a:latin typeface="Times New Roman" pitchFamily="18" charset="0"/>
                <a:cs typeface="Times New Roman" pitchFamily="18" charset="0"/>
              </a:rPr>
              <a:t>  OBJECTIVES</a:t>
            </a:r>
          </a:p>
          <a:p>
            <a:pPr algn="just"/>
            <a:r>
              <a:rPr lang="en-IN" sz="2400" b="1" dirty="0">
                <a:latin typeface="Times New Roman" pitchFamily="18" charset="0"/>
                <a:cs typeface="Times New Roman" pitchFamily="18" charset="0"/>
              </a:rPr>
              <a:t> </a:t>
            </a:r>
          </a:p>
        </p:txBody>
      </p:sp>
    </p:spTree>
    <p:extLst>
      <p:ext uri="{BB962C8B-B14F-4D97-AF65-F5344CB8AC3E}">
        <p14:creationId xmlns:p14="http://schemas.microsoft.com/office/powerpoint/2010/main" val="2394465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2B02425-9306-EA73-5EBD-5BCCC908F92B}"/>
              </a:ext>
            </a:extLst>
          </p:cNvPr>
          <p:cNvPicPr>
            <a:picLocks noChangeAspect="1"/>
          </p:cNvPicPr>
          <p:nvPr/>
        </p:nvPicPr>
        <p:blipFill>
          <a:blip r:embed="rId2">
            <a:extLst>
              <a:ext uri="{BEBA8EAE-BF5A-486C-A8C5-ECC9F3942E4B}">
                <a14:imgProps xmlns:a14="http://schemas.microsoft.com/office/drawing/2010/main">
                  <a14:imgLayer r:embed="rId3">
                    <a14:imgEffect>
                      <a14:artisticFilmGrain/>
                    </a14:imgEffect>
                    <a14:imgEffect>
                      <a14:colorTemperature colorTemp="88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39280" y="0"/>
            <a:ext cx="5252720" cy="6858000"/>
          </a:xfrm>
          <a:prstGeom prst="rect">
            <a:avLst/>
          </a:prstGeom>
          <a:ln>
            <a:noFill/>
          </a:ln>
          <a:effectLst>
            <a:softEdge rad="112500"/>
          </a:effectLst>
        </p:spPr>
      </p:pic>
      <p:sp>
        <p:nvSpPr>
          <p:cNvPr id="2" name="TextBox 1">
            <a:extLst>
              <a:ext uri="{FF2B5EF4-FFF2-40B4-BE49-F238E27FC236}">
                <a16:creationId xmlns:a16="http://schemas.microsoft.com/office/drawing/2014/main" id="{F85108D2-736E-584B-83B2-EC4CE0694DDB}"/>
              </a:ext>
            </a:extLst>
          </p:cNvPr>
          <p:cNvSpPr txBox="1"/>
          <p:nvPr/>
        </p:nvSpPr>
        <p:spPr>
          <a:xfrm>
            <a:off x="0" y="319986"/>
            <a:ext cx="3357586" cy="46166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just"/>
            <a:r>
              <a:rPr lang="en-IN" sz="2400" b="1" dirty="0">
                <a:latin typeface="Times New Roman" pitchFamily="18" charset="0"/>
                <a:cs typeface="Times New Roman" pitchFamily="18" charset="0"/>
              </a:rPr>
              <a:t>EXODUS MEANING </a:t>
            </a:r>
          </a:p>
        </p:txBody>
      </p:sp>
      <p:sp>
        <p:nvSpPr>
          <p:cNvPr id="7" name="TextBox 6">
            <a:extLst>
              <a:ext uri="{FF2B5EF4-FFF2-40B4-BE49-F238E27FC236}">
                <a16:creationId xmlns:a16="http://schemas.microsoft.com/office/drawing/2014/main" id="{ED5649D9-173F-BAB5-E002-00DF02CCF0B4}"/>
              </a:ext>
            </a:extLst>
          </p:cNvPr>
          <p:cNvSpPr txBox="1"/>
          <p:nvPr/>
        </p:nvSpPr>
        <p:spPr>
          <a:xfrm>
            <a:off x="0" y="1101636"/>
            <a:ext cx="7142480" cy="1477328"/>
          </a:xfrm>
          <a:prstGeom prst="rect">
            <a:avLst/>
          </a:prstGeom>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square">
            <a:spAutoFit/>
          </a:bodyPr>
          <a:lstStyle/>
          <a:p>
            <a:pPr>
              <a:buNone/>
            </a:pPr>
            <a:r>
              <a:rPr lang="en-IN" sz="2400" dirty="0">
                <a:latin typeface="Times New Roman" pitchFamily="18" charset="0"/>
                <a:cs typeface="Times New Roman" pitchFamily="18" charset="0"/>
              </a:rPr>
              <a:t> </a:t>
            </a:r>
          </a:p>
          <a:p>
            <a:pPr>
              <a:buNone/>
            </a:pPr>
            <a:r>
              <a:rPr lang="en-IN" sz="2400" dirty="0">
                <a:latin typeface="Times New Roman" pitchFamily="18" charset="0"/>
                <a:cs typeface="Times New Roman" pitchFamily="18" charset="0"/>
              </a:rPr>
              <a:t>A going out, departure or</a:t>
            </a:r>
            <a:r>
              <a:rPr lang="en-IN" sz="2400" dirty="0">
                <a:solidFill>
                  <a:srgbClr val="FF0000"/>
                </a:solidFill>
                <a:latin typeface="Times New Roman" pitchFamily="18" charset="0"/>
                <a:cs typeface="Times New Roman" pitchFamily="18" charset="0"/>
              </a:rPr>
              <a:t> migration</a:t>
            </a:r>
            <a:r>
              <a:rPr lang="en-IN" sz="2400" dirty="0">
                <a:latin typeface="Times New Roman" pitchFamily="18" charset="0"/>
                <a:cs typeface="Times New Roman" pitchFamily="18" charset="0"/>
              </a:rPr>
              <a:t>, usually of a large</a:t>
            </a:r>
          </a:p>
          <a:p>
            <a:pPr>
              <a:buNone/>
            </a:pPr>
            <a:r>
              <a:rPr lang="en-IN" sz="2400" dirty="0">
                <a:latin typeface="Times New Roman" pitchFamily="18" charset="0"/>
                <a:cs typeface="Times New Roman" pitchFamily="18" charset="0"/>
              </a:rPr>
              <a:t>number of people or a mass departure of people.</a:t>
            </a:r>
          </a:p>
          <a:p>
            <a:endParaRPr lang="en-IN" sz="1800" dirty="0">
              <a:latin typeface="Times New Roman" pitchFamily="18" charset="0"/>
              <a:cs typeface="Times New Roman" pitchFamily="18" charset="0"/>
            </a:endParaRPr>
          </a:p>
        </p:txBody>
      </p:sp>
      <p:sp>
        <p:nvSpPr>
          <p:cNvPr id="8" name="Rectangle 7">
            <a:extLst>
              <a:ext uri="{FF2B5EF4-FFF2-40B4-BE49-F238E27FC236}">
                <a16:creationId xmlns:a16="http://schemas.microsoft.com/office/drawing/2014/main" id="{98EF62D6-16CF-962B-B099-E03A18EF9419}"/>
              </a:ext>
            </a:extLst>
          </p:cNvPr>
          <p:cNvSpPr/>
          <p:nvPr/>
        </p:nvSpPr>
        <p:spPr>
          <a:xfrm>
            <a:off x="1" y="2992735"/>
            <a:ext cx="4307839" cy="461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IN" sz="2400" b="1" dirty="0">
                <a:latin typeface="Times New Roman" pitchFamily="18" charset="0"/>
                <a:cs typeface="Times New Roman" pitchFamily="18" charset="0"/>
              </a:rPr>
              <a:t>CONCEPT OF MIGRATION</a:t>
            </a:r>
          </a:p>
        </p:txBody>
      </p:sp>
      <p:sp>
        <p:nvSpPr>
          <p:cNvPr id="9" name="Rectangle 8">
            <a:extLst>
              <a:ext uri="{FF2B5EF4-FFF2-40B4-BE49-F238E27FC236}">
                <a16:creationId xmlns:a16="http://schemas.microsoft.com/office/drawing/2014/main" id="{959CB077-D224-7E9C-BC58-976E034E51C5}"/>
              </a:ext>
            </a:extLst>
          </p:cNvPr>
          <p:cNvSpPr/>
          <p:nvPr/>
        </p:nvSpPr>
        <p:spPr>
          <a:xfrm>
            <a:off x="0" y="3868171"/>
            <a:ext cx="7286676" cy="156966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IN" sz="2400" dirty="0">
                <a:latin typeface="Times New Roman" pitchFamily="18" charset="0"/>
                <a:cs typeface="Times New Roman" pitchFamily="18" charset="0"/>
              </a:rPr>
              <a:t>Movement of people from one place to another temporarily, seasonally or permanently, for a host of voluntary or involuntary reasons.”</a:t>
            </a:r>
          </a:p>
          <a:p>
            <a:pPr algn="just"/>
            <a:r>
              <a:rPr lang="en-IN" sz="2400" dirty="0">
                <a:solidFill>
                  <a:srgbClr val="FF0000"/>
                </a:solidFill>
                <a:latin typeface="Times New Roman" pitchFamily="18" charset="0"/>
                <a:cs typeface="Times New Roman" pitchFamily="18" charset="0"/>
              </a:rPr>
              <a:t>(</a:t>
            </a:r>
            <a:r>
              <a:rPr lang="en-IN" sz="2400" dirty="0">
                <a:solidFill>
                  <a:srgbClr val="000000"/>
                </a:solidFill>
                <a:latin typeface="Times New Roman" pitchFamily="18" charset="0"/>
                <a:cs typeface="Times New Roman" pitchFamily="18" charset="0"/>
              </a:rPr>
              <a:t> </a:t>
            </a:r>
            <a:r>
              <a:rPr lang="en-IN" sz="2400" dirty="0">
                <a:solidFill>
                  <a:srgbClr val="FF0000"/>
                </a:solidFill>
                <a:latin typeface="Times New Roman" pitchFamily="18" charset="0"/>
                <a:cs typeface="Times New Roman" pitchFamily="18" charset="0"/>
              </a:rPr>
              <a:t>According to the United Nation's 2008)</a:t>
            </a:r>
          </a:p>
        </p:txBody>
      </p:sp>
    </p:spTree>
    <p:extLst>
      <p:ext uri="{BB962C8B-B14F-4D97-AF65-F5344CB8AC3E}">
        <p14:creationId xmlns:p14="http://schemas.microsoft.com/office/powerpoint/2010/main" val="2717525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Free Vector | Paint border | Watercolour texture background, Colorful  borders, Textured background">
            <a:extLst>
              <a:ext uri="{FF2B5EF4-FFF2-40B4-BE49-F238E27FC236}">
                <a16:creationId xmlns:a16="http://schemas.microsoft.com/office/drawing/2014/main" id="{ED36351B-45F9-18DD-56C1-27AF0D4199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Oval 1">
            <a:extLst>
              <a:ext uri="{FF2B5EF4-FFF2-40B4-BE49-F238E27FC236}">
                <a16:creationId xmlns:a16="http://schemas.microsoft.com/office/drawing/2014/main" id="{006F0474-C9C0-5298-FCCF-E0CCCEA3D34B}"/>
              </a:ext>
            </a:extLst>
          </p:cNvPr>
          <p:cNvSpPr/>
          <p:nvPr/>
        </p:nvSpPr>
        <p:spPr>
          <a:xfrm>
            <a:off x="527900" y="197964"/>
            <a:ext cx="4336331" cy="3231036"/>
          </a:xfrm>
          <a:prstGeom prst="wedgeEllipseCallout">
            <a:avLst/>
          </a:prstGeom>
          <a:solidFill>
            <a:srgbClr val="92D050"/>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spcBef>
                <a:spcPts val="580"/>
              </a:spcBef>
              <a:defRPr/>
            </a:pPr>
            <a:r>
              <a:rPr kumimoji="0" lang="en-IN" sz="24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1.Rural to Rural</a:t>
            </a:r>
          </a:p>
          <a:p>
            <a:pPr lvl="0">
              <a:spcBef>
                <a:spcPts val="580"/>
              </a:spcBef>
              <a:defRPr/>
            </a:pPr>
            <a:r>
              <a:rPr lang="en-IN" sz="2400" b="1" dirty="0">
                <a:solidFill>
                  <a:schemeClr val="tx1"/>
                </a:solidFill>
                <a:latin typeface="Times New Roman" pitchFamily="18" charset="0"/>
                <a:cs typeface="Times New Roman" pitchFamily="18" charset="0"/>
              </a:rPr>
              <a:t>T</a:t>
            </a:r>
            <a:r>
              <a:rPr kumimoji="0" lang="en-IN" sz="2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raders </a:t>
            </a:r>
          </a:p>
          <a:p>
            <a:pPr lvl="0">
              <a:spcBef>
                <a:spcPts val="580"/>
              </a:spcBef>
              <a:defRPr/>
            </a:pPr>
            <a:r>
              <a:rPr lang="en-IN" sz="2400" b="1" dirty="0">
                <a:solidFill>
                  <a:schemeClr val="tx1"/>
                </a:solidFill>
                <a:latin typeface="Times New Roman" pitchFamily="18" charset="0"/>
                <a:cs typeface="Times New Roman" pitchFamily="18" charset="0"/>
              </a:rPr>
              <a:t>A</a:t>
            </a:r>
            <a:r>
              <a:rPr kumimoji="0" lang="en-IN" sz="2400" b="1"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gricultural</a:t>
            </a:r>
            <a:r>
              <a:rPr lang="en-IN" sz="2400" b="1" dirty="0">
                <a:solidFill>
                  <a:schemeClr val="tx1"/>
                </a:solidFill>
                <a:latin typeface="Times New Roman" pitchFamily="18" charset="0"/>
                <a:cs typeface="Times New Roman" pitchFamily="18" charset="0"/>
              </a:rPr>
              <a:t> </a:t>
            </a:r>
            <a:r>
              <a:rPr kumimoji="0" lang="en-IN" sz="2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workers.                       </a:t>
            </a:r>
          </a:p>
          <a:p>
            <a:pPr lvl="0">
              <a:spcBef>
                <a:spcPts val="580"/>
              </a:spcBef>
              <a:defRPr/>
            </a:pPr>
            <a:r>
              <a:rPr kumimoji="0" lang="en-IN" sz="2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Total migrates are </a:t>
            </a:r>
          </a:p>
          <a:p>
            <a:pPr lvl="0">
              <a:spcBef>
                <a:spcPts val="580"/>
              </a:spcBef>
              <a:defRPr/>
            </a:pPr>
            <a:r>
              <a:rPr kumimoji="0" lang="en-IN" sz="24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      53.3 million</a:t>
            </a:r>
            <a:endParaRPr kumimoji="0" lang="en-IN"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endParaRPr>
          </a:p>
        </p:txBody>
      </p:sp>
      <p:sp>
        <p:nvSpPr>
          <p:cNvPr id="3" name="Speech Bubble: Oval 2">
            <a:extLst>
              <a:ext uri="{FF2B5EF4-FFF2-40B4-BE49-F238E27FC236}">
                <a16:creationId xmlns:a16="http://schemas.microsoft.com/office/drawing/2014/main" id="{478A2E0C-2F3F-7CAB-8722-E577DCB9801D}"/>
              </a:ext>
            </a:extLst>
          </p:cNvPr>
          <p:cNvSpPr/>
          <p:nvPr/>
        </p:nvSpPr>
        <p:spPr>
          <a:xfrm>
            <a:off x="476850" y="3880308"/>
            <a:ext cx="4185502" cy="2526384"/>
          </a:xfrm>
          <a:prstGeom prst="wedgeEllipseCallou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spcBef>
                <a:spcPts val="580"/>
              </a:spcBef>
              <a:spcAft>
                <a:spcPts val="0"/>
              </a:spcAft>
              <a:buClrTx/>
              <a:buSzTx/>
              <a:tabLst/>
              <a:defRPr/>
            </a:pPr>
            <a:r>
              <a:rPr kumimoji="0" lang="en-IN" sz="24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3.Urban to Urban </a:t>
            </a:r>
            <a:endParaRPr lang="en-IN" sz="2400" b="1" dirty="0">
              <a:solidFill>
                <a:srgbClr val="FFFF00"/>
              </a:solidFill>
              <a:latin typeface="Times New Roman" pitchFamily="18" charset="0"/>
              <a:cs typeface="Times New Roman" pitchFamily="18" charset="0"/>
            </a:endParaRPr>
          </a:p>
          <a:p>
            <a:pPr marR="0" lvl="0" algn="just" defTabSz="914400" rtl="0" eaLnBrk="1" fontAlgn="auto" latinLnBrk="0" hangingPunct="1">
              <a:spcBef>
                <a:spcPts val="580"/>
              </a:spcBef>
              <a:spcAft>
                <a:spcPts val="0"/>
              </a:spcAft>
              <a:buClrTx/>
              <a:buSzTx/>
              <a:tabLst/>
              <a:defRPr/>
            </a:pPr>
            <a:r>
              <a:rPr lang="en-IN" sz="2000" b="1" dirty="0">
                <a:solidFill>
                  <a:prstClr val="black"/>
                </a:solidFill>
                <a:latin typeface="Times New Roman" pitchFamily="18" charset="0"/>
                <a:cs typeface="Times New Roman" pitchFamily="18" charset="0"/>
              </a:rPr>
              <a:t>E</a:t>
            </a:r>
            <a:r>
              <a:rPr kumimoji="0" lang="en-IN" sz="2000" b="1"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mployment</a:t>
            </a:r>
            <a:r>
              <a:rPr kumimoji="0" lang="en-IN" sz="20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purpose. </a:t>
            </a:r>
          </a:p>
          <a:p>
            <a:pPr marR="0" lvl="0" algn="just" defTabSz="914400" rtl="0" eaLnBrk="1" fontAlgn="auto" latinLnBrk="0" hangingPunct="1">
              <a:spcBef>
                <a:spcPts val="580"/>
              </a:spcBef>
              <a:spcAft>
                <a:spcPts val="0"/>
              </a:spcAft>
              <a:buClrTx/>
              <a:buSzTx/>
              <a:tabLst/>
              <a:defRPr/>
            </a:pPr>
            <a:r>
              <a:rPr lang="en-IN" sz="2000" b="1" dirty="0">
                <a:solidFill>
                  <a:prstClr val="black"/>
                </a:solidFill>
                <a:latin typeface="Times New Roman" pitchFamily="18" charset="0"/>
                <a:cs typeface="Times New Roman" pitchFamily="18" charset="0"/>
              </a:rPr>
              <a:t>T</a:t>
            </a:r>
            <a:r>
              <a:rPr kumimoji="0" lang="en-IN" sz="2000" b="1"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otal</a:t>
            </a:r>
            <a:r>
              <a:rPr kumimoji="0" lang="en-IN" sz="20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migrates are</a:t>
            </a:r>
            <a:r>
              <a:rPr kumimoji="0" lang="en-IN" sz="20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r>
              <a:rPr kumimoji="0" lang="en-IN" sz="20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14.3 million</a:t>
            </a:r>
          </a:p>
        </p:txBody>
      </p:sp>
      <p:sp>
        <p:nvSpPr>
          <p:cNvPr id="4" name="Speech Bubble: Oval 3">
            <a:extLst>
              <a:ext uri="{FF2B5EF4-FFF2-40B4-BE49-F238E27FC236}">
                <a16:creationId xmlns:a16="http://schemas.microsoft.com/office/drawing/2014/main" id="{B6F8C42E-A6E1-80DA-5764-970051DCE8BB}"/>
              </a:ext>
            </a:extLst>
          </p:cNvPr>
          <p:cNvSpPr/>
          <p:nvPr/>
        </p:nvSpPr>
        <p:spPr>
          <a:xfrm>
            <a:off x="6720525" y="71461"/>
            <a:ext cx="5148610" cy="3149440"/>
          </a:xfrm>
          <a:prstGeom prst="wedgeEllipseCallout">
            <a:avLst/>
          </a:prstGeom>
          <a:ln>
            <a:noFill/>
          </a:ln>
        </p:spPr>
        <p:style>
          <a:lnRef idx="1">
            <a:schemeClr val="accent4"/>
          </a:lnRef>
          <a:fillRef idx="2">
            <a:schemeClr val="accent4"/>
          </a:fillRef>
          <a:effectRef idx="1">
            <a:schemeClr val="accent4"/>
          </a:effectRef>
          <a:fontRef idx="minor">
            <a:schemeClr val="dk1"/>
          </a:fontRef>
        </p:style>
        <p:txBody>
          <a:bodyPr rtlCol="0" anchor="ctr"/>
          <a:lstStyle/>
          <a:p>
            <a:pPr marR="0" lvl="0" algn="just" defTabSz="914400" rtl="0" eaLnBrk="1" fontAlgn="auto" latinLnBrk="0" hangingPunct="1">
              <a:spcBef>
                <a:spcPts val="580"/>
              </a:spcBef>
              <a:spcAft>
                <a:spcPts val="0"/>
              </a:spcAft>
              <a:buClrTx/>
              <a:buSzTx/>
              <a:tabLst/>
              <a:defRPr/>
            </a:pPr>
            <a:r>
              <a:rPr kumimoji="0" lang="en-IN"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  </a:t>
            </a:r>
            <a:r>
              <a:rPr kumimoji="0" lang="en-IN" sz="24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2.Rural to Urban</a:t>
            </a:r>
            <a:endParaRPr kumimoji="0" lang="en-IN"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endParaRPr>
          </a:p>
          <a:p>
            <a:pPr marR="0" lvl="0" algn="just" defTabSz="914400" rtl="0" eaLnBrk="1" fontAlgn="auto" latinLnBrk="0" hangingPunct="1">
              <a:spcBef>
                <a:spcPts val="580"/>
              </a:spcBef>
              <a:spcAft>
                <a:spcPts val="0"/>
              </a:spcAft>
              <a:buClrTx/>
              <a:buSzTx/>
              <a:tabLst/>
              <a:defRPr/>
            </a:pPr>
            <a:r>
              <a:rPr kumimoji="0" lang="en-IN" sz="20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Due to poverty, </a:t>
            </a:r>
          </a:p>
          <a:p>
            <a:pPr marR="0" lvl="0" algn="just" defTabSz="914400" rtl="0" eaLnBrk="1" fontAlgn="auto" latinLnBrk="0" hangingPunct="1">
              <a:spcBef>
                <a:spcPts val="580"/>
              </a:spcBef>
              <a:spcAft>
                <a:spcPts val="0"/>
              </a:spcAft>
              <a:buClrTx/>
              <a:buSzTx/>
              <a:tabLst/>
              <a:defRPr/>
            </a:pPr>
            <a:r>
              <a:rPr kumimoji="0" lang="en-IN" sz="20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Low agricultural productivity, Population growth, </a:t>
            </a:r>
          </a:p>
          <a:p>
            <a:pPr marR="0" lvl="0" algn="just" defTabSz="914400" rtl="0" eaLnBrk="1" fontAlgn="auto" latinLnBrk="0" hangingPunct="1">
              <a:spcBef>
                <a:spcPts val="580"/>
              </a:spcBef>
              <a:spcAft>
                <a:spcPts val="0"/>
              </a:spcAft>
              <a:buClrTx/>
              <a:buSzTx/>
              <a:tabLst/>
              <a:defRPr/>
            </a:pPr>
            <a:r>
              <a:rPr lang="en-IN" sz="2000" b="1" dirty="0">
                <a:solidFill>
                  <a:schemeClr val="tx1"/>
                </a:solidFill>
                <a:latin typeface="Times New Roman" pitchFamily="18" charset="0"/>
                <a:cs typeface="Times New Roman" pitchFamily="18" charset="0"/>
              </a:rPr>
              <a:t>E</a:t>
            </a:r>
            <a:r>
              <a:rPr kumimoji="0" lang="en-IN" sz="2000" b="1" i="0"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nvironmental</a:t>
            </a:r>
            <a:r>
              <a:rPr kumimoji="0" lang="en-IN" sz="20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degradation, </a:t>
            </a:r>
          </a:p>
          <a:p>
            <a:pPr marR="0" lvl="0" algn="just" defTabSz="914400" rtl="0" eaLnBrk="1" fontAlgn="auto" latinLnBrk="0" hangingPunct="1">
              <a:spcBef>
                <a:spcPts val="580"/>
              </a:spcBef>
              <a:spcAft>
                <a:spcPts val="0"/>
              </a:spcAft>
              <a:buClrTx/>
              <a:buSzTx/>
              <a:tabLst/>
              <a:defRPr/>
            </a:pPr>
            <a:r>
              <a:rPr lang="en-IN" sz="2000" b="1" dirty="0">
                <a:solidFill>
                  <a:schemeClr val="tx1"/>
                </a:solidFill>
                <a:latin typeface="Times New Roman" pitchFamily="18" charset="0"/>
                <a:cs typeface="Times New Roman" pitchFamily="18" charset="0"/>
              </a:rPr>
              <a:t>L</a:t>
            </a:r>
            <a:r>
              <a:rPr kumimoji="0" lang="en-IN" sz="20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ack of economic opportunities</a:t>
            </a:r>
            <a:r>
              <a:rPr kumimoji="0" lang="en-IN" sz="20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a:t>
            </a:r>
            <a:r>
              <a:rPr kumimoji="0" lang="en-IN" sz="2000" b="1" i="0" u="none" strike="noStrike" kern="1200" cap="none" spc="0" normalizeH="0" noProof="0" dirty="0">
                <a:ln>
                  <a:noFill/>
                </a:ln>
                <a:solidFill>
                  <a:srgbClr val="002060"/>
                </a:solidFill>
                <a:effectLst/>
                <a:uLnTx/>
                <a:uFillTx/>
                <a:latin typeface="Times New Roman" pitchFamily="18" charset="0"/>
                <a:ea typeface="+mn-ea"/>
                <a:cs typeface="Times New Roman" pitchFamily="18" charset="0"/>
              </a:rPr>
              <a:t>                  	</a:t>
            </a:r>
            <a:r>
              <a:rPr kumimoji="0" lang="en-IN" sz="20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20.5 million migrates</a:t>
            </a:r>
            <a:endParaRPr lang="en-IN" sz="2000" b="1" dirty="0">
              <a:solidFill>
                <a:srgbClr val="002060"/>
              </a:solidFill>
              <a:latin typeface="Times New Roman" pitchFamily="18" charset="0"/>
              <a:cs typeface="Times New Roman" pitchFamily="18" charset="0"/>
            </a:endParaRPr>
          </a:p>
        </p:txBody>
      </p:sp>
      <p:sp>
        <p:nvSpPr>
          <p:cNvPr id="5" name="Speech Bubble: Oval 4">
            <a:extLst>
              <a:ext uri="{FF2B5EF4-FFF2-40B4-BE49-F238E27FC236}">
                <a16:creationId xmlns:a16="http://schemas.microsoft.com/office/drawing/2014/main" id="{FEF58427-D27E-CBC0-287C-1F3AC7755297}"/>
              </a:ext>
            </a:extLst>
          </p:cNvPr>
          <p:cNvSpPr/>
          <p:nvPr/>
        </p:nvSpPr>
        <p:spPr>
          <a:xfrm>
            <a:off x="6232688" y="3790308"/>
            <a:ext cx="4815528" cy="2526384"/>
          </a:xfrm>
          <a:prstGeom prst="wedgeEllipseCallout">
            <a:avLst/>
          </a:prstGeom>
          <a:solidFill>
            <a:srgbClr val="EE9CE4"/>
          </a:solidFill>
          <a:ln>
            <a:solidFill>
              <a:srgbClr val="EE9C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just" defTabSz="914400" rtl="0" eaLnBrk="1" fontAlgn="auto" latinLnBrk="0" hangingPunct="1">
              <a:spcBef>
                <a:spcPts val="580"/>
              </a:spcBef>
              <a:spcAft>
                <a:spcPts val="0"/>
              </a:spcAft>
              <a:buClrTx/>
              <a:buSzTx/>
              <a:tabLst/>
              <a:defRPr/>
            </a:pPr>
            <a:r>
              <a:rPr kumimoji="0" lang="en-IN" sz="20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4.Urban to Rural </a:t>
            </a:r>
          </a:p>
          <a:p>
            <a:pPr marR="0" lvl="0" algn="just" defTabSz="914400" rtl="0" eaLnBrk="1" fontAlgn="auto" latinLnBrk="0" hangingPunct="1">
              <a:spcBef>
                <a:spcPts val="580"/>
              </a:spcBef>
              <a:spcAft>
                <a:spcPts val="0"/>
              </a:spcAft>
              <a:buClrTx/>
              <a:buSzTx/>
              <a:tabLst/>
              <a:defRPr/>
            </a:pPr>
            <a:r>
              <a:rPr kumimoji="0" lang="en-IN" sz="20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“New settlement" plan some return to their rural homes after having migrated to cities. </a:t>
            </a:r>
            <a:r>
              <a:rPr kumimoji="0" lang="en-IN" sz="2000" b="1" i="0" u="none" strike="noStrike" kern="1200" cap="none" spc="0" normalizeH="0" baseline="0" noProof="0" dirty="0">
                <a:ln>
                  <a:noFill/>
                </a:ln>
                <a:solidFill>
                  <a:srgbClr val="002060"/>
                </a:solidFill>
                <a:effectLst/>
                <a:uLnTx/>
                <a:uFillTx/>
                <a:latin typeface="Times New Roman" pitchFamily="18" charset="0"/>
                <a:ea typeface="+mn-ea"/>
                <a:cs typeface="Times New Roman" pitchFamily="18" charset="0"/>
              </a:rPr>
              <a:t> 6.2 million</a:t>
            </a:r>
          </a:p>
        </p:txBody>
      </p:sp>
      <p:sp>
        <p:nvSpPr>
          <p:cNvPr id="6" name="Title 3">
            <a:extLst>
              <a:ext uri="{FF2B5EF4-FFF2-40B4-BE49-F238E27FC236}">
                <a16:creationId xmlns:a16="http://schemas.microsoft.com/office/drawing/2014/main" id="{437B5E4F-C816-166B-3E31-64294D70377C}"/>
              </a:ext>
            </a:extLst>
          </p:cNvPr>
          <p:cNvSpPr txBox="1">
            <a:spLocks/>
          </p:cNvSpPr>
          <p:nvPr/>
        </p:nvSpPr>
        <p:spPr>
          <a:xfrm>
            <a:off x="4430599" y="71461"/>
            <a:ext cx="3384222" cy="874339"/>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b="1" dirty="0">
                <a:solidFill>
                  <a:srgbClr val="002060"/>
                </a:solidFill>
                <a:latin typeface="Times New Roman" panose="02020603050405020304" pitchFamily="18" charset="0"/>
                <a:cs typeface="Times New Roman" panose="02020603050405020304" pitchFamily="18" charset="0"/>
              </a:rPr>
              <a:t>TYPES OF MIGRATION</a:t>
            </a:r>
            <a:r>
              <a:rPr kumimoji="0" lang="en-US" sz="24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rPr>
              <a:t> </a:t>
            </a:r>
            <a:endParaRPr kumimoji="0" lang="en-IN" sz="24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p:txBody>
      </p:sp>
      <p:pic>
        <p:nvPicPr>
          <p:cNvPr id="7" name="Picture 2" descr="11,385 Student Thinking Stock Vector Illustration and Royalty Free Student  Thinking Clipart">
            <a:extLst>
              <a:ext uri="{FF2B5EF4-FFF2-40B4-BE49-F238E27FC236}">
                <a16:creationId xmlns:a16="http://schemas.microsoft.com/office/drawing/2014/main" id="{F684BC88-8FA4-7C21-6996-139F4B07851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8207" t="42733" r="51449" b="13538"/>
          <a:stretch/>
        </p:blipFill>
        <p:spPr bwMode="auto">
          <a:xfrm>
            <a:off x="4901914" y="1813482"/>
            <a:ext cx="1532653" cy="27599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6">
            <a:extLst>
              <a:ext uri="{FF2B5EF4-FFF2-40B4-BE49-F238E27FC236}">
                <a16:creationId xmlns:a16="http://schemas.microsoft.com/office/drawing/2014/main" id="{3A7331D2-535E-5FB8-9452-AD0073033690}"/>
              </a:ext>
            </a:extLst>
          </p:cNvPr>
          <p:cNvSpPr>
            <a:spLocks noChangeArrowheads="1"/>
          </p:cNvSpPr>
          <p:nvPr/>
        </p:nvSpPr>
        <p:spPr bwMode="auto">
          <a:xfrm>
            <a:off x="8199253" y="6356519"/>
            <a:ext cx="3890617" cy="461665"/>
          </a:xfrm>
          <a:prstGeom prst="rect">
            <a:avLst/>
          </a:prstGeom>
          <a:ln>
            <a:headEnd/>
            <a:tailEnd/>
          </a:ln>
        </p:spPr>
        <p:style>
          <a:lnRef idx="1">
            <a:schemeClr val="accent4"/>
          </a:lnRef>
          <a:fillRef idx="2">
            <a:schemeClr val="accent4"/>
          </a:fillRef>
          <a:effectRef idx="1">
            <a:schemeClr val="accent4"/>
          </a:effectRef>
          <a:fontRef idx="minor">
            <a:schemeClr val="dk1"/>
          </a:fontRef>
        </p:style>
        <p:txBody>
          <a:bodyPr wrap="none">
            <a:spAutoFit/>
          </a:bodyPr>
          <a:lstStyle/>
          <a:p>
            <a:r>
              <a:rPr lang="en-US" sz="2400" dirty="0">
                <a:solidFill>
                  <a:srgbClr val="FF0000"/>
                </a:solidFill>
                <a:latin typeface="Times New Roman" panose="02020603050405020304" pitchFamily="18" charset="0"/>
                <a:cs typeface="Times New Roman" panose="02020603050405020304" pitchFamily="18" charset="0"/>
              </a:rPr>
              <a:t>Source: Census of India 2011 </a:t>
            </a:r>
            <a:endParaRPr lang="en-IN" sz="2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832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AB06D6DF-AE85-4357-F2B5-1BC961C2C11B}"/>
              </a:ext>
            </a:extLst>
          </p:cNvPr>
          <p:cNvSpPr txBox="1">
            <a:spLocks/>
          </p:cNvSpPr>
          <p:nvPr/>
        </p:nvSpPr>
        <p:spPr bwMode="auto">
          <a:xfrm>
            <a:off x="2962817" y="433273"/>
            <a:ext cx="5473700" cy="576262"/>
          </a:xfrm>
          <a:prstGeom prst="rect">
            <a:avLst/>
          </a:prstGeom>
          <a:solidFill>
            <a:schemeClr val="accent2">
              <a:lumMod val="60000"/>
              <a:lumOff val="40000"/>
            </a:schemeClr>
          </a:solidFill>
          <a:ln w="317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bIns="91440" anchor="b">
            <a:normAutofit/>
          </a:bodyPr>
          <a:lstStyle/>
          <a:p>
            <a:pPr algn="ctr" fontAlgn="auto">
              <a:spcAft>
                <a:spcPts val="0"/>
              </a:spcAft>
              <a:defRPr/>
            </a:pPr>
            <a:r>
              <a:rPr lang="en-US" sz="2400" b="1" dirty="0">
                <a:latin typeface="Times New Roman" pitchFamily="18" charset="0"/>
                <a:ea typeface="+mj-ea"/>
                <a:cs typeface="Times New Roman" pitchFamily="18" charset="0"/>
              </a:rPr>
              <a:t>Types  of Migration</a:t>
            </a:r>
            <a:endParaRPr lang="en-IN" sz="2400" b="1" dirty="0">
              <a:latin typeface="+mj-lt"/>
              <a:ea typeface="+mj-ea"/>
              <a:cs typeface="+mj-cs"/>
            </a:endParaRPr>
          </a:p>
        </p:txBody>
      </p:sp>
      <p:graphicFrame>
        <p:nvGraphicFramePr>
          <p:cNvPr id="3" name="Content Placeholder 3">
            <a:extLst>
              <a:ext uri="{FF2B5EF4-FFF2-40B4-BE49-F238E27FC236}">
                <a16:creationId xmlns:a16="http://schemas.microsoft.com/office/drawing/2014/main" id="{93D9E798-C10C-9D2D-F985-C5280FAA6C36}"/>
              </a:ext>
            </a:extLst>
          </p:cNvPr>
          <p:cNvGraphicFramePr>
            <a:graphicFrameLocks/>
          </p:cNvGraphicFramePr>
          <p:nvPr>
            <p:extLst>
              <p:ext uri="{D42A27DB-BD31-4B8C-83A1-F6EECF244321}">
                <p14:modId xmlns:p14="http://schemas.microsoft.com/office/powerpoint/2010/main" val="2288964578"/>
              </p:ext>
            </p:extLst>
          </p:nvPr>
        </p:nvGraphicFramePr>
        <p:xfrm>
          <a:off x="2495967" y="1503697"/>
          <a:ext cx="6407401" cy="3718008"/>
        </p:xfrm>
        <a:graphic>
          <a:graphicData uri="http://schemas.openxmlformats.org/presentationml/2006/ole">
            <mc:AlternateContent xmlns:mc="http://schemas.openxmlformats.org/markup-compatibility/2006">
              <mc:Choice xmlns:v="urn:schemas-microsoft-com:vml" Requires="v">
                <p:oleObj name="Worksheet" r:id="rId2" imgW="3352699" imgH="1447924" progId="Excel.Sheet.8">
                  <p:embed/>
                </p:oleObj>
              </mc:Choice>
              <mc:Fallback>
                <p:oleObj name="Worksheet" r:id="rId2" imgW="3352699" imgH="1447924" progId="Excel.Sheet.8">
                  <p:embed/>
                  <p:pic>
                    <p:nvPicPr>
                      <p:cNvPr id="3" name="Content Placeholder 3">
                        <a:extLst>
                          <a:ext uri="{FF2B5EF4-FFF2-40B4-BE49-F238E27FC236}">
                            <a16:creationId xmlns:a16="http://schemas.microsoft.com/office/drawing/2014/main" id="{93D9E798-C10C-9D2D-F985-C5280FAA6C36}"/>
                          </a:ext>
                        </a:extLst>
                      </p:cNvPr>
                      <p:cNvPicPr>
                        <a:picLocks noGrp="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967" y="1503697"/>
                        <a:ext cx="6407401" cy="3718008"/>
                      </a:xfrm>
                      <a:prstGeom prst="rect">
                        <a:avLst/>
                      </a:prstGeom>
                      <a:noFill/>
                    </p:spPr>
                  </p:pic>
                </p:oleObj>
              </mc:Fallback>
            </mc:AlternateContent>
          </a:graphicData>
        </a:graphic>
      </p:graphicFrame>
      <p:sp>
        <p:nvSpPr>
          <p:cNvPr id="5" name="TextBox 4">
            <a:extLst>
              <a:ext uri="{FF2B5EF4-FFF2-40B4-BE49-F238E27FC236}">
                <a16:creationId xmlns:a16="http://schemas.microsoft.com/office/drawing/2014/main" id="{C19CF69D-7480-51BD-34EA-D3E1115F1E3B}"/>
              </a:ext>
            </a:extLst>
          </p:cNvPr>
          <p:cNvSpPr txBox="1"/>
          <p:nvPr/>
        </p:nvSpPr>
        <p:spPr>
          <a:xfrm>
            <a:off x="3383881" y="2835260"/>
            <a:ext cx="947487" cy="461665"/>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20%</a:t>
            </a:r>
            <a:endParaRPr lang="en-IN" sz="2400" b="1"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9589C6C-2263-E01B-B175-D079C7951396}"/>
              </a:ext>
            </a:extLst>
          </p:cNvPr>
          <p:cNvSpPr txBox="1"/>
          <p:nvPr/>
        </p:nvSpPr>
        <p:spPr>
          <a:xfrm>
            <a:off x="1182103" y="5963062"/>
            <a:ext cx="4099760" cy="461665"/>
          </a:xfrm>
          <a:prstGeom prst="rect">
            <a:avLst/>
          </a:prstGeom>
          <a:noFill/>
        </p:spPr>
        <p:txBody>
          <a:bodyPr wrap="square">
            <a:spAutoFit/>
          </a:bodyPr>
          <a:lstStyle/>
          <a:p>
            <a:r>
              <a:rPr lang="en-US" sz="2400" dirty="0">
                <a:solidFill>
                  <a:srgbClr val="C00000"/>
                </a:solidFill>
                <a:latin typeface="Times New Roman" pitchFamily="18" charset="0"/>
                <a:cs typeface="Times New Roman" pitchFamily="18" charset="0"/>
              </a:rPr>
              <a:t>Source: NSSO ,2010. </a:t>
            </a:r>
            <a:endParaRPr lang="en-IN" sz="2400" dirty="0"/>
          </a:p>
        </p:txBody>
      </p:sp>
    </p:spTree>
    <p:extLst>
      <p:ext uri="{BB962C8B-B14F-4D97-AF65-F5344CB8AC3E}">
        <p14:creationId xmlns:p14="http://schemas.microsoft.com/office/powerpoint/2010/main" val="2574331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9321A-D1D0-D24C-FFAB-542091AB1A34}"/>
              </a:ext>
            </a:extLst>
          </p:cNvPr>
          <p:cNvSpPr txBox="1">
            <a:spLocks/>
          </p:cNvSpPr>
          <p:nvPr/>
        </p:nvSpPr>
        <p:spPr>
          <a:xfrm>
            <a:off x="1667097" y="321471"/>
            <a:ext cx="8215370" cy="642942"/>
          </a:xfrm>
          <a:prstGeom prst="rect">
            <a:avLst/>
          </a:prstGeom>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outerShdw blurRad="53975" dist="22860" dir="5400000" algn="tl" rotWithShape="0">
                    <a:srgbClr val="000000">
                      <a:alpha val="55000"/>
                    </a:srgbClr>
                  </a:outerShdw>
                </a:effectLst>
                <a:uLnTx/>
                <a:uFillTx/>
                <a:latin typeface="Times New Roman" pitchFamily="18" charset="0"/>
                <a:ea typeface="+mj-ea"/>
                <a:cs typeface="Times New Roman" pitchFamily="18" charset="0"/>
              </a:rPr>
              <a:t>Migration Streams in Karnataka  </a:t>
            </a:r>
            <a:endParaRPr kumimoji="0" lang="en-IN" sz="2800" b="1" i="0" u="none" strike="noStrike" kern="1200" cap="none" spc="0" normalizeH="0" baseline="0" noProof="0" dirty="0">
              <a:ln>
                <a:noFill/>
              </a:ln>
              <a:solidFill>
                <a:srgbClr val="002060"/>
              </a:solidFill>
              <a:effectLst>
                <a:outerShdw blurRad="53975" dist="22860" dir="5400000" algn="tl" rotWithShape="0">
                  <a:srgbClr val="000000">
                    <a:alpha val="55000"/>
                  </a:srgbClr>
                </a:outerShdw>
              </a:effectLst>
              <a:uLnTx/>
              <a:uFillTx/>
              <a:latin typeface="Times New Roman" pitchFamily="18" charset="0"/>
              <a:ea typeface="+mj-ea"/>
              <a:cs typeface="Times New Roman" pitchFamily="18" charset="0"/>
            </a:endParaRPr>
          </a:p>
        </p:txBody>
      </p:sp>
      <p:graphicFrame>
        <p:nvGraphicFramePr>
          <p:cNvPr id="3" name="Chart 2">
            <a:extLst>
              <a:ext uri="{FF2B5EF4-FFF2-40B4-BE49-F238E27FC236}">
                <a16:creationId xmlns:a16="http://schemas.microsoft.com/office/drawing/2014/main" id="{08233311-37D1-5AA2-3BB3-B3C42A6096A0}"/>
              </a:ext>
            </a:extLst>
          </p:cNvPr>
          <p:cNvGraphicFramePr/>
          <p:nvPr>
            <p:extLst>
              <p:ext uri="{D42A27DB-BD31-4B8C-83A1-F6EECF244321}">
                <p14:modId xmlns:p14="http://schemas.microsoft.com/office/powerpoint/2010/main" val="2210790312"/>
              </p:ext>
            </p:extLst>
          </p:nvPr>
        </p:nvGraphicFramePr>
        <p:xfrm>
          <a:off x="360947" y="764704"/>
          <a:ext cx="9865895" cy="5864696"/>
        </p:xfrm>
        <a:graphic>
          <a:graphicData uri="http://schemas.openxmlformats.org/drawingml/2006/chart">
            <c:chart xmlns:c="http://schemas.openxmlformats.org/drawingml/2006/chart" xmlns:r="http://schemas.openxmlformats.org/officeDocument/2006/relationships" r:id="rId2"/>
          </a:graphicData>
        </a:graphic>
      </p:graphicFrame>
      <p:sp>
        <p:nvSpPr>
          <p:cNvPr id="4" name="Rectangle 3">
            <a:extLst>
              <a:ext uri="{FF2B5EF4-FFF2-40B4-BE49-F238E27FC236}">
                <a16:creationId xmlns:a16="http://schemas.microsoft.com/office/drawing/2014/main" id="{A42DEE8E-5C0C-2E2E-2F71-3DE22B6B6CFB}"/>
              </a:ext>
            </a:extLst>
          </p:cNvPr>
          <p:cNvSpPr/>
          <p:nvPr/>
        </p:nvSpPr>
        <p:spPr>
          <a:xfrm>
            <a:off x="9747315" y="5580668"/>
            <a:ext cx="2444685" cy="117049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latin typeface="Times New Roman" panose="02020603050405020304" pitchFamily="18" charset="0"/>
                <a:cs typeface="Times New Roman" panose="02020603050405020304" pitchFamily="18" charset="0"/>
              </a:rPr>
              <a:t>Source: Census 2011</a:t>
            </a:r>
            <a:endParaRPr lang="en-I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3238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116294E-4DB7-C578-135C-9C2FAA1DCE6E}"/>
              </a:ext>
            </a:extLst>
          </p:cNvPr>
          <p:cNvSpPr txBox="1"/>
          <p:nvPr/>
        </p:nvSpPr>
        <p:spPr>
          <a:xfrm>
            <a:off x="1931179" y="390163"/>
            <a:ext cx="8329642" cy="461665"/>
          </a:xfrm>
          <a:prstGeom prst="rect">
            <a:avLst/>
          </a:prstGeom>
        </p:spPr>
        <p:style>
          <a:lnRef idx="1">
            <a:schemeClr val="dk1"/>
          </a:lnRef>
          <a:fillRef idx="3">
            <a:schemeClr val="dk1"/>
          </a:fillRef>
          <a:effectRef idx="2">
            <a:schemeClr val="dk1"/>
          </a:effectRef>
          <a:fontRef idx="minor">
            <a:schemeClr val="lt1"/>
          </a:fontRef>
        </p:style>
        <p:txBody>
          <a:bodyPr wrap="square" rtlCol="0">
            <a:spAutoFit/>
          </a:bodyPr>
          <a:lstStyle/>
          <a:p>
            <a:r>
              <a:rPr lang="en-IN" sz="2400" dirty="0">
                <a:latin typeface="Times New Roman" panose="02020603050405020304" pitchFamily="18" charset="0"/>
                <a:cs typeface="Times New Roman" panose="02020603050405020304" pitchFamily="18" charset="0"/>
              </a:rPr>
              <a:t>   </a:t>
            </a:r>
            <a:r>
              <a:rPr lang="en-IN" sz="2400" b="1" dirty="0">
                <a:latin typeface="Times New Roman" panose="02020603050405020304" pitchFamily="18" charset="0"/>
                <a:cs typeface="Times New Roman" panose="02020603050405020304" pitchFamily="18" charset="0"/>
              </a:rPr>
              <a:t>YOUTH MIGRATION IN INDIA BY SEX , 2011 CENSUS </a:t>
            </a:r>
          </a:p>
        </p:txBody>
      </p:sp>
      <p:graphicFrame>
        <p:nvGraphicFramePr>
          <p:cNvPr id="3" name="Table 2">
            <a:extLst>
              <a:ext uri="{FF2B5EF4-FFF2-40B4-BE49-F238E27FC236}">
                <a16:creationId xmlns:a16="http://schemas.microsoft.com/office/drawing/2014/main" id="{74D0F0D5-B897-35FD-9797-4B7961E70A1F}"/>
              </a:ext>
            </a:extLst>
          </p:cNvPr>
          <p:cNvGraphicFramePr>
            <a:graphicFrameLocks noGrp="1"/>
          </p:cNvGraphicFramePr>
          <p:nvPr>
            <p:extLst>
              <p:ext uri="{D42A27DB-BD31-4B8C-83A1-F6EECF244321}">
                <p14:modId xmlns:p14="http://schemas.microsoft.com/office/powerpoint/2010/main" val="182977920"/>
              </p:ext>
            </p:extLst>
          </p:nvPr>
        </p:nvGraphicFramePr>
        <p:xfrm>
          <a:off x="853173" y="1438261"/>
          <a:ext cx="10804358" cy="4182477"/>
        </p:xfrm>
        <a:graphic>
          <a:graphicData uri="http://schemas.openxmlformats.org/drawingml/2006/table">
            <a:tbl>
              <a:tblPr firstRow="1" bandRow="1">
                <a:tableStyleId>{5C22544A-7EE6-4342-B048-85BDC9FD1C3A}</a:tableStyleId>
              </a:tblPr>
              <a:tblGrid>
                <a:gridCol w="3048498">
                  <a:extLst>
                    <a:ext uri="{9D8B030D-6E8A-4147-A177-3AD203B41FA5}">
                      <a16:colId xmlns:a16="http://schemas.microsoft.com/office/drawing/2014/main" val="20000"/>
                    </a:ext>
                  </a:extLst>
                </a:gridCol>
                <a:gridCol w="2459523">
                  <a:extLst>
                    <a:ext uri="{9D8B030D-6E8A-4147-A177-3AD203B41FA5}">
                      <a16:colId xmlns:a16="http://schemas.microsoft.com/office/drawing/2014/main" val="20001"/>
                    </a:ext>
                  </a:extLst>
                </a:gridCol>
                <a:gridCol w="2754010">
                  <a:extLst>
                    <a:ext uri="{9D8B030D-6E8A-4147-A177-3AD203B41FA5}">
                      <a16:colId xmlns:a16="http://schemas.microsoft.com/office/drawing/2014/main" val="20002"/>
                    </a:ext>
                  </a:extLst>
                </a:gridCol>
                <a:gridCol w="2542327">
                  <a:extLst>
                    <a:ext uri="{9D8B030D-6E8A-4147-A177-3AD203B41FA5}">
                      <a16:colId xmlns:a16="http://schemas.microsoft.com/office/drawing/2014/main" val="20003"/>
                    </a:ext>
                  </a:extLst>
                </a:gridCol>
              </a:tblGrid>
              <a:tr h="783887">
                <a:tc>
                  <a:txBody>
                    <a:bodyPr/>
                    <a:lstStyle/>
                    <a:p>
                      <a:endParaRPr lang="en-IN" sz="2400" dirty="0">
                        <a:latin typeface="Times New Roman" panose="02020603050405020304" pitchFamily="18" charset="0"/>
                        <a:cs typeface="Times New Roman" panose="02020603050405020304" pitchFamily="18" charset="0"/>
                      </a:endParaRPr>
                    </a:p>
                  </a:txBody>
                  <a:tcPr/>
                </a:tc>
                <a:tc>
                  <a:txBody>
                    <a:bodyPr/>
                    <a:lstStyle/>
                    <a:p>
                      <a:pPr algn="ctr"/>
                      <a:r>
                        <a:rPr lang="en-IN" sz="2400" dirty="0">
                          <a:latin typeface="Times New Roman" panose="02020603050405020304" pitchFamily="18" charset="0"/>
                          <a:cs typeface="Times New Roman" panose="02020603050405020304" pitchFamily="18" charset="0"/>
                        </a:rPr>
                        <a:t>Total (millions)</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Male</a:t>
                      </a:r>
                      <a:r>
                        <a:rPr lang="en-IN" sz="2400" baseline="0" dirty="0">
                          <a:latin typeface="Times New Roman" panose="02020603050405020304" pitchFamily="18" charset="0"/>
                          <a:cs typeface="Times New Roman" panose="02020603050405020304" pitchFamily="18" charset="0"/>
                        </a:rPr>
                        <a:t> (millions)</a:t>
                      </a:r>
                      <a:endParaRPr lang="en-IN" sz="2400" dirty="0">
                        <a:latin typeface="Times New Roman" panose="02020603050405020304" pitchFamily="18" charset="0"/>
                        <a:cs typeface="Times New Roman" panose="02020603050405020304" pitchFamily="18" charset="0"/>
                      </a:endParaRPr>
                    </a:p>
                  </a:txBody>
                  <a:tcPr anchor="ctr"/>
                </a:tc>
                <a:tc>
                  <a:txBody>
                    <a:bodyPr/>
                    <a:lstStyle/>
                    <a:p>
                      <a:pPr algn="ctr"/>
                      <a:r>
                        <a:rPr lang="en-IN" sz="2400" dirty="0">
                          <a:latin typeface="Times New Roman" panose="02020603050405020304" pitchFamily="18" charset="0"/>
                          <a:cs typeface="Times New Roman" panose="02020603050405020304" pitchFamily="18" charset="0"/>
                        </a:rPr>
                        <a:t>Female (millions)</a:t>
                      </a:r>
                    </a:p>
                  </a:txBody>
                  <a:tcPr anchor="ctr"/>
                </a:tc>
                <a:extLst>
                  <a:ext uri="{0D108BD9-81ED-4DB2-BD59-A6C34878D82A}">
                    <a16:rowId xmlns:a16="http://schemas.microsoft.com/office/drawing/2014/main" val="10000"/>
                  </a:ext>
                </a:extLst>
              </a:tr>
              <a:tr h="783887">
                <a:tc>
                  <a:txBody>
                    <a:bodyPr/>
                    <a:lstStyle/>
                    <a:p>
                      <a:pPr algn="ctr"/>
                      <a:r>
                        <a:rPr lang="en-IN" sz="2400" dirty="0">
                          <a:latin typeface="Times New Roman" panose="02020603050405020304" pitchFamily="18" charset="0"/>
                          <a:cs typeface="Times New Roman" panose="02020603050405020304" pitchFamily="18" charset="0"/>
                        </a:rPr>
                        <a:t>Total migrants in India </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315</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93</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221</a:t>
                      </a:r>
                    </a:p>
                  </a:txBody>
                  <a:tcPr anchor="ctr"/>
                </a:tc>
                <a:extLst>
                  <a:ext uri="{0D108BD9-81ED-4DB2-BD59-A6C34878D82A}">
                    <a16:rowId xmlns:a16="http://schemas.microsoft.com/office/drawing/2014/main" val="10001"/>
                  </a:ext>
                </a:extLst>
              </a:tr>
              <a:tr h="783887">
                <a:tc>
                  <a:txBody>
                    <a:bodyPr/>
                    <a:lstStyle/>
                    <a:p>
                      <a:pPr algn="ctr"/>
                      <a:r>
                        <a:rPr lang="en-IN" sz="2400" dirty="0">
                          <a:latin typeface="Times New Roman" panose="02020603050405020304" pitchFamily="18" charset="0"/>
                          <a:cs typeface="Times New Roman" panose="02020603050405020304" pitchFamily="18" charset="0"/>
                        </a:rPr>
                        <a:t>Youth migrants in India</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92</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25</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66</a:t>
                      </a:r>
                    </a:p>
                  </a:txBody>
                  <a:tcPr anchor="ctr"/>
                </a:tc>
                <a:extLst>
                  <a:ext uri="{0D108BD9-81ED-4DB2-BD59-A6C34878D82A}">
                    <a16:rowId xmlns:a16="http://schemas.microsoft.com/office/drawing/2014/main" val="10002"/>
                  </a:ext>
                </a:extLst>
              </a:tr>
              <a:tr h="1791743">
                <a:tc>
                  <a:txBody>
                    <a:bodyPr/>
                    <a:lstStyle/>
                    <a:p>
                      <a:pPr algn="ctr"/>
                      <a:r>
                        <a:rPr lang="en-IN" sz="2400" dirty="0">
                          <a:latin typeface="Times New Roman" panose="02020603050405020304" pitchFamily="18" charset="0"/>
                          <a:cs typeface="Times New Roman" panose="02020603050405020304" pitchFamily="18" charset="0"/>
                        </a:rPr>
                        <a:t>Percentage of youth migrants to total migrants in India</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29%</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27%</a:t>
                      </a:r>
                    </a:p>
                  </a:txBody>
                  <a:tcPr anchor="ctr"/>
                </a:tc>
                <a:tc>
                  <a:txBody>
                    <a:bodyPr/>
                    <a:lstStyle/>
                    <a:p>
                      <a:pPr algn="ctr"/>
                      <a:r>
                        <a:rPr lang="en-IN" sz="2400" dirty="0">
                          <a:latin typeface="Times New Roman" panose="02020603050405020304" pitchFamily="18" charset="0"/>
                          <a:cs typeface="Times New Roman" panose="02020603050405020304" pitchFamily="18" charset="0"/>
                        </a:rPr>
                        <a:t>30%</a:t>
                      </a:r>
                    </a:p>
                  </a:txBody>
                  <a:tcPr anchor="ct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1906DCDB-A2E5-5FF5-ACB6-B1075CD185C8}"/>
              </a:ext>
            </a:extLst>
          </p:cNvPr>
          <p:cNvSpPr txBox="1"/>
          <p:nvPr/>
        </p:nvSpPr>
        <p:spPr>
          <a:xfrm>
            <a:off x="782053" y="5884898"/>
            <a:ext cx="7315200" cy="461665"/>
          </a:xfrm>
          <a:prstGeom prst="rect">
            <a:avLst/>
          </a:prstGeom>
          <a:noFill/>
        </p:spPr>
        <p:txBody>
          <a:bodyPr wrap="square">
            <a:spAutoFit/>
          </a:bodyPr>
          <a:lstStyle/>
          <a:p>
            <a:r>
              <a:rPr lang="en-IN" sz="2400" b="1" dirty="0">
                <a:latin typeface="Times New Roman" panose="02020603050405020304" pitchFamily="18" charset="0"/>
                <a:cs typeface="Times New Roman" panose="02020603050405020304" pitchFamily="18" charset="0"/>
              </a:rPr>
              <a:t>Source: computed by the author based on 2011 Census</a:t>
            </a:r>
          </a:p>
        </p:txBody>
      </p:sp>
    </p:spTree>
    <p:extLst>
      <p:ext uri="{BB962C8B-B14F-4D97-AF65-F5344CB8AC3E}">
        <p14:creationId xmlns:p14="http://schemas.microsoft.com/office/powerpoint/2010/main" val="387794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38D020-E165-E587-0407-EE1F8F80DCF3}"/>
              </a:ext>
            </a:extLst>
          </p:cNvPr>
          <p:cNvSpPr/>
          <p:nvPr/>
        </p:nvSpPr>
        <p:spPr>
          <a:xfrm>
            <a:off x="1" y="0"/>
            <a:ext cx="12192000" cy="1138773"/>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r>
              <a:rPr lang="en-IN" sz="2400" b="1" dirty="0">
                <a:latin typeface="Times New Roman" panose="02020603050405020304" pitchFamily="18" charset="0"/>
                <a:cs typeface="Times New Roman" panose="02020603050405020304" pitchFamily="18" charset="0"/>
              </a:rPr>
              <a:t>                     YOUTH MIGRANTS IN INDIA BASED ON THE 64TH ROUND OF     </a:t>
            </a:r>
          </a:p>
          <a:p>
            <a:r>
              <a:rPr lang="en-IN" sz="2400" b="1" dirty="0">
                <a:latin typeface="Times New Roman" panose="02020603050405020304" pitchFamily="18" charset="0"/>
                <a:cs typeface="Times New Roman" panose="02020603050405020304" pitchFamily="18" charset="0"/>
              </a:rPr>
              <a:t>                                                           THE NSSO,2007-08</a:t>
            </a:r>
          </a:p>
          <a:p>
            <a:endParaRPr lang="en-IN" sz="2000" dirty="0"/>
          </a:p>
        </p:txBody>
      </p:sp>
      <p:pic>
        <p:nvPicPr>
          <p:cNvPr id="3" name="Picture 2">
            <a:extLst>
              <a:ext uri="{FF2B5EF4-FFF2-40B4-BE49-F238E27FC236}">
                <a16:creationId xmlns:a16="http://schemas.microsoft.com/office/drawing/2014/main" id="{CA9B4EDF-AD43-A5F3-CA17-607922018999}"/>
              </a:ext>
            </a:extLst>
          </p:cNvPr>
          <p:cNvPicPr>
            <a:picLocks noChangeAspect="1" noChangeArrowheads="1"/>
          </p:cNvPicPr>
          <p:nvPr/>
        </p:nvPicPr>
        <p:blipFill>
          <a:blip r:embed="rId2"/>
          <a:srcRect/>
          <a:stretch>
            <a:fillRect/>
          </a:stretch>
        </p:blipFill>
        <p:spPr bwMode="auto">
          <a:xfrm>
            <a:off x="0" y="907010"/>
            <a:ext cx="12192000" cy="5450948"/>
          </a:xfrm>
          <a:prstGeom prst="rect">
            <a:avLst/>
          </a:prstGeom>
          <a:noFill/>
          <a:ln w="9525">
            <a:noFill/>
            <a:miter lim="800000"/>
            <a:headEnd/>
            <a:tailEnd/>
          </a:ln>
          <a:effectLst/>
        </p:spPr>
      </p:pic>
      <p:pic>
        <p:nvPicPr>
          <p:cNvPr id="4" name="Picture 3">
            <a:extLst>
              <a:ext uri="{FF2B5EF4-FFF2-40B4-BE49-F238E27FC236}">
                <a16:creationId xmlns:a16="http://schemas.microsoft.com/office/drawing/2014/main" id="{667768AD-92F0-CE0F-3CA5-929364987EB6}"/>
              </a:ext>
            </a:extLst>
          </p:cNvPr>
          <p:cNvPicPr>
            <a:picLocks noChangeAspect="1" noChangeArrowheads="1"/>
          </p:cNvPicPr>
          <p:nvPr/>
        </p:nvPicPr>
        <p:blipFill>
          <a:blip r:embed="rId3"/>
          <a:srcRect/>
          <a:stretch>
            <a:fillRect/>
          </a:stretch>
        </p:blipFill>
        <p:spPr bwMode="auto">
          <a:xfrm>
            <a:off x="0" y="6357958"/>
            <a:ext cx="12192000" cy="500042"/>
          </a:xfrm>
          <a:prstGeom prst="rect">
            <a:avLst/>
          </a:prstGeom>
          <a:noFill/>
          <a:ln w="9525">
            <a:noFill/>
            <a:miter lim="800000"/>
            <a:headEnd/>
            <a:tailEnd/>
          </a:ln>
          <a:effectLst/>
        </p:spPr>
      </p:pic>
    </p:spTree>
    <p:extLst>
      <p:ext uri="{BB962C8B-B14F-4D97-AF65-F5344CB8AC3E}">
        <p14:creationId xmlns:p14="http://schemas.microsoft.com/office/powerpoint/2010/main" val="37163951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45D3CB-7DAB-4C1F-E835-1DBAF16D4FA1}"/>
              </a:ext>
            </a:extLst>
          </p:cNvPr>
          <p:cNvSpPr txBox="1"/>
          <p:nvPr/>
        </p:nvSpPr>
        <p:spPr>
          <a:xfrm>
            <a:off x="2809188" y="216817"/>
            <a:ext cx="5184990" cy="46166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a:spAutoFit/>
          </a:bodyPr>
          <a:lstStyle/>
          <a:p>
            <a:pPr>
              <a:defRPr/>
            </a:pPr>
            <a:r>
              <a:rPr lang="en-IN" sz="2400" b="1" dirty="0">
                <a:solidFill>
                  <a:schemeClr val="tx1"/>
                </a:solidFill>
                <a:latin typeface="Times New Roman" pitchFamily="18" charset="0"/>
                <a:cs typeface="Times New Roman" pitchFamily="18" charset="0"/>
              </a:rPr>
              <a:t>        Reasons for Migration/Exodus</a:t>
            </a:r>
            <a:endParaRPr lang="en-IN" sz="2400" b="1" dirty="0">
              <a:solidFill>
                <a:schemeClr val="tx1"/>
              </a:solidFill>
            </a:endParaRPr>
          </a:p>
        </p:txBody>
      </p:sp>
      <p:sp>
        <p:nvSpPr>
          <p:cNvPr id="3" name="Content Placeholder 2">
            <a:extLst>
              <a:ext uri="{FF2B5EF4-FFF2-40B4-BE49-F238E27FC236}">
                <a16:creationId xmlns:a16="http://schemas.microsoft.com/office/drawing/2014/main" id="{B86398A5-CB9D-F5AA-4BC5-3E921FB74DE3}"/>
              </a:ext>
            </a:extLst>
          </p:cNvPr>
          <p:cNvSpPr txBox="1">
            <a:spLocks/>
          </p:cNvSpPr>
          <p:nvPr/>
        </p:nvSpPr>
        <p:spPr>
          <a:xfrm>
            <a:off x="250825" y="765175"/>
            <a:ext cx="11106986" cy="4572000"/>
          </a:xfrm>
          <a:prstGeom prst="rect">
            <a:avLst/>
          </a:prstGeom>
        </p:spPr>
        <p:txBody>
          <a:bodyPr/>
          <a:lstStyle/>
          <a:p>
            <a:pPr marL="342900" marR="0" lvl="0" indent="-342900" algn="just" defTabSz="914400" rtl="0" eaLnBrk="1" fontAlgn="base" latinLnBrk="0" hangingPunct="1">
              <a:lnSpc>
                <a:spcPct val="150000"/>
              </a:lnSpc>
              <a:spcBef>
                <a:spcPct val="20000"/>
              </a:spcBef>
              <a:spcAft>
                <a:spcPct val="0"/>
              </a:spcAft>
              <a:buClrTx/>
              <a:buSzTx/>
              <a:buFont typeface="Wingdings" pitchFamily="2" charset="2"/>
              <a:buChar char="q"/>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Migration is mostly influenced by </a:t>
            </a:r>
            <a:r>
              <a:rPr kumimoji="0" lang="en-IN" sz="24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social structure </a:t>
            </a: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and </a:t>
            </a:r>
            <a:r>
              <a:rPr kumimoji="0" lang="en-IN" sz="24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pattern</a:t>
            </a: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of development. Uneven development is the main reasons for migration and this can be grouped has a push and pull factors.</a:t>
            </a: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a:p>
            <a:pPr marL="342900" marR="0" lvl="0" indent="-342900" algn="just" defTabSz="914400" rtl="0" eaLnBrk="1" fontAlgn="base" latinLnBrk="0" hangingPunct="1">
              <a:lnSpc>
                <a:spcPct val="150000"/>
              </a:lnSpc>
              <a:spcBef>
                <a:spcPct val="20000"/>
              </a:spcBef>
              <a:spcAft>
                <a:spcPct val="0"/>
              </a:spcAft>
              <a:buClrTx/>
              <a:buSzTx/>
              <a:buFont typeface="Wingdings 2" pitchFamily="18" charset="2"/>
              <a:buNone/>
              <a:tabLst/>
              <a:defRPr/>
            </a:pPr>
            <a:r>
              <a:rPr lang="en-US" sz="2400" dirty="0">
                <a:solidFill>
                  <a:srgbClr val="FF0000"/>
                </a:solidFill>
                <a:latin typeface="Times New Roman" pitchFamily="18" charset="0"/>
                <a:cs typeface="Times New Roman" pitchFamily="18" charset="0"/>
              </a:rPr>
              <a:t>    </a:t>
            </a:r>
            <a:r>
              <a:rPr kumimoji="0" lang="en-US" sz="24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Push factors</a:t>
            </a:r>
            <a:r>
              <a:rPr kumimoji="0" lang="en-IN" sz="2400" b="0" i="0" u="none"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The rural situation push the individuals towards urban areas </a:t>
            </a:r>
            <a:endParaRPr kumimoji="0" lang="en-US" sz="24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endParaRPr>
          </a:p>
          <a:p>
            <a:pPr marL="342900" marR="0" lvl="0" indent="-342900" algn="just" defTabSz="914400" rtl="0" eaLnBrk="1" fontAlgn="base" latinLnBrk="0" hangingPunct="1">
              <a:lnSpc>
                <a:spcPct val="150000"/>
              </a:lnSpc>
              <a:spcBef>
                <a:spcPct val="20000"/>
              </a:spcBef>
              <a:spcAft>
                <a:spcPct val="0"/>
              </a:spcAft>
              <a:buClrTx/>
              <a:buSzTx/>
              <a:buFont typeface="Wingdings 3" pitchFamily="18" charset="2"/>
              <a:buNone/>
              <a:tabLst/>
              <a:defRPr/>
            </a:pPr>
            <a:r>
              <a:rPr kumimoji="0" lang="en-US" sz="24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    </a:t>
            </a:r>
            <a:r>
              <a:rPr kumimoji="0" lang="en-US" sz="2400" b="1"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Pull factors</a:t>
            </a: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Pull factors are reinforced by a variety of factors, ranging from the high wages and workers protectionism offered by urban sectors</a:t>
            </a:r>
          </a:p>
          <a:p>
            <a:pPr marL="342900" marR="0" lvl="0" indent="-342900" algn="l" defTabSz="914400" rtl="0" eaLnBrk="1" fontAlgn="base" latinLnBrk="0" hangingPunct="1">
              <a:lnSpc>
                <a:spcPct val="150000"/>
              </a:lnSpc>
              <a:spcBef>
                <a:spcPct val="20000"/>
              </a:spcBef>
              <a:spcAft>
                <a:spcPct val="0"/>
              </a:spcAft>
              <a:buClrTx/>
              <a:buSzTx/>
              <a:buFont typeface="Arial" pitchFamily="34" charset="0"/>
              <a:buChar char="•"/>
              <a:tabLst/>
              <a:defRPr/>
            </a:pPr>
            <a:endParaRPr kumimoji="0" lang="en-IN" sz="2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pic>
        <p:nvPicPr>
          <p:cNvPr id="4" name="Picture 2">
            <a:extLst>
              <a:ext uri="{FF2B5EF4-FFF2-40B4-BE49-F238E27FC236}">
                <a16:creationId xmlns:a16="http://schemas.microsoft.com/office/drawing/2014/main" id="{1CD53480-63AD-EF9E-9344-1190A386A2C0}"/>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7200"/>
                    </a14:imgEffect>
                    <a14:imgEffect>
                      <a14:saturation sat="200000"/>
                    </a14:imgEffect>
                  </a14:imgLayer>
                </a14:imgProps>
              </a:ext>
            </a:extLst>
          </a:blip>
          <a:srcRect/>
          <a:stretch>
            <a:fillRect/>
          </a:stretch>
        </p:blipFill>
        <p:spPr bwMode="auto">
          <a:xfrm>
            <a:off x="2516957" y="4199021"/>
            <a:ext cx="6862713" cy="2658979"/>
          </a:xfrm>
          <a:prstGeom prst="rect">
            <a:avLst/>
          </a:prstGeom>
          <a:ln>
            <a:noFill/>
          </a:ln>
          <a:effectLst>
            <a:softEdge rad="112500"/>
          </a:effectLst>
        </p:spPr>
      </p:pic>
    </p:spTree>
    <p:extLst>
      <p:ext uri="{BB962C8B-B14F-4D97-AF65-F5344CB8AC3E}">
        <p14:creationId xmlns:p14="http://schemas.microsoft.com/office/powerpoint/2010/main" val="4234564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6840183A-5AF9-BF3F-106E-E26116F5D186}"/>
              </a:ext>
            </a:extLst>
          </p:cNvPr>
          <p:cNvPicPr>
            <a:picLocks noChangeAspect="1" noChangeArrowheads="1"/>
          </p:cNvPicPr>
          <p:nvPr/>
        </p:nvPicPr>
        <p:blipFill>
          <a:blip r:embed="rId3"/>
          <a:srcRect/>
          <a:stretch>
            <a:fillRect/>
          </a:stretch>
        </p:blipFill>
        <p:spPr bwMode="auto">
          <a:xfrm>
            <a:off x="543737" y="135470"/>
            <a:ext cx="7899663" cy="1111209"/>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8FDF8A3F-2D95-20CA-0EF6-A4F0B9123B14}"/>
              </a:ext>
            </a:extLst>
          </p:cNvPr>
          <p:cNvSpPr txBox="1"/>
          <p:nvPr/>
        </p:nvSpPr>
        <p:spPr>
          <a:xfrm>
            <a:off x="1132973" y="1378771"/>
            <a:ext cx="9926054" cy="4924425"/>
          </a:xfrm>
          <a:prstGeom prst="rect">
            <a:avLst/>
          </a:prstGeom>
          <a:noFill/>
        </p:spPr>
        <p:txBody>
          <a:bodyPr wrap="square">
            <a:spAutoFit/>
          </a:bodyPr>
          <a:lstStyle/>
          <a:p>
            <a:pPr marL="365760" marR="0" lvl="0" indent="-256032" algn="l" defTabSz="914400" rtl="0" eaLnBrk="1" fontAlgn="auto" latinLnBrk="0" hangingPunct="1">
              <a:lnSpc>
                <a:spcPct val="100000"/>
              </a:lnSpc>
              <a:spcBef>
                <a:spcPts val="580"/>
              </a:spcBef>
              <a:spcAft>
                <a:spcPts val="0"/>
              </a:spcAft>
              <a:buClrTx/>
              <a:buSzTx/>
              <a:buFont typeface="Wingdings 3"/>
              <a:buNone/>
              <a:tabLst/>
              <a:defRPr/>
            </a:pPr>
            <a:r>
              <a:rPr kumimoji="0" lang="en-US" sz="2400" b="1" i="0" u="none" strike="noStrike" kern="1200" cap="none" spc="0" normalizeH="0" baseline="0" noProof="0" dirty="0">
                <a:ln>
                  <a:noFill/>
                </a:ln>
                <a:solidFill>
                  <a:schemeClr val="accent2">
                    <a:lumMod val="75000"/>
                  </a:schemeClr>
                </a:solidFill>
                <a:effectLst/>
                <a:uLnTx/>
                <a:uFillTx/>
                <a:latin typeface="Times New Roman" pitchFamily="18" charset="0"/>
                <a:ea typeface="+mn-ea"/>
                <a:cs typeface="Times New Roman" pitchFamily="18" charset="0"/>
              </a:rPr>
              <a:t>IMPORTANT PUSH FACTORS </a:t>
            </a:r>
          </a:p>
          <a:p>
            <a:pPr marL="365760" marR="0" lvl="0" indent="-256032" algn="l" defTabSz="914400" rtl="0" eaLnBrk="1" fontAlgn="auto" latinLnBrk="0" hangingPunct="1">
              <a:lnSpc>
                <a:spcPct val="100000"/>
              </a:lnSpc>
              <a:spcBef>
                <a:spcPts val="580"/>
              </a:spcBef>
              <a:spcAft>
                <a:spcPts val="0"/>
              </a:spcAft>
              <a:buClrTx/>
              <a:buSzTx/>
              <a:buFont typeface="Wingdings 3"/>
              <a:buNone/>
              <a:tabLst/>
              <a:defRPr/>
            </a:pPr>
            <a:endParaRPr kumimoji="0" lang="en-US"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566928" marR="0" lvl="0" indent="-457200" algn="just"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Low Agricultural Productivity</a:t>
            </a:r>
          </a:p>
          <a:p>
            <a:pPr marL="566928" marR="0" lvl="0" indent="-457200" algn="just"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Unemployment</a:t>
            </a:r>
          </a:p>
          <a:p>
            <a:pPr marL="566928" marR="0" lvl="0" indent="-457200" algn="just"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Landlessness</a:t>
            </a:r>
          </a:p>
          <a:p>
            <a:pPr marL="566928" marR="0" lvl="0" indent="-457200" algn="just"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Poverty</a:t>
            </a:r>
          </a:p>
          <a:p>
            <a:pPr marL="566928" marR="0" lvl="0" indent="-457200" algn="just" defTabSz="914400" rtl="0" eaLnBrk="1" fontAlgn="auto" latinLnBrk="0" hangingPunct="1">
              <a:lnSpc>
                <a:spcPct val="100000"/>
              </a:lnSpc>
              <a:spcBef>
                <a:spcPts val="580"/>
              </a:spcBef>
              <a:spcAft>
                <a:spcPts val="0"/>
              </a:spcAft>
              <a:buClrTx/>
              <a:buSzTx/>
              <a:buFont typeface="+mj-lt"/>
              <a:buAutoNum type="arabicPeriod"/>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Depleting Rural Employment Opportunities</a:t>
            </a:r>
            <a:endPar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566928" marR="0" lvl="0" indent="-457200" algn="just"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Seasonality Of Agriculture</a:t>
            </a:r>
          </a:p>
          <a:p>
            <a:pPr marL="566928" marR="0" lvl="0" indent="-457200" algn="just" defTabSz="914400" rtl="0" eaLnBrk="1" fontAlgn="auto" latinLnBrk="0" hangingPunct="1">
              <a:lnSpc>
                <a:spcPct val="100000"/>
              </a:lnSpc>
              <a:spcBef>
                <a:spcPts val="580"/>
              </a:spcBef>
              <a:spcAft>
                <a:spcPts val="0"/>
              </a:spcAft>
              <a:buClrTx/>
              <a:buSzTx/>
              <a:buFont typeface="+mj-lt"/>
              <a:buAutoNum type="arabicPeriod"/>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Medical Treatment</a:t>
            </a:r>
          </a:p>
          <a:p>
            <a:pPr marL="566928" marR="0" lvl="0" indent="-457200" algn="just" defTabSz="914400" rtl="0" eaLnBrk="1" fontAlgn="auto" latinLnBrk="0" hangingPunct="1">
              <a:lnSpc>
                <a:spcPct val="100000"/>
              </a:lnSpc>
              <a:spcBef>
                <a:spcPts val="580"/>
              </a:spcBef>
              <a:spcAft>
                <a:spcPts val="0"/>
              </a:spcAft>
              <a:buClrTx/>
              <a:buSzTx/>
              <a:buFont typeface="+mj-lt"/>
              <a:buAutoNum type="arabicPeriod"/>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Children’s Education</a:t>
            </a:r>
          </a:p>
          <a:p>
            <a:pPr marL="566928" marR="0" lvl="0" indent="-457200" algn="just"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Natural Calamites and Lack </a:t>
            </a:r>
            <a:r>
              <a:rPr lang="en-US" sz="2400" dirty="0">
                <a:solidFill>
                  <a:prstClr val="black"/>
                </a:solidFill>
                <a:latin typeface="Times New Roman" pitchFamily="18" charset="0"/>
                <a:cs typeface="Times New Roman" pitchFamily="18" charset="0"/>
              </a:rPr>
              <a:t>o</a:t>
            </a: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f Basic Infrastructural Facilities.</a:t>
            </a:r>
            <a:endParaRPr kumimoji="0" lang="en-IN" sz="18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pic>
        <p:nvPicPr>
          <p:cNvPr id="8" name="Picture 2">
            <a:extLst>
              <a:ext uri="{FF2B5EF4-FFF2-40B4-BE49-F238E27FC236}">
                <a16:creationId xmlns:a16="http://schemas.microsoft.com/office/drawing/2014/main" id="{CB3D84FF-410C-B54E-792B-C4BAF1C5347F}"/>
              </a:ext>
            </a:extLst>
          </p:cNvPr>
          <p:cNvPicPr>
            <a:picLocks noChangeAspect="1" noChangeArrowheads="1"/>
          </p:cNvPicPr>
          <p:nvPr/>
        </p:nvPicPr>
        <p:blipFill>
          <a:blip r:embed="rId4"/>
          <a:srcRect/>
          <a:stretch>
            <a:fillRect/>
          </a:stretch>
        </p:blipFill>
        <p:spPr bwMode="auto">
          <a:xfrm>
            <a:off x="8578516" y="263952"/>
            <a:ext cx="3613484" cy="2688962"/>
          </a:xfrm>
          <a:prstGeom prst="rect">
            <a:avLst/>
          </a:prstGeom>
          <a:ln>
            <a:noFill/>
          </a:ln>
          <a:effectLst>
            <a:softEdge rad="112500"/>
          </a:effectLst>
        </p:spPr>
      </p:pic>
      <p:pic>
        <p:nvPicPr>
          <p:cNvPr id="9" name="Picture 3">
            <a:extLst>
              <a:ext uri="{FF2B5EF4-FFF2-40B4-BE49-F238E27FC236}">
                <a16:creationId xmlns:a16="http://schemas.microsoft.com/office/drawing/2014/main" id="{4462A71D-0C3B-C395-5E99-0015675BC33B}"/>
              </a:ext>
            </a:extLst>
          </p:cNvPr>
          <p:cNvPicPr>
            <a:picLocks noChangeAspect="1" noChangeArrowheads="1"/>
          </p:cNvPicPr>
          <p:nvPr/>
        </p:nvPicPr>
        <p:blipFill>
          <a:blip r:embed="rId5"/>
          <a:srcRect/>
          <a:stretch>
            <a:fillRect/>
          </a:stretch>
        </p:blipFill>
        <p:spPr bwMode="auto">
          <a:xfrm>
            <a:off x="8578516" y="2880775"/>
            <a:ext cx="3613484" cy="2688962"/>
          </a:xfrm>
          <a:prstGeom prst="rect">
            <a:avLst/>
          </a:prstGeom>
          <a:ln>
            <a:noFill/>
          </a:ln>
          <a:effectLst>
            <a:softEdge rad="112500"/>
          </a:effectLst>
        </p:spPr>
      </p:pic>
    </p:spTree>
    <p:extLst>
      <p:ext uri="{BB962C8B-B14F-4D97-AF65-F5344CB8AC3E}">
        <p14:creationId xmlns:p14="http://schemas.microsoft.com/office/powerpoint/2010/main" val="3310666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2635C9B-CE78-4B04-F202-093BE10A7E6B}"/>
              </a:ext>
            </a:extLst>
          </p:cNvPr>
          <p:cNvPicPr>
            <a:picLocks noChangeAspect="1" noChangeArrowheads="1"/>
          </p:cNvPicPr>
          <p:nvPr/>
        </p:nvPicPr>
        <p:blipFill>
          <a:blip r:embed="rId2"/>
          <a:srcRect/>
          <a:stretch>
            <a:fillRect/>
          </a:stretch>
        </p:blipFill>
        <p:spPr bwMode="auto">
          <a:xfrm>
            <a:off x="575036" y="235348"/>
            <a:ext cx="8665217" cy="107081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Content Placeholder 2">
            <a:extLst>
              <a:ext uri="{FF2B5EF4-FFF2-40B4-BE49-F238E27FC236}">
                <a16:creationId xmlns:a16="http://schemas.microsoft.com/office/drawing/2014/main" id="{AFD280B3-B1D5-0790-BEA4-D0BEA4917A38}"/>
              </a:ext>
            </a:extLst>
          </p:cNvPr>
          <p:cNvSpPr txBox="1">
            <a:spLocks/>
          </p:cNvSpPr>
          <p:nvPr/>
        </p:nvSpPr>
        <p:spPr>
          <a:xfrm>
            <a:off x="0" y="1447800"/>
            <a:ext cx="9144000" cy="541020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a:normAutofit/>
          </a:bodyPr>
          <a:lstStyle/>
          <a:p>
            <a:pPr marL="365760" marR="0" lvl="0" indent="-256032" algn="l" defTabSz="914400" rtl="0" eaLnBrk="1" fontAlgn="auto" latinLnBrk="0" hangingPunct="1">
              <a:lnSpc>
                <a:spcPct val="100000"/>
              </a:lnSpc>
              <a:spcBef>
                <a:spcPts val="580"/>
              </a:spcBef>
              <a:spcAft>
                <a:spcPts val="0"/>
              </a:spcAft>
              <a:buClrTx/>
              <a:buSzTx/>
              <a:buFont typeface="Wingdings 3" pitchFamily="18" charset="2"/>
              <a:buNone/>
              <a:tabLst/>
              <a:defRPr/>
            </a:pPr>
            <a:endParaRPr kumimoji="0" lang="en-US" sz="2400" b="1" i="0" u="none" strike="noStrike" kern="1200" cap="none" spc="0" normalizeH="0" baseline="0" noProof="0" dirty="0">
              <a:ln>
                <a:noFill/>
              </a:ln>
              <a:solidFill>
                <a:schemeClr val="accent2">
                  <a:lumMod val="75000"/>
                </a:schemeClr>
              </a:solidFill>
              <a:effectLst/>
              <a:uLnTx/>
              <a:uFillTx/>
              <a:latin typeface="Times New Roman" pitchFamily="18" charset="0"/>
              <a:ea typeface="+mn-ea"/>
              <a:cs typeface="Times New Roman" pitchFamily="18" charset="0"/>
            </a:endParaRPr>
          </a:p>
          <a:p>
            <a:pPr marL="365760" marR="0" lvl="0" indent="-256032" algn="l" defTabSz="914400" rtl="0" eaLnBrk="1" fontAlgn="auto" latinLnBrk="0" hangingPunct="1">
              <a:lnSpc>
                <a:spcPct val="100000"/>
              </a:lnSpc>
              <a:spcBef>
                <a:spcPts val="580"/>
              </a:spcBef>
              <a:spcAft>
                <a:spcPts val="0"/>
              </a:spcAft>
              <a:buClrTx/>
              <a:buSzTx/>
              <a:buFont typeface="Wingdings 3" pitchFamily="18" charset="2"/>
              <a:buNone/>
              <a:tabLst/>
              <a:defRPr/>
            </a:pPr>
            <a:r>
              <a:rPr kumimoji="0" lang="en-US" sz="2400" b="1" i="0" u="none" strike="noStrike" kern="1200" cap="none" spc="0" normalizeH="0" baseline="0" noProof="0" dirty="0">
                <a:ln>
                  <a:noFill/>
                </a:ln>
                <a:solidFill>
                  <a:schemeClr val="accent2">
                    <a:lumMod val="75000"/>
                  </a:schemeClr>
                </a:solidFill>
                <a:effectLst/>
                <a:uLnTx/>
                <a:uFillTx/>
                <a:latin typeface="Times New Roman" pitchFamily="18" charset="0"/>
                <a:ea typeface="+mn-ea"/>
                <a:cs typeface="Times New Roman" pitchFamily="18" charset="0"/>
              </a:rPr>
              <a:t>     IMPORTANT PULL FACTORS </a:t>
            </a:r>
          </a:p>
          <a:p>
            <a:pPr marL="566928" marR="0" lvl="0" indent="-457200" algn="l"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Rapid urbanization</a:t>
            </a:r>
          </a:p>
          <a:p>
            <a:pPr marL="566928" marR="0" lvl="0" indent="-457200" algn="l"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Industrialization</a:t>
            </a:r>
          </a:p>
          <a:p>
            <a:pPr marL="566928" marR="0" lvl="0" indent="-457200" algn="l"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Expanding transport sector</a:t>
            </a:r>
          </a:p>
          <a:p>
            <a:pPr marL="566928" marR="0" lvl="0" indent="-457200" algn="l"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Employment Opportunities </a:t>
            </a:r>
          </a:p>
          <a:p>
            <a:pPr marL="566928" marR="0" lvl="0" indent="-457200" algn="l"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Higher wages</a:t>
            </a:r>
          </a:p>
          <a:p>
            <a:pPr marL="566928" marR="0" lvl="0" indent="-457200" algn="l"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Better opportunities for education </a:t>
            </a:r>
          </a:p>
          <a:p>
            <a:pPr marL="566928" marR="0" lvl="0" indent="-457200" algn="l"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Better health facilities and</a:t>
            </a:r>
          </a:p>
          <a:p>
            <a:pPr marL="566928" marR="0" lvl="0" indent="-457200" algn="l" defTabSz="914400" rtl="0" eaLnBrk="1" fontAlgn="auto" latinLnBrk="0" hangingPunct="1">
              <a:lnSpc>
                <a:spcPct val="100000"/>
              </a:lnSpc>
              <a:spcBef>
                <a:spcPts val="580"/>
              </a:spcBef>
              <a:spcAft>
                <a:spcPts val="0"/>
              </a:spcAft>
              <a:buClrTx/>
              <a:buSzTx/>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Sources of entertainment. etc. </a:t>
            </a:r>
            <a:endParaRPr kumimoji="0" lang="en-IN"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4" descr="H:\12121\12121\mohan seminar photos\photo\u,yu,.jpg">
            <a:extLst>
              <a:ext uri="{FF2B5EF4-FFF2-40B4-BE49-F238E27FC236}">
                <a16:creationId xmlns:a16="http://schemas.microsoft.com/office/drawing/2014/main" id="{96037359-8F92-5DA4-0558-990FD3B73CF6}"/>
              </a:ext>
            </a:extLst>
          </p:cNvPr>
          <p:cNvPicPr>
            <a:picLocks noChangeAspect="1" noChangeArrowheads="1"/>
          </p:cNvPicPr>
          <p:nvPr/>
        </p:nvPicPr>
        <p:blipFill>
          <a:blip r:embed="rId3"/>
          <a:srcRect/>
          <a:stretch>
            <a:fillRect/>
          </a:stretch>
        </p:blipFill>
        <p:spPr bwMode="auto">
          <a:xfrm>
            <a:off x="9144000" y="1235480"/>
            <a:ext cx="3047999" cy="1624013"/>
          </a:xfrm>
          <a:prstGeom prst="rect">
            <a:avLst/>
          </a:prstGeom>
          <a:ln>
            <a:noFill/>
          </a:ln>
          <a:effectLst>
            <a:softEdge rad="112500"/>
          </a:effectLst>
        </p:spPr>
      </p:pic>
      <p:pic>
        <p:nvPicPr>
          <p:cNvPr id="6" name="Picture 8" descr="H:\12121\12121\mohan seminar photos\photo\r111.jpg">
            <a:extLst>
              <a:ext uri="{FF2B5EF4-FFF2-40B4-BE49-F238E27FC236}">
                <a16:creationId xmlns:a16="http://schemas.microsoft.com/office/drawing/2014/main" id="{E6D26B62-D074-259C-7647-E4788B25AF65}"/>
              </a:ext>
            </a:extLst>
          </p:cNvPr>
          <p:cNvPicPr>
            <a:picLocks noChangeAspect="1" noChangeArrowheads="1"/>
          </p:cNvPicPr>
          <p:nvPr/>
        </p:nvPicPr>
        <p:blipFill>
          <a:blip r:embed="rId4"/>
          <a:srcRect/>
          <a:stretch>
            <a:fillRect/>
          </a:stretch>
        </p:blipFill>
        <p:spPr bwMode="auto">
          <a:xfrm>
            <a:off x="9240253" y="2859493"/>
            <a:ext cx="2863515" cy="1714512"/>
          </a:xfrm>
          <a:prstGeom prst="rect">
            <a:avLst/>
          </a:prstGeom>
          <a:ln>
            <a:noFill/>
          </a:ln>
          <a:effectLst>
            <a:softEdge rad="112500"/>
          </a:effectLst>
        </p:spPr>
      </p:pic>
      <p:pic>
        <p:nvPicPr>
          <p:cNvPr id="7" name="Picture 2" descr="C:\Documents and Settings\Chithra\My Documents\2nd seminar\pics\A_Group_Workers_Headed_To_Work_Royalty_Free_Clipart_Picture_110203-225615-258053.jpg">
            <a:extLst>
              <a:ext uri="{FF2B5EF4-FFF2-40B4-BE49-F238E27FC236}">
                <a16:creationId xmlns:a16="http://schemas.microsoft.com/office/drawing/2014/main" id="{94CABB46-D201-8C62-1387-0F9C29215FD2}"/>
              </a:ext>
            </a:extLst>
          </p:cNvPr>
          <p:cNvPicPr>
            <a:picLocks noChangeAspect="1" noChangeArrowheads="1"/>
          </p:cNvPicPr>
          <p:nvPr/>
        </p:nvPicPr>
        <p:blipFill>
          <a:blip r:embed="rId5"/>
          <a:srcRect/>
          <a:stretch>
            <a:fillRect/>
          </a:stretch>
        </p:blipFill>
        <p:spPr bwMode="auto">
          <a:xfrm>
            <a:off x="9240253" y="4622388"/>
            <a:ext cx="2863515"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8551928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4BBB96-7D1B-DE8B-E806-3F6BCD21A51E}"/>
              </a:ext>
            </a:extLst>
          </p:cNvPr>
          <p:cNvSpPr txBox="1"/>
          <p:nvPr/>
        </p:nvSpPr>
        <p:spPr>
          <a:xfrm>
            <a:off x="3075544" y="16794"/>
            <a:ext cx="5072098" cy="461962"/>
          </a:xfrm>
          <a:prstGeom prst="rect">
            <a:avLst/>
          </a:prstGeom>
          <a:solidFill>
            <a:schemeClr val="accent2">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wrap="square">
            <a:spAutoFit/>
          </a:bodyPr>
          <a:lstStyle/>
          <a:p>
            <a:pPr>
              <a:defRPr/>
            </a:pPr>
            <a:r>
              <a:rPr lang="en-US" sz="2400" b="1" dirty="0">
                <a:solidFill>
                  <a:schemeClr val="bg1"/>
                </a:solidFill>
                <a:latin typeface="Times New Roman" pitchFamily="18" charset="0"/>
                <a:ea typeface="Times New Roman"/>
                <a:cs typeface="Times New Roman" pitchFamily="18" charset="0"/>
              </a:rPr>
              <a:t>              </a:t>
            </a:r>
            <a:r>
              <a:rPr lang="en-US" sz="2400" b="1" dirty="0">
                <a:solidFill>
                  <a:schemeClr val="tx1"/>
                </a:solidFill>
                <a:latin typeface="Times New Roman" pitchFamily="18" charset="0"/>
                <a:ea typeface="Times New Roman"/>
                <a:cs typeface="Times New Roman" pitchFamily="18" charset="0"/>
              </a:rPr>
              <a:t>Reasons for Migration  </a:t>
            </a:r>
            <a:endParaRPr lang="en-IN" sz="2400" dirty="0">
              <a:solidFill>
                <a:schemeClr val="tx1"/>
              </a:solidFill>
            </a:endParaRPr>
          </a:p>
        </p:txBody>
      </p:sp>
      <p:graphicFrame>
        <p:nvGraphicFramePr>
          <p:cNvPr id="4" name="Content Placeholder 4">
            <a:extLst>
              <a:ext uri="{FF2B5EF4-FFF2-40B4-BE49-F238E27FC236}">
                <a16:creationId xmlns:a16="http://schemas.microsoft.com/office/drawing/2014/main" id="{5238F5E8-E641-8627-FC6E-642A80DDD166}"/>
              </a:ext>
            </a:extLst>
          </p:cNvPr>
          <p:cNvGraphicFramePr>
            <a:graphicFrameLocks/>
          </p:cNvGraphicFramePr>
          <p:nvPr>
            <p:extLst>
              <p:ext uri="{D42A27DB-BD31-4B8C-83A1-F6EECF244321}">
                <p14:modId xmlns:p14="http://schemas.microsoft.com/office/powerpoint/2010/main" val="3864324118"/>
              </p:ext>
            </p:extLst>
          </p:nvPr>
        </p:nvGraphicFramePr>
        <p:xfrm>
          <a:off x="429126" y="571078"/>
          <a:ext cx="11333747" cy="5715843"/>
        </p:xfrm>
        <a:graphic>
          <a:graphicData uri="http://schemas.openxmlformats.org/drawingml/2006/table">
            <a:tbl>
              <a:tblPr>
                <a:tableStyleId>{E269D01E-BC32-4049-B463-5C60D7B0CCD2}</a:tableStyleId>
              </a:tblPr>
              <a:tblGrid>
                <a:gridCol w="3635352">
                  <a:extLst>
                    <a:ext uri="{9D8B030D-6E8A-4147-A177-3AD203B41FA5}">
                      <a16:colId xmlns:a16="http://schemas.microsoft.com/office/drawing/2014/main" val="20000"/>
                    </a:ext>
                  </a:extLst>
                </a:gridCol>
                <a:gridCol w="5346107">
                  <a:extLst>
                    <a:ext uri="{9D8B030D-6E8A-4147-A177-3AD203B41FA5}">
                      <a16:colId xmlns:a16="http://schemas.microsoft.com/office/drawing/2014/main" val="20001"/>
                    </a:ext>
                  </a:extLst>
                </a:gridCol>
                <a:gridCol w="2352288">
                  <a:extLst>
                    <a:ext uri="{9D8B030D-6E8A-4147-A177-3AD203B41FA5}">
                      <a16:colId xmlns:a16="http://schemas.microsoft.com/office/drawing/2014/main" val="20002"/>
                    </a:ext>
                  </a:extLst>
                </a:gridCol>
              </a:tblGrid>
              <a:tr h="980636">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itchFamily="18" charset="0"/>
                          <a:cs typeface="Times New Roman" pitchFamily="18" charset="0"/>
                        </a:rPr>
                        <a:t>Reason for migration</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itchFamily="18" charset="0"/>
                          <a:cs typeface="Times New Roman" pitchFamily="18" charset="0"/>
                        </a:rPr>
                        <a:t>Number of migrants(million)</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itchFamily="18" charset="0"/>
                          <a:cs typeface="Times New Roman" pitchFamily="18" charset="0"/>
                        </a:rPr>
                        <a:t>% to total  migrants</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extLst>
                  <a:ext uri="{0D108BD9-81ED-4DB2-BD59-A6C34878D82A}">
                    <a16:rowId xmlns:a16="http://schemas.microsoft.com/office/drawing/2014/main" val="10000"/>
                  </a:ext>
                </a:extLst>
              </a:tr>
              <a:tr h="69755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Work/Employment</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43.1</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42.8</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extLst>
                  <a:ext uri="{0D108BD9-81ED-4DB2-BD59-A6C34878D82A}">
                    <a16:rowId xmlns:a16="http://schemas.microsoft.com/office/drawing/2014/main" val="10001"/>
                  </a:ext>
                </a:extLst>
              </a:tr>
              <a:tr h="592447">
                <a:tc>
                  <a:txBody>
                    <a:bodyPr/>
                    <a:lstStyle/>
                    <a:p>
                      <a:pPr marL="0" marR="0" lvl="0" indent="0" algn="l"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Moved with household</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20.6</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20.0</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extLst>
                  <a:ext uri="{0D108BD9-81ED-4DB2-BD59-A6C34878D82A}">
                    <a16:rowId xmlns:a16="http://schemas.microsoft.com/office/drawing/2014/main" val="10002"/>
                  </a:ext>
                </a:extLst>
              </a:tr>
              <a:tr h="592447">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Business</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15.5</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15.8</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extLst>
                  <a:ext uri="{0D108BD9-81ED-4DB2-BD59-A6C34878D82A}">
                    <a16:rowId xmlns:a16="http://schemas.microsoft.com/office/drawing/2014/main" val="10003"/>
                  </a:ext>
                </a:extLst>
              </a:tr>
              <a:tr h="675003">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Education</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7.9</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6.0</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extLst>
                  <a:ext uri="{0D108BD9-81ED-4DB2-BD59-A6C34878D82A}">
                    <a16:rowId xmlns:a16="http://schemas.microsoft.com/office/drawing/2014/main" val="10004"/>
                  </a:ext>
                </a:extLst>
              </a:tr>
              <a:tr h="693901">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Moved after birth</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6.5</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6.7</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extLst>
                  <a:ext uri="{0D108BD9-81ED-4DB2-BD59-A6C34878D82A}">
                    <a16:rowId xmlns:a16="http://schemas.microsoft.com/office/drawing/2014/main" val="10005"/>
                  </a:ext>
                </a:extLst>
              </a:tr>
              <a:tr h="554355">
                <a:tc>
                  <a:txBody>
                    <a:bodyPr/>
                    <a:lstStyle/>
                    <a:p>
                      <a:pPr marL="0" marR="0" lvl="0" indent="0" algn="l"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Other</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9.5</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tc>
                  <a:txBody>
                    <a:bodyPr/>
                    <a:lstStyle/>
                    <a:p>
                      <a:pPr marL="0" marR="0" lvl="0" indent="0" algn="ctr" defTabSz="914400" rtl="0" eaLnBrk="1" fontAlgn="base" latinLnBrk="0" hangingPunct="1">
                        <a:lnSpc>
                          <a:spcPct val="115000"/>
                        </a:lnSpc>
                        <a:spcBef>
                          <a:spcPct val="0"/>
                        </a:spcBef>
                        <a:spcAft>
                          <a:spcPct val="0"/>
                        </a:spcAft>
                        <a:buClrTx/>
                        <a:buSzTx/>
                        <a:buFontTx/>
                        <a:buNone/>
                        <a:tabLst/>
                      </a:pPr>
                      <a:endPar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ctr" defTabSz="914400" rtl="0" eaLnBrk="1" fontAlgn="base" latinLnBrk="0" hangingPunct="1">
                        <a:lnSpc>
                          <a:spcPct val="115000"/>
                        </a:lnSpc>
                        <a:spcBef>
                          <a:spcPct val="0"/>
                        </a:spcBef>
                        <a:spcAft>
                          <a:spcPct val="0"/>
                        </a:spcAft>
                        <a:buClrTx/>
                        <a:buSzTx/>
                        <a:buFontTx/>
                        <a:buNone/>
                        <a:tabLst/>
                      </a:pPr>
                      <a:r>
                        <a:rPr kumimoji="0" lang="en-US" sz="2400" b="1"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8.7</a:t>
                      </a:r>
                      <a:endParaRPr kumimoji="0" lang="en-US" sz="2400" b="1" i="0" u="none" strike="noStrike" cap="none" normalizeH="0" baseline="0" dirty="0">
                        <a:ln>
                          <a:noFill/>
                        </a:ln>
                        <a:solidFill>
                          <a:schemeClr val="tx1"/>
                        </a:solidFill>
                        <a:effectLst/>
                        <a:latin typeface="Times New Roman" pitchFamily="18" charset="0"/>
                        <a:cs typeface="Times New Roman" pitchFamily="18" charset="0"/>
                      </a:endParaRPr>
                    </a:p>
                  </a:txBody>
                  <a:tcPr marL="68580" marR="68580" marT="0" marB="0" horzOverflow="overflow">
                    <a:solidFill>
                      <a:schemeClr val="accent5">
                        <a:lumMod val="20000"/>
                        <a:lumOff val="80000"/>
                      </a:schemeClr>
                    </a:solidFill>
                  </a:tcPr>
                </a:tc>
                <a:extLst>
                  <a:ext uri="{0D108BD9-81ED-4DB2-BD59-A6C34878D82A}">
                    <a16:rowId xmlns:a16="http://schemas.microsoft.com/office/drawing/2014/main" val="10006"/>
                  </a:ext>
                </a:extLst>
              </a:tr>
            </a:tbl>
          </a:graphicData>
        </a:graphic>
      </p:graphicFrame>
      <p:sp>
        <p:nvSpPr>
          <p:cNvPr id="5" name="Rectangle 6">
            <a:extLst>
              <a:ext uri="{FF2B5EF4-FFF2-40B4-BE49-F238E27FC236}">
                <a16:creationId xmlns:a16="http://schemas.microsoft.com/office/drawing/2014/main" id="{95779C1F-7C54-EC9B-FC20-BE1E34A34C7D}"/>
              </a:ext>
            </a:extLst>
          </p:cNvPr>
          <p:cNvSpPr>
            <a:spLocks noChangeArrowheads="1"/>
          </p:cNvSpPr>
          <p:nvPr/>
        </p:nvSpPr>
        <p:spPr bwMode="auto">
          <a:xfrm>
            <a:off x="7649375" y="6362746"/>
            <a:ext cx="4113498" cy="461665"/>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none">
            <a:spAutoFit/>
          </a:bodyPr>
          <a:lstStyle/>
          <a:p>
            <a:r>
              <a:rPr lang="en-US" sz="2400" b="1" dirty="0">
                <a:latin typeface="Times New Roman" panose="02020603050405020304" pitchFamily="18" charset="0"/>
                <a:cs typeface="Times New Roman" panose="02020603050405020304" pitchFamily="18" charset="0"/>
              </a:rPr>
              <a:t>Source : </a:t>
            </a:r>
            <a:r>
              <a:rPr lang="en-US" sz="2400" b="1" i="1" dirty="0">
                <a:latin typeface="Times New Roman" panose="02020603050405020304" pitchFamily="18" charset="0"/>
                <a:cs typeface="Times New Roman" panose="02020603050405020304" pitchFamily="18" charset="0"/>
              </a:rPr>
              <a:t>Census of India ,2011</a:t>
            </a:r>
          </a:p>
        </p:txBody>
      </p:sp>
    </p:spTree>
    <p:extLst>
      <p:ext uri="{BB962C8B-B14F-4D97-AF65-F5344CB8AC3E}">
        <p14:creationId xmlns:p14="http://schemas.microsoft.com/office/powerpoint/2010/main" val="31001517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6">
            <a:extLst>
              <a:ext uri="{FF2B5EF4-FFF2-40B4-BE49-F238E27FC236}">
                <a16:creationId xmlns:a16="http://schemas.microsoft.com/office/drawing/2014/main" id="{647A27BF-DB82-6749-768B-AFCB9D3CCA51}"/>
              </a:ext>
            </a:extLst>
          </p:cNvPr>
          <p:cNvSpPr txBox="1">
            <a:spLocks/>
          </p:cNvSpPr>
          <p:nvPr/>
        </p:nvSpPr>
        <p:spPr>
          <a:xfrm>
            <a:off x="2650602" y="324101"/>
            <a:ext cx="4681537" cy="576263"/>
          </a:xfrm>
          <a:prstGeom prst="rect">
            <a:avLst/>
          </a:prstGeom>
          <a:solidFill>
            <a:schemeClr val="accent1">
              <a:lumMod val="40000"/>
              <a:lumOff val="60000"/>
            </a:schemeClr>
          </a:solidFill>
        </p:spPr>
        <p:txBody>
          <a:bodyPr>
            <a:normAutofit fontScale="9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Times New Roman" pitchFamily="18" charset="0"/>
                <a:ea typeface="+mj-ea"/>
                <a:cs typeface="Times New Roman" pitchFamily="18" charset="0"/>
              </a:rPr>
              <a:t>Consequences of Migration</a:t>
            </a:r>
            <a:endParaRPr kumimoji="0" lang="en-IN" sz="3200" b="1" i="0" u="none" strike="noStrike" kern="1200" cap="none" spc="0" normalizeH="0" baseline="0" noProof="0" dirty="0">
              <a:ln>
                <a:noFill/>
              </a:ln>
              <a:solidFill>
                <a:srgbClr val="002060"/>
              </a:solidFill>
              <a:effectLst>
                <a:outerShdw blurRad="38100" dist="38100" dir="2700000" algn="tl">
                  <a:srgbClr val="000000">
                    <a:alpha val="43137"/>
                  </a:srgbClr>
                </a:outerShdw>
              </a:effectLst>
              <a:uLnTx/>
              <a:uFillTx/>
              <a:latin typeface="+mj-lt"/>
              <a:ea typeface="+mj-ea"/>
              <a:cs typeface="+mj-cs"/>
            </a:endParaRPr>
          </a:p>
        </p:txBody>
      </p:sp>
      <p:sp>
        <p:nvSpPr>
          <p:cNvPr id="4" name="TextBox 3">
            <a:extLst>
              <a:ext uri="{FF2B5EF4-FFF2-40B4-BE49-F238E27FC236}">
                <a16:creationId xmlns:a16="http://schemas.microsoft.com/office/drawing/2014/main" id="{70EA0197-0F31-FB21-152E-5C1307A964BD}"/>
              </a:ext>
            </a:extLst>
          </p:cNvPr>
          <p:cNvSpPr txBox="1"/>
          <p:nvPr/>
        </p:nvSpPr>
        <p:spPr>
          <a:xfrm>
            <a:off x="374728" y="1421225"/>
            <a:ext cx="6112042" cy="1495602"/>
          </a:xfrm>
          <a:prstGeom prst="rect">
            <a:avLst/>
          </a:prstGeom>
          <a:noFill/>
        </p:spPr>
        <p:txBody>
          <a:bodyPr wrap="square">
            <a:spAutoFit/>
          </a:bodyPr>
          <a:lstStyle/>
          <a:p>
            <a:pPr marL="457200" marR="0" lvl="0" indent="-457200" algn="l" defTabSz="914400" rtl="0" eaLnBrk="1" fontAlgn="auto" latinLnBrk="0" hangingPunct="1">
              <a:lnSpc>
                <a:spcPct val="200000"/>
              </a:lnSpc>
              <a:spcBef>
                <a:spcPts val="250"/>
              </a:spcBef>
              <a:spcAft>
                <a:spcPts val="0"/>
              </a:spcAft>
              <a:buClr>
                <a:schemeClr val="accent1"/>
              </a:buClr>
              <a:buSzPct val="80000"/>
              <a:buFont typeface="+mj-lt"/>
              <a:buAutoNum type="arabicPeriod"/>
              <a:tabLst/>
              <a:defRPr/>
            </a:pPr>
            <a:r>
              <a:rPr kumimoji="0" lang="en-US" sz="2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Economic Consequences</a:t>
            </a:r>
          </a:p>
          <a:p>
            <a:pPr marL="457200" marR="0" lvl="0" indent="-457200" algn="l" defTabSz="914400" rtl="0" eaLnBrk="1" fontAlgn="auto" latinLnBrk="0" hangingPunct="1">
              <a:lnSpc>
                <a:spcPct val="200000"/>
              </a:lnSpc>
              <a:spcBef>
                <a:spcPts val="250"/>
              </a:spcBef>
              <a:spcAft>
                <a:spcPts val="0"/>
              </a:spcAft>
              <a:buClr>
                <a:schemeClr val="accent1"/>
              </a:buClr>
              <a:buSzPct val="80000"/>
              <a:buFont typeface="+mj-lt"/>
              <a:buAutoNum type="arabicPeriod"/>
              <a:tabLst/>
              <a:defRPr/>
            </a:pPr>
            <a:r>
              <a:rPr kumimoji="0" lang="en-IN" sz="2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Demographic consequences</a:t>
            </a:r>
          </a:p>
        </p:txBody>
      </p:sp>
      <p:pic>
        <p:nvPicPr>
          <p:cNvPr id="5" name="Picture 4" descr="H:\12121\12121\mohan seminar photos\photo\dggd.jpg">
            <a:extLst>
              <a:ext uri="{FF2B5EF4-FFF2-40B4-BE49-F238E27FC236}">
                <a16:creationId xmlns:a16="http://schemas.microsoft.com/office/drawing/2014/main" id="{BCE25995-8E93-9AB4-DAEA-712F060039C0}"/>
              </a:ext>
            </a:extLst>
          </p:cNvPr>
          <p:cNvPicPr>
            <a:picLocks noChangeAspect="1" noChangeArrowheads="1"/>
          </p:cNvPicPr>
          <p:nvPr/>
        </p:nvPicPr>
        <p:blipFill>
          <a:blip r:embed="rId2"/>
          <a:srcRect/>
          <a:stretch>
            <a:fillRect/>
          </a:stretch>
        </p:blipFill>
        <p:spPr bwMode="auto">
          <a:xfrm>
            <a:off x="8252750" y="324101"/>
            <a:ext cx="3823196" cy="290523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2">
            <a:extLst>
              <a:ext uri="{FF2B5EF4-FFF2-40B4-BE49-F238E27FC236}">
                <a16:creationId xmlns:a16="http://schemas.microsoft.com/office/drawing/2014/main" id="{B97B8F64-9681-A552-CA98-07C7784E1036}"/>
              </a:ext>
            </a:extLst>
          </p:cNvPr>
          <p:cNvPicPr>
            <a:picLocks noChangeAspect="1" noChangeArrowheads="1"/>
          </p:cNvPicPr>
          <p:nvPr/>
        </p:nvPicPr>
        <p:blipFill>
          <a:blip r:embed="rId3" cstate="print"/>
          <a:srcRect/>
          <a:stretch>
            <a:fillRect/>
          </a:stretch>
        </p:blipFill>
        <p:spPr bwMode="auto">
          <a:xfrm>
            <a:off x="116056" y="3808072"/>
            <a:ext cx="4317048" cy="270547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27460D85-4887-4DF2-D14A-AB236A18AF83}"/>
              </a:ext>
            </a:extLst>
          </p:cNvPr>
          <p:cNvSpPr txBox="1"/>
          <p:nvPr/>
        </p:nvSpPr>
        <p:spPr>
          <a:xfrm>
            <a:off x="5964512" y="4186041"/>
            <a:ext cx="6111432" cy="1502784"/>
          </a:xfrm>
          <a:prstGeom prst="rect">
            <a:avLst/>
          </a:prstGeom>
          <a:noFill/>
        </p:spPr>
        <p:txBody>
          <a:bodyPr wrap="square">
            <a:spAutoFit/>
          </a:bodyPr>
          <a:lstStyle/>
          <a:p>
            <a:pPr marR="0" lvl="0" algn="l" defTabSz="914400" rtl="0" eaLnBrk="1" fontAlgn="auto" latinLnBrk="0" hangingPunct="1">
              <a:lnSpc>
                <a:spcPct val="200000"/>
              </a:lnSpc>
              <a:spcBef>
                <a:spcPts val="250"/>
              </a:spcBef>
              <a:spcAft>
                <a:spcPts val="0"/>
              </a:spcAft>
              <a:buClr>
                <a:schemeClr val="accent1"/>
              </a:buClr>
              <a:buSzPct val="80000"/>
              <a:tabLst/>
              <a:defRPr/>
            </a:pPr>
            <a:r>
              <a:rPr lang="en-IN" sz="2400" b="1" dirty="0">
                <a:solidFill>
                  <a:schemeClr val="accent1"/>
                </a:solidFill>
                <a:latin typeface="Times New Roman" pitchFamily="18" charset="0"/>
                <a:cs typeface="Times New Roman" pitchFamily="18" charset="0"/>
              </a:rPr>
              <a:t>3.   </a:t>
            </a:r>
            <a:r>
              <a:rPr kumimoji="0" lang="en-IN" sz="2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Social consequences</a:t>
            </a:r>
          </a:p>
          <a:p>
            <a:pPr marR="0" lvl="0" algn="l" defTabSz="914400" rtl="0" eaLnBrk="1" fontAlgn="auto" latinLnBrk="0" hangingPunct="1">
              <a:lnSpc>
                <a:spcPct val="200000"/>
              </a:lnSpc>
              <a:spcBef>
                <a:spcPts val="250"/>
              </a:spcBef>
              <a:spcAft>
                <a:spcPts val="0"/>
              </a:spcAft>
              <a:buClr>
                <a:schemeClr val="accent1"/>
              </a:buClr>
              <a:buSzPct val="80000"/>
              <a:tabLst/>
              <a:defRPr/>
            </a:pPr>
            <a:r>
              <a:rPr kumimoji="0" lang="en-IN" sz="2400" b="1" i="0" u="none" strike="noStrike" kern="1200" cap="none" spc="0" normalizeH="0" baseline="0" noProof="0" dirty="0">
                <a:ln>
                  <a:noFill/>
                </a:ln>
                <a:solidFill>
                  <a:schemeClr val="accent1"/>
                </a:solidFill>
                <a:effectLst/>
                <a:uLnTx/>
                <a:uFillTx/>
                <a:latin typeface="Times New Roman" pitchFamily="18" charset="0"/>
                <a:ea typeface="+mn-ea"/>
                <a:cs typeface="Times New Roman" pitchFamily="18" charset="0"/>
              </a:rPr>
              <a:t>4.   </a:t>
            </a:r>
            <a:r>
              <a:rPr kumimoji="0" lang="en-IN" sz="2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Environmental consequences</a:t>
            </a:r>
            <a:endParaRPr kumimoji="0" lang="en-IN" sz="2400" b="1"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2781859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0E6E1E-7F85-6D16-AC3B-BDEE6E79FE67}"/>
              </a:ext>
            </a:extLst>
          </p:cNvPr>
          <p:cNvSpPr/>
          <p:nvPr/>
        </p:nvSpPr>
        <p:spPr>
          <a:xfrm>
            <a:off x="3147320" y="0"/>
            <a:ext cx="4896544" cy="461665"/>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a:defRPr/>
            </a:pPr>
            <a:r>
              <a:rPr lang="en-US" sz="2400" b="1" dirty="0">
                <a:latin typeface="Times New Roman" pitchFamily="18" charset="0"/>
                <a:cs typeface="Times New Roman" pitchFamily="18" charset="0"/>
              </a:rPr>
              <a:t>1.  Economic Consequences</a:t>
            </a:r>
            <a:endParaRPr lang="en-IN" sz="2400" dirty="0"/>
          </a:p>
        </p:txBody>
      </p:sp>
      <p:sp>
        <p:nvSpPr>
          <p:cNvPr id="4" name="TextBox 3">
            <a:extLst>
              <a:ext uri="{FF2B5EF4-FFF2-40B4-BE49-F238E27FC236}">
                <a16:creationId xmlns:a16="http://schemas.microsoft.com/office/drawing/2014/main" id="{20DEC9D1-8726-F510-6E06-DD589A5135E8}"/>
              </a:ext>
            </a:extLst>
          </p:cNvPr>
          <p:cNvSpPr txBox="1"/>
          <p:nvPr/>
        </p:nvSpPr>
        <p:spPr>
          <a:xfrm>
            <a:off x="192504" y="704723"/>
            <a:ext cx="9288379" cy="5950668"/>
          </a:xfrm>
          <a:prstGeom prst="rect">
            <a:avLst/>
          </a:prstGeom>
          <a:noFill/>
        </p:spPr>
        <p:txBody>
          <a:bodyPr wrap="square">
            <a:spAutoFit/>
          </a:bodyPr>
          <a:lstStyle/>
          <a:p>
            <a:pPr marL="457200" indent="-457200">
              <a:lnSpc>
                <a:spcPct val="150000"/>
              </a:lnSpc>
              <a:spcBef>
                <a:spcPts val="580"/>
              </a:spcBef>
              <a:defRPr/>
            </a:pPr>
            <a:r>
              <a:rPr lang="en-US" sz="2400" b="1" dirty="0">
                <a:solidFill>
                  <a:srgbClr val="0070C0"/>
                </a:solidFill>
                <a:latin typeface="Times New Roman" pitchFamily="18" charset="0"/>
                <a:cs typeface="Times New Roman" pitchFamily="18" charset="0"/>
              </a:rPr>
              <a:t>A)  </a:t>
            </a:r>
            <a:r>
              <a:rPr lang="en-IN" sz="2400" b="1" dirty="0">
                <a:solidFill>
                  <a:srgbClr val="0070C0"/>
                </a:solidFill>
                <a:latin typeface="Times New Roman" pitchFamily="18" charset="0"/>
                <a:cs typeface="Times New Roman" pitchFamily="18" charset="0"/>
              </a:rPr>
              <a:t>Positive consequences:</a:t>
            </a:r>
            <a:endParaRPr lang="en-US" sz="2400" b="1" dirty="0">
              <a:solidFill>
                <a:srgbClr val="0070C0"/>
              </a:solidFill>
              <a:latin typeface="Times New Roman" pitchFamily="18" charset="0"/>
              <a:cs typeface="Times New Roman" pitchFamily="18" charset="0"/>
            </a:endParaRPr>
          </a:p>
          <a:p>
            <a:pPr marL="566928" indent="-457200">
              <a:lnSpc>
                <a:spcPct val="150000"/>
              </a:lnSpc>
              <a:spcBef>
                <a:spcPts val="580"/>
              </a:spcBef>
              <a:buFont typeface="+mj-lt"/>
              <a:buAutoNum type="arabicPeriod"/>
              <a:defRPr/>
            </a:pPr>
            <a:r>
              <a:rPr lang="en-IN" sz="2400" dirty="0">
                <a:latin typeface="Times New Roman" pitchFamily="18" charset="0"/>
                <a:cs typeface="Times New Roman" pitchFamily="18" charset="0"/>
              </a:rPr>
              <a:t>The remittance (payments) sent by migrants to their homes help in the growth of economy of the region.</a:t>
            </a:r>
          </a:p>
          <a:p>
            <a:pPr marL="566928" indent="-457200">
              <a:lnSpc>
                <a:spcPct val="150000"/>
              </a:lnSpc>
              <a:spcBef>
                <a:spcPts val="580"/>
              </a:spcBef>
              <a:buFont typeface="+mj-lt"/>
              <a:buAutoNum type="arabicPeriod"/>
              <a:defRPr/>
            </a:pPr>
            <a:endParaRPr lang="en-IN" sz="2400" dirty="0">
              <a:latin typeface="Times New Roman" pitchFamily="18" charset="0"/>
              <a:cs typeface="Times New Roman" pitchFamily="18" charset="0"/>
            </a:endParaRPr>
          </a:p>
          <a:p>
            <a:pPr marL="566928" indent="-457200">
              <a:lnSpc>
                <a:spcPct val="150000"/>
              </a:lnSpc>
              <a:spcBef>
                <a:spcPts val="580"/>
              </a:spcBef>
              <a:buFont typeface="+mj-lt"/>
              <a:buAutoNum type="arabicPeriod"/>
              <a:defRPr/>
            </a:pPr>
            <a:r>
              <a:rPr lang="en-IN" sz="2400" dirty="0">
                <a:latin typeface="Times New Roman" pitchFamily="18" charset="0"/>
                <a:cs typeface="Times New Roman" pitchFamily="18" charset="0"/>
              </a:rPr>
              <a:t> This money is mainly used by the family for purchasing food, repayment of debts, medical treatment, marriages, children’s education, purchasing agricultural inputs, etc.</a:t>
            </a:r>
          </a:p>
          <a:p>
            <a:pPr marL="566928" indent="-457200">
              <a:lnSpc>
                <a:spcPct val="150000"/>
              </a:lnSpc>
              <a:spcBef>
                <a:spcPts val="580"/>
              </a:spcBef>
              <a:buFont typeface="+mj-lt"/>
              <a:buAutoNum type="arabicPeriod"/>
              <a:defRPr/>
            </a:pPr>
            <a:endParaRPr lang="en-IN" sz="2400" dirty="0">
              <a:latin typeface="Times New Roman" pitchFamily="18" charset="0"/>
              <a:cs typeface="Times New Roman" pitchFamily="18" charset="0"/>
            </a:endParaRPr>
          </a:p>
          <a:p>
            <a:pPr marL="566928" indent="-457200">
              <a:lnSpc>
                <a:spcPct val="150000"/>
              </a:lnSpc>
              <a:spcBef>
                <a:spcPts val="580"/>
              </a:spcBef>
              <a:buFont typeface="+mj-lt"/>
              <a:buAutoNum type="arabicPeriod"/>
              <a:defRPr/>
            </a:pPr>
            <a:r>
              <a:rPr lang="en-IN" sz="2400" dirty="0">
                <a:latin typeface="Times New Roman" pitchFamily="18" charset="0"/>
                <a:cs typeface="Times New Roman" pitchFamily="18" charset="0"/>
              </a:rPr>
              <a:t>Many poor villages of </a:t>
            </a:r>
            <a:r>
              <a:rPr lang="en-IN" sz="2400" dirty="0">
                <a:solidFill>
                  <a:srgbClr val="FF0000"/>
                </a:solidFill>
                <a:latin typeface="Times New Roman" pitchFamily="18" charset="0"/>
                <a:cs typeface="Times New Roman" pitchFamily="18" charset="0"/>
              </a:rPr>
              <a:t>Bihar, Uttar Pradesh, </a:t>
            </a:r>
            <a:r>
              <a:rPr lang="en-IN" sz="2400" dirty="0">
                <a:latin typeface="Times New Roman" pitchFamily="18" charset="0"/>
                <a:cs typeface="Times New Roman" pitchFamily="18" charset="0"/>
              </a:rPr>
              <a:t>depend on this money for  their survival.</a:t>
            </a:r>
          </a:p>
        </p:txBody>
      </p:sp>
      <p:pic>
        <p:nvPicPr>
          <p:cNvPr id="5" name="Picture 2">
            <a:extLst>
              <a:ext uri="{FF2B5EF4-FFF2-40B4-BE49-F238E27FC236}">
                <a16:creationId xmlns:a16="http://schemas.microsoft.com/office/drawing/2014/main" id="{101C5CC4-2018-F914-7A9E-9578F1F04553}"/>
              </a:ext>
            </a:extLst>
          </p:cNvPr>
          <p:cNvPicPr>
            <a:picLocks noChangeAspect="1" noChangeArrowheads="1"/>
          </p:cNvPicPr>
          <p:nvPr/>
        </p:nvPicPr>
        <p:blipFill>
          <a:blip r:embed="rId2"/>
          <a:srcRect/>
          <a:stretch>
            <a:fillRect/>
          </a:stretch>
        </p:blipFill>
        <p:spPr bwMode="auto">
          <a:xfrm>
            <a:off x="9680161" y="202609"/>
            <a:ext cx="2414586" cy="2795286"/>
          </a:xfrm>
          <a:prstGeom prst="rect">
            <a:avLst/>
          </a:prstGeom>
          <a:noFill/>
          <a:ln w="9525">
            <a:noFill/>
            <a:miter lim="800000"/>
            <a:headEnd/>
            <a:tailEnd/>
          </a:ln>
          <a:effectLst/>
        </p:spPr>
      </p:pic>
      <p:pic>
        <p:nvPicPr>
          <p:cNvPr id="3" name="Picture 3">
            <a:extLst>
              <a:ext uri="{FF2B5EF4-FFF2-40B4-BE49-F238E27FC236}">
                <a16:creationId xmlns:a16="http://schemas.microsoft.com/office/drawing/2014/main" id="{3F521854-E878-3CDB-91A7-0B462EA1AC1F}"/>
              </a:ext>
            </a:extLst>
          </p:cNvPr>
          <p:cNvPicPr>
            <a:picLocks noChangeAspect="1" noChangeArrowheads="1"/>
          </p:cNvPicPr>
          <p:nvPr/>
        </p:nvPicPr>
        <p:blipFill>
          <a:blip r:embed="rId3"/>
          <a:srcRect/>
          <a:stretch>
            <a:fillRect/>
          </a:stretch>
        </p:blipFill>
        <p:spPr bwMode="auto">
          <a:xfrm>
            <a:off x="9680161" y="3860105"/>
            <a:ext cx="2319335" cy="2795286"/>
          </a:xfrm>
          <a:prstGeom prst="rect">
            <a:avLst/>
          </a:prstGeom>
          <a:ln>
            <a:noFill/>
          </a:ln>
          <a:effectLst>
            <a:softEdge rad="112500"/>
          </a:effectLst>
        </p:spPr>
      </p:pic>
    </p:spTree>
    <p:extLst>
      <p:ext uri="{BB962C8B-B14F-4D97-AF65-F5344CB8AC3E}">
        <p14:creationId xmlns:p14="http://schemas.microsoft.com/office/powerpoint/2010/main" val="1761020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A9EFC5-680E-EFAB-02CD-8170A63143E8}"/>
              </a:ext>
            </a:extLst>
          </p:cNvPr>
          <p:cNvSpPr txBox="1"/>
          <p:nvPr/>
        </p:nvSpPr>
        <p:spPr>
          <a:xfrm>
            <a:off x="190892" y="154631"/>
            <a:ext cx="9094509" cy="6027612"/>
          </a:xfrm>
          <a:prstGeom prst="rect">
            <a:avLst/>
          </a:prstGeom>
          <a:noFill/>
        </p:spPr>
        <p:txBody>
          <a:bodyPr wrap="square">
            <a:spAutoFit/>
          </a:bodyPr>
          <a:lstStyle/>
          <a:p>
            <a:pPr marL="274320" marR="0" lvl="0" indent="-274320" algn="l" defTabSz="914400" rtl="0" eaLnBrk="1" fontAlgn="auto" latinLnBrk="0" hangingPunct="1">
              <a:lnSpc>
                <a:spcPct val="150000"/>
              </a:lnSpc>
              <a:spcBef>
                <a:spcPts val="580"/>
              </a:spcBef>
              <a:spcAft>
                <a:spcPts val="0"/>
              </a:spcAft>
              <a:buClr>
                <a:schemeClr val="accent1"/>
              </a:buClr>
              <a:buSzPct val="80000"/>
              <a:buFont typeface="Wingdings 3" pitchFamily="18" charset="2"/>
              <a:buNone/>
              <a:tabLst/>
              <a:defRPr/>
            </a:pPr>
            <a:r>
              <a:rPr lang="en-IN" sz="2400" b="1" dirty="0">
                <a:solidFill>
                  <a:srgbClr val="00B0F0"/>
                </a:solidFill>
                <a:latin typeface="Times New Roman" pitchFamily="18" charset="0"/>
                <a:cs typeface="Times New Roman" pitchFamily="18" charset="0"/>
              </a:rPr>
              <a:t>B) </a:t>
            </a:r>
            <a:r>
              <a:rPr kumimoji="0" lang="en-IN" sz="2400" b="1" i="0" u="none" strike="noStrike" kern="1200" cap="none" spc="0" normalizeH="0" baseline="0" noProof="0" dirty="0">
                <a:ln>
                  <a:noFill/>
                </a:ln>
                <a:solidFill>
                  <a:srgbClr val="00B0F0"/>
                </a:solidFill>
                <a:effectLst/>
                <a:uLnTx/>
                <a:uFillTx/>
                <a:latin typeface="Times New Roman" pitchFamily="18" charset="0"/>
                <a:ea typeface="+mn-ea"/>
                <a:cs typeface="Times New Roman" pitchFamily="18" charset="0"/>
              </a:rPr>
              <a:t>Negative consequences:</a:t>
            </a:r>
          </a:p>
          <a:p>
            <a:pPr marL="457200" marR="0" lvl="0" indent="-457200" algn="just" defTabSz="914400" rtl="0" eaLnBrk="1" fontAlgn="auto" latinLnBrk="0" hangingPunct="1">
              <a:lnSpc>
                <a:spcPct val="150000"/>
              </a:lnSpc>
              <a:spcBef>
                <a:spcPts val="580"/>
              </a:spcBef>
              <a:spcAft>
                <a:spcPts val="0"/>
              </a:spcAft>
              <a:buClr>
                <a:schemeClr val="accent1"/>
              </a:buClr>
              <a:buSzPct val="80000"/>
              <a:buFont typeface="+mj-lt"/>
              <a:buAutoNum type="arabicPeriod"/>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Unregulated migration to the metropolitan cities of India has caused </a:t>
            </a:r>
            <a:r>
              <a:rPr kumimoji="0" lang="en-IN" sz="24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overcrowding</a:t>
            </a: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a:t>
            </a:r>
          </a:p>
          <a:p>
            <a:pPr marL="457200" marR="0" lvl="0" indent="-457200" algn="just" defTabSz="914400" rtl="0" eaLnBrk="1" fontAlgn="auto" latinLnBrk="0" hangingPunct="1">
              <a:lnSpc>
                <a:spcPct val="150000"/>
              </a:lnSpc>
              <a:spcBef>
                <a:spcPts val="580"/>
              </a:spcBef>
              <a:spcAft>
                <a:spcPts val="0"/>
              </a:spcAft>
              <a:buClr>
                <a:schemeClr val="accent1"/>
              </a:buClr>
              <a:buSzPct val="80000"/>
              <a:buFont typeface="+mj-lt"/>
              <a:buAutoNum type="arabicPeriod"/>
              <a:tabLst/>
              <a:defRPr/>
            </a:pPr>
            <a:endPar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a:p>
            <a:pPr marL="457200" marR="0" lvl="0" indent="-457200" algn="just" defTabSz="914400" rtl="0" eaLnBrk="1" fontAlgn="auto" latinLnBrk="0" hangingPunct="1">
              <a:lnSpc>
                <a:spcPct val="150000"/>
              </a:lnSpc>
              <a:spcBef>
                <a:spcPts val="580"/>
              </a:spcBef>
              <a:spcAft>
                <a:spcPts val="0"/>
              </a:spcAft>
              <a:buClr>
                <a:schemeClr val="accent1"/>
              </a:buClr>
              <a:buSzPct val="80000"/>
              <a:buFont typeface="+mj-lt"/>
              <a:buAutoNum type="arabicPeriod"/>
              <a:tabLst/>
              <a:defRPr/>
            </a:pPr>
            <a:r>
              <a:rPr kumimoji="0" lang="en-IN" sz="2400" b="0" i="0" u="none" strike="noStrike" kern="1200" cap="none" spc="0" normalizeH="0" baseline="0" noProof="0" dirty="0">
                <a:ln>
                  <a:noFill/>
                </a:ln>
                <a:solidFill>
                  <a:srgbClr val="FF0000"/>
                </a:solidFill>
                <a:effectLst/>
                <a:uLnTx/>
                <a:uFillTx/>
                <a:latin typeface="Times New Roman" pitchFamily="18" charset="0"/>
                <a:ea typeface="+mn-ea"/>
                <a:cs typeface="Times New Roman" pitchFamily="18" charset="0"/>
              </a:rPr>
              <a:t>Development of slums </a:t>
            </a: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in industrially developed states such as Maharashtra, Gujarat, and Delhi is the result of unregulated migration.</a:t>
            </a:r>
          </a:p>
          <a:p>
            <a:pPr marL="457200" marR="0" lvl="0" indent="-457200" algn="just" defTabSz="914400" rtl="0" eaLnBrk="1" fontAlgn="auto" latinLnBrk="0" hangingPunct="1">
              <a:lnSpc>
                <a:spcPct val="150000"/>
              </a:lnSpc>
              <a:spcBef>
                <a:spcPts val="580"/>
              </a:spcBef>
              <a:spcAft>
                <a:spcPts val="0"/>
              </a:spcAft>
              <a:buClr>
                <a:schemeClr val="accent1"/>
              </a:buClr>
              <a:buSzPct val="80000"/>
              <a:buFont typeface="+mj-lt"/>
              <a:buAutoNum type="arabicPeriod"/>
              <a:tabLst/>
              <a:defRPr/>
            </a:pPr>
            <a:endPar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a:p>
            <a:pPr marL="457200" marR="0" lvl="0" indent="-457200" algn="just" defTabSz="914400" rtl="0" eaLnBrk="1" fontAlgn="auto" latinLnBrk="0" hangingPunct="1">
              <a:lnSpc>
                <a:spcPct val="150000"/>
              </a:lnSpc>
              <a:spcBef>
                <a:spcPts val="580"/>
              </a:spcBef>
              <a:spcAft>
                <a:spcPts val="0"/>
              </a:spcAft>
              <a:buClr>
                <a:schemeClr val="accent1"/>
              </a:buClr>
              <a:buSzPct val="80000"/>
              <a:buFont typeface="+mj-lt"/>
              <a:buAutoNum type="arabicPeriod"/>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The under-development gets even worse due to out migration of   </a:t>
            </a:r>
          </a:p>
          <a:p>
            <a:pPr marR="0" lvl="0" algn="just" defTabSz="914400" rtl="0" eaLnBrk="1" fontAlgn="auto" latinLnBrk="0" hangingPunct="1">
              <a:lnSpc>
                <a:spcPct val="150000"/>
              </a:lnSpc>
              <a:spcBef>
                <a:spcPts val="580"/>
              </a:spcBef>
              <a:spcAft>
                <a:spcPts val="0"/>
              </a:spcAft>
              <a:buClr>
                <a:schemeClr val="accent1"/>
              </a:buClr>
              <a:buSzPct val="80000"/>
              <a:tabLst/>
              <a:defRPr/>
            </a:pPr>
            <a:r>
              <a:rPr lang="en-IN" sz="2400" dirty="0">
                <a:latin typeface="Times New Roman" pitchFamily="18" charset="0"/>
                <a:cs typeface="Times New Roman" pitchFamily="18" charset="0"/>
              </a:rPr>
              <a:t>      </a:t>
            </a: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skilled people.</a:t>
            </a:r>
          </a:p>
        </p:txBody>
      </p:sp>
      <p:pic>
        <p:nvPicPr>
          <p:cNvPr id="4" name="Picture 6" descr="G:\12121\12121\mohan seminar photos\photo\k.jpg">
            <a:extLst>
              <a:ext uri="{FF2B5EF4-FFF2-40B4-BE49-F238E27FC236}">
                <a16:creationId xmlns:a16="http://schemas.microsoft.com/office/drawing/2014/main" id="{16CA6429-CFB8-8EF3-0DBC-911C35A7E0AF}"/>
              </a:ext>
            </a:extLst>
          </p:cNvPr>
          <p:cNvPicPr>
            <a:picLocks noChangeAspect="1" noChangeArrowheads="1"/>
          </p:cNvPicPr>
          <p:nvPr/>
        </p:nvPicPr>
        <p:blipFill>
          <a:blip r:embed="rId2"/>
          <a:srcRect/>
          <a:stretch>
            <a:fillRect/>
          </a:stretch>
        </p:blipFill>
        <p:spPr bwMode="auto">
          <a:xfrm>
            <a:off x="9500778" y="362024"/>
            <a:ext cx="2500330" cy="2667503"/>
          </a:xfrm>
          <a:prstGeom prst="rect">
            <a:avLst/>
          </a:prstGeom>
          <a:ln>
            <a:noFill/>
          </a:ln>
          <a:effectLst>
            <a:softEdge rad="112500"/>
          </a:effectLst>
        </p:spPr>
      </p:pic>
      <p:pic>
        <p:nvPicPr>
          <p:cNvPr id="5" name="Picture 4">
            <a:extLst>
              <a:ext uri="{FF2B5EF4-FFF2-40B4-BE49-F238E27FC236}">
                <a16:creationId xmlns:a16="http://schemas.microsoft.com/office/drawing/2014/main" id="{514F7C8A-CDDB-3D7B-39EA-A86EC0EFDB8D}"/>
              </a:ext>
            </a:extLst>
          </p:cNvPr>
          <p:cNvPicPr>
            <a:picLocks noChangeAspect="1" noChangeArrowheads="1"/>
          </p:cNvPicPr>
          <p:nvPr/>
        </p:nvPicPr>
        <p:blipFill>
          <a:blip r:embed="rId3"/>
          <a:srcRect/>
          <a:stretch>
            <a:fillRect/>
          </a:stretch>
        </p:blipFill>
        <p:spPr bwMode="auto">
          <a:xfrm>
            <a:off x="9500778" y="3253285"/>
            <a:ext cx="2500330" cy="2928958"/>
          </a:xfrm>
          <a:prstGeom prst="rect">
            <a:avLst/>
          </a:prstGeom>
          <a:ln>
            <a:noFill/>
          </a:ln>
          <a:effectLst>
            <a:softEdge rad="112500"/>
          </a:effectLst>
        </p:spPr>
      </p:pic>
    </p:spTree>
    <p:extLst>
      <p:ext uri="{BB962C8B-B14F-4D97-AF65-F5344CB8AC3E}">
        <p14:creationId xmlns:p14="http://schemas.microsoft.com/office/powerpoint/2010/main" val="2425525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297A3B1-D30A-CBA0-DBF1-C2B9BC86C8FA}"/>
              </a:ext>
            </a:extLst>
          </p:cNvPr>
          <p:cNvSpPr/>
          <p:nvPr/>
        </p:nvSpPr>
        <p:spPr>
          <a:xfrm>
            <a:off x="3181116" y="263153"/>
            <a:ext cx="4896544" cy="461665"/>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a:defRPr/>
            </a:pPr>
            <a:r>
              <a:rPr lang="en-US" sz="2400" b="1" dirty="0">
                <a:solidFill>
                  <a:schemeClr val="bg1"/>
                </a:solidFill>
                <a:latin typeface="Times New Roman" pitchFamily="18" charset="0"/>
                <a:cs typeface="Times New Roman" pitchFamily="18" charset="0"/>
              </a:rPr>
              <a:t>2. </a:t>
            </a:r>
            <a:r>
              <a:rPr lang="en-IN" sz="2400" b="1" dirty="0">
                <a:solidFill>
                  <a:schemeClr val="bg1"/>
                </a:solidFill>
                <a:latin typeface="Times New Roman" pitchFamily="18" charset="0"/>
                <a:cs typeface="Times New Roman" pitchFamily="18" charset="0"/>
              </a:rPr>
              <a:t>Demographic consequences</a:t>
            </a:r>
            <a:endParaRPr lang="en-IN" sz="2400" b="1" dirty="0">
              <a:solidFill>
                <a:schemeClr val="bg1"/>
              </a:solidFill>
            </a:endParaRPr>
          </a:p>
        </p:txBody>
      </p:sp>
      <p:sp>
        <p:nvSpPr>
          <p:cNvPr id="4" name="TextBox 3">
            <a:extLst>
              <a:ext uri="{FF2B5EF4-FFF2-40B4-BE49-F238E27FC236}">
                <a16:creationId xmlns:a16="http://schemas.microsoft.com/office/drawing/2014/main" id="{3036EFA5-9775-A3BD-D8EE-AC4ADECCD778}"/>
              </a:ext>
            </a:extLst>
          </p:cNvPr>
          <p:cNvSpPr txBox="1"/>
          <p:nvPr/>
        </p:nvSpPr>
        <p:spPr>
          <a:xfrm>
            <a:off x="398282" y="818360"/>
            <a:ext cx="9829800" cy="3673121"/>
          </a:xfrm>
          <a:prstGeom prst="rect">
            <a:avLst/>
          </a:prstGeom>
          <a:noFill/>
        </p:spPr>
        <p:txBody>
          <a:bodyPr wrap="square">
            <a:spAutoFit/>
          </a:bodyPr>
          <a:lstStyle/>
          <a:p>
            <a:pPr marL="365125" indent="-255588">
              <a:lnSpc>
                <a:spcPct val="200000"/>
              </a:lnSpc>
            </a:pPr>
            <a:r>
              <a:rPr lang="en-IN" sz="2400" b="1" dirty="0">
                <a:solidFill>
                  <a:srgbClr val="00B0F0"/>
                </a:solidFill>
                <a:latin typeface="Times New Roman" pitchFamily="18" charset="0"/>
                <a:cs typeface="Times New Roman" pitchFamily="18" charset="0"/>
              </a:rPr>
              <a:t>A)  Positive consequences:</a:t>
            </a:r>
          </a:p>
          <a:p>
            <a:pPr marL="566737" indent="-457200" algn="just">
              <a:lnSpc>
                <a:spcPct val="200000"/>
              </a:lnSpc>
              <a:buFont typeface="+mj-lt"/>
              <a:buAutoNum type="arabicPeriod"/>
            </a:pPr>
            <a:r>
              <a:rPr lang="en-IN" sz="2400" dirty="0">
                <a:latin typeface="Times New Roman" pitchFamily="18" charset="0"/>
                <a:cs typeface="Times New Roman" pitchFamily="18" charset="0"/>
              </a:rPr>
              <a:t> Migration leads to the </a:t>
            </a:r>
            <a:r>
              <a:rPr lang="en-IN" sz="2400" dirty="0">
                <a:solidFill>
                  <a:srgbClr val="FF0000"/>
                </a:solidFill>
                <a:latin typeface="Times New Roman" pitchFamily="18" charset="0"/>
                <a:cs typeface="Times New Roman" pitchFamily="18" charset="0"/>
              </a:rPr>
              <a:t>redistribution of the population </a:t>
            </a:r>
            <a:r>
              <a:rPr lang="en-IN" sz="2400" dirty="0">
                <a:latin typeface="Times New Roman" pitchFamily="18" charset="0"/>
                <a:cs typeface="Times New Roman" pitchFamily="18" charset="0"/>
              </a:rPr>
              <a:t>within a country.</a:t>
            </a:r>
          </a:p>
          <a:p>
            <a:pPr marL="566737" indent="-457200" algn="just">
              <a:lnSpc>
                <a:spcPct val="200000"/>
              </a:lnSpc>
              <a:buFont typeface="+mj-lt"/>
              <a:buAutoNum type="arabicPeriod"/>
            </a:pPr>
            <a:r>
              <a:rPr lang="en-IN" sz="2400" dirty="0">
                <a:latin typeface="Times New Roman" pitchFamily="18" charset="0"/>
                <a:cs typeface="Times New Roman" pitchFamily="18" charset="0"/>
              </a:rPr>
              <a:t> It results in </a:t>
            </a:r>
            <a:r>
              <a:rPr lang="en-IN" sz="2400" dirty="0">
                <a:solidFill>
                  <a:srgbClr val="FF0000"/>
                </a:solidFill>
                <a:latin typeface="Times New Roman" pitchFamily="18" charset="0"/>
                <a:cs typeface="Times New Roman" pitchFamily="18" charset="0"/>
              </a:rPr>
              <a:t>balanced distribution of people </a:t>
            </a:r>
            <a:r>
              <a:rPr lang="en-IN" sz="2400" dirty="0">
                <a:latin typeface="Times New Roman" pitchFamily="18" charset="0"/>
                <a:cs typeface="Times New Roman" pitchFamily="18" charset="0"/>
              </a:rPr>
              <a:t>according to resources.</a:t>
            </a:r>
          </a:p>
          <a:p>
            <a:pPr marL="566737" indent="-457200" algn="just">
              <a:lnSpc>
                <a:spcPct val="200000"/>
              </a:lnSpc>
              <a:buFont typeface="+mj-lt"/>
              <a:buAutoNum type="arabicPeriod"/>
            </a:pPr>
            <a:r>
              <a:rPr lang="en-IN" sz="2400" dirty="0">
                <a:latin typeface="Times New Roman" pitchFamily="18" charset="0"/>
                <a:cs typeface="Times New Roman" pitchFamily="18" charset="0"/>
              </a:rPr>
              <a:t> Rural-urban migration is one of the important factors contributing to the</a:t>
            </a:r>
          </a:p>
          <a:p>
            <a:pPr marL="109537" algn="just">
              <a:lnSpc>
                <a:spcPct val="200000"/>
              </a:lnSpc>
            </a:pPr>
            <a:r>
              <a:rPr lang="en-IN" sz="2400" dirty="0">
                <a:latin typeface="Times New Roman" pitchFamily="18" charset="0"/>
                <a:cs typeface="Times New Roman" pitchFamily="18" charset="0"/>
              </a:rPr>
              <a:t>       population growth of cities.</a:t>
            </a:r>
          </a:p>
        </p:txBody>
      </p:sp>
      <p:pic>
        <p:nvPicPr>
          <p:cNvPr id="5" name="Picture 4">
            <a:extLst>
              <a:ext uri="{FF2B5EF4-FFF2-40B4-BE49-F238E27FC236}">
                <a16:creationId xmlns:a16="http://schemas.microsoft.com/office/drawing/2014/main" id="{D67FB970-076D-CB09-BDE4-D039D0014FD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86877" y="4491481"/>
            <a:ext cx="4082887" cy="2191155"/>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3634548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7389C1A-CE9F-EB3D-3FAB-47D1D59FEB0E}"/>
              </a:ext>
            </a:extLst>
          </p:cNvPr>
          <p:cNvSpPr txBox="1"/>
          <p:nvPr/>
        </p:nvSpPr>
        <p:spPr>
          <a:xfrm>
            <a:off x="285161" y="0"/>
            <a:ext cx="7586219" cy="5889113"/>
          </a:xfrm>
          <a:prstGeom prst="rect">
            <a:avLst/>
          </a:prstGeom>
          <a:noFill/>
        </p:spPr>
        <p:txBody>
          <a:bodyPr wrap="square">
            <a:spAutoFit/>
          </a:bodyPr>
          <a:lstStyle/>
          <a:p>
            <a:pPr marL="365125" indent="-255588" algn="just">
              <a:lnSpc>
                <a:spcPct val="200000"/>
              </a:lnSpc>
            </a:pPr>
            <a:r>
              <a:rPr lang="en-IN" sz="2400" b="1" dirty="0">
                <a:solidFill>
                  <a:srgbClr val="00B0F0"/>
                </a:solidFill>
                <a:latin typeface="Times New Roman" pitchFamily="18" charset="0"/>
                <a:cs typeface="Times New Roman" pitchFamily="18" charset="0"/>
              </a:rPr>
              <a:t>B) Negative consequences:</a:t>
            </a:r>
          </a:p>
          <a:p>
            <a:pPr marL="566737" indent="-457200" algn="just">
              <a:lnSpc>
                <a:spcPct val="200000"/>
              </a:lnSpc>
              <a:buFont typeface="+mj-lt"/>
              <a:buAutoNum type="arabicPeriod"/>
            </a:pPr>
            <a:r>
              <a:rPr lang="en-IN" sz="2400" dirty="0">
                <a:latin typeface="Times New Roman" pitchFamily="18" charset="0"/>
                <a:cs typeface="Times New Roman" pitchFamily="18" charset="0"/>
              </a:rPr>
              <a:t>It results in </a:t>
            </a:r>
            <a:r>
              <a:rPr lang="en-IN" sz="2400" dirty="0">
                <a:solidFill>
                  <a:srgbClr val="FF0000"/>
                </a:solidFill>
                <a:latin typeface="Times New Roman" pitchFamily="18" charset="0"/>
                <a:cs typeface="Times New Roman" pitchFamily="18" charset="0"/>
              </a:rPr>
              <a:t>imbalances in sex composition </a:t>
            </a:r>
            <a:r>
              <a:rPr lang="en-IN" sz="2400" dirty="0">
                <a:latin typeface="Times New Roman" pitchFamily="18" charset="0"/>
                <a:cs typeface="Times New Roman" pitchFamily="18" charset="0"/>
              </a:rPr>
              <a:t>due to selective male or female migration. Large cities have unfavourable sex ratio as compared to rural areas due to high male immigration.</a:t>
            </a:r>
          </a:p>
          <a:p>
            <a:pPr marL="566737" indent="-457200" algn="just">
              <a:lnSpc>
                <a:spcPct val="200000"/>
              </a:lnSpc>
              <a:buFont typeface="+mj-lt"/>
              <a:buAutoNum type="arabicPeriod"/>
            </a:pPr>
            <a:r>
              <a:rPr lang="en-IN" sz="2400" dirty="0">
                <a:latin typeface="Times New Roman" pitchFamily="18" charset="0"/>
                <a:cs typeface="Times New Roman" pitchFamily="18" charset="0"/>
              </a:rPr>
              <a:t> </a:t>
            </a:r>
            <a:r>
              <a:rPr lang="en-IN" sz="2400" dirty="0">
                <a:solidFill>
                  <a:srgbClr val="FF0000"/>
                </a:solidFill>
                <a:latin typeface="Times New Roman" pitchFamily="18" charset="0"/>
                <a:cs typeface="Times New Roman" pitchFamily="18" charset="0"/>
              </a:rPr>
              <a:t>Shortage of skilled people in rural areas </a:t>
            </a:r>
            <a:r>
              <a:rPr lang="en-IN" sz="2400" dirty="0">
                <a:latin typeface="Times New Roman" pitchFamily="18" charset="0"/>
                <a:cs typeface="Times New Roman" pitchFamily="18" charset="0"/>
              </a:rPr>
              <a:t>because most of skilled and semiskilled people migrate to urban areas.</a:t>
            </a:r>
          </a:p>
        </p:txBody>
      </p:sp>
      <p:pic>
        <p:nvPicPr>
          <p:cNvPr id="4" name="Picture 3">
            <a:extLst>
              <a:ext uri="{FF2B5EF4-FFF2-40B4-BE49-F238E27FC236}">
                <a16:creationId xmlns:a16="http://schemas.microsoft.com/office/drawing/2014/main" id="{6F8D2B97-9E64-A297-3727-A645AD401D14}"/>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5093" r="-4974" b="5093"/>
          <a:stretch/>
        </p:blipFill>
        <p:spPr>
          <a:xfrm>
            <a:off x="8220364" y="880924"/>
            <a:ext cx="3870036" cy="435609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8153922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6B74BA0-6F5A-1311-2232-A936AF0662DD}"/>
              </a:ext>
            </a:extLst>
          </p:cNvPr>
          <p:cNvSpPr/>
          <p:nvPr/>
        </p:nvSpPr>
        <p:spPr>
          <a:xfrm>
            <a:off x="2931090" y="200416"/>
            <a:ext cx="5098093" cy="52322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1"/>
          </a:lnRef>
          <a:fillRef idx="3">
            <a:schemeClr val="accent1"/>
          </a:fillRef>
          <a:effectRef idx="2">
            <a:schemeClr val="accent1"/>
          </a:effectRef>
          <a:fontRef idx="minor">
            <a:schemeClr val="lt1"/>
          </a:fontRef>
        </p:style>
        <p:txBody>
          <a:bodyPr wrap="square">
            <a:spAutoFit/>
          </a:bodyPr>
          <a:lstStyle/>
          <a:p>
            <a:pPr algn="ctr">
              <a:defRPr/>
            </a:pPr>
            <a:r>
              <a:rPr lang="en-US" sz="2800" b="1" dirty="0">
                <a:solidFill>
                  <a:schemeClr val="bg1"/>
                </a:solidFill>
                <a:latin typeface="Times New Roman" pitchFamily="18" charset="0"/>
                <a:cs typeface="Times New Roman" pitchFamily="18" charset="0"/>
              </a:rPr>
              <a:t>3. </a:t>
            </a:r>
            <a:r>
              <a:rPr lang="en-IN" sz="2800" b="1" dirty="0">
                <a:solidFill>
                  <a:schemeClr val="bg1"/>
                </a:solidFill>
                <a:latin typeface="Times New Roman" pitchFamily="18" charset="0"/>
                <a:cs typeface="Times New Roman" pitchFamily="18" charset="0"/>
              </a:rPr>
              <a:t>Social consequences</a:t>
            </a:r>
            <a:endParaRPr lang="en-IN" sz="2800" b="1" dirty="0">
              <a:solidFill>
                <a:schemeClr val="bg1"/>
              </a:solidFill>
            </a:endParaRPr>
          </a:p>
        </p:txBody>
      </p:sp>
      <p:sp>
        <p:nvSpPr>
          <p:cNvPr id="4" name="TextBox 3">
            <a:extLst>
              <a:ext uri="{FF2B5EF4-FFF2-40B4-BE49-F238E27FC236}">
                <a16:creationId xmlns:a16="http://schemas.microsoft.com/office/drawing/2014/main" id="{1C00A1D2-8B21-C598-CF8C-967A6B91AF6B}"/>
              </a:ext>
            </a:extLst>
          </p:cNvPr>
          <p:cNvSpPr txBox="1"/>
          <p:nvPr/>
        </p:nvSpPr>
        <p:spPr>
          <a:xfrm>
            <a:off x="461300" y="929481"/>
            <a:ext cx="6926344" cy="5612114"/>
          </a:xfrm>
          <a:prstGeom prst="rect">
            <a:avLst/>
          </a:prstGeom>
          <a:noFill/>
        </p:spPr>
        <p:txBody>
          <a:bodyPr wrap="square">
            <a:spAutoFit/>
          </a:bodyPr>
          <a:lstStyle/>
          <a:p>
            <a:pPr marL="457200" indent="-457200" algn="just">
              <a:spcBef>
                <a:spcPts val="580"/>
              </a:spcBef>
              <a:buAutoNum type="alphaUcParenR"/>
              <a:defRPr/>
            </a:pPr>
            <a:r>
              <a:rPr lang="en-IN" sz="2400" b="1" dirty="0">
                <a:solidFill>
                  <a:srgbClr val="00B0F0"/>
                </a:solidFill>
                <a:latin typeface="Times New Roman" pitchFamily="18" charset="0"/>
                <a:cs typeface="Times New Roman" pitchFamily="18" charset="0"/>
              </a:rPr>
              <a:t>Positive consequences:</a:t>
            </a:r>
          </a:p>
          <a:p>
            <a:pPr marL="457200" indent="-457200" algn="just">
              <a:lnSpc>
                <a:spcPct val="150000"/>
              </a:lnSpc>
              <a:spcBef>
                <a:spcPts val="580"/>
              </a:spcBef>
              <a:buFont typeface="+mj-lt"/>
              <a:buAutoNum type="arabicPeriod"/>
              <a:defRPr/>
            </a:pPr>
            <a:r>
              <a:rPr lang="en-IN" sz="2400" dirty="0">
                <a:solidFill>
                  <a:srgbClr val="FF0000"/>
                </a:solidFill>
                <a:latin typeface="Times New Roman" pitchFamily="18" charset="0"/>
                <a:cs typeface="Times New Roman" pitchFamily="18" charset="0"/>
              </a:rPr>
              <a:t>Migration also leads to intermixing of people </a:t>
            </a:r>
            <a:r>
              <a:rPr lang="en-IN" sz="2400" dirty="0">
                <a:latin typeface="Times New Roman" pitchFamily="18" charset="0"/>
                <a:cs typeface="Times New Roman" pitchFamily="18" charset="0"/>
              </a:rPr>
              <a:t>from diverse cultures and results in the evolution of composite culture. </a:t>
            </a:r>
          </a:p>
          <a:p>
            <a:pPr marL="457200" indent="-457200" algn="just">
              <a:lnSpc>
                <a:spcPct val="150000"/>
              </a:lnSpc>
              <a:spcBef>
                <a:spcPts val="580"/>
              </a:spcBef>
              <a:buFont typeface="+mj-lt"/>
              <a:buAutoNum type="arabicPeriod"/>
              <a:defRPr/>
            </a:pPr>
            <a:r>
              <a:rPr lang="en-IN" sz="2400" dirty="0">
                <a:solidFill>
                  <a:srgbClr val="FF0000"/>
                </a:solidFill>
                <a:latin typeface="Times New Roman" pitchFamily="18" charset="0"/>
                <a:cs typeface="Times New Roman" pitchFamily="18" charset="0"/>
              </a:rPr>
              <a:t>Migrants act as agents of social change</a:t>
            </a:r>
            <a:r>
              <a:rPr lang="en-IN" sz="2400" dirty="0">
                <a:latin typeface="Times New Roman" pitchFamily="18" charset="0"/>
                <a:cs typeface="Times New Roman" pitchFamily="18" charset="0"/>
              </a:rPr>
              <a:t>. The new ideas related to new technologies, family planning, girls’ education, etc. get spread from urban to rural areas through them.</a:t>
            </a:r>
          </a:p>
          <a:p>
            <a:pPr marL="457200" indent="-457200" algn="just">
              <a:lnSpc>
                <a:spcPct val="150000"/>
              </a:lnSpc>
              <a:spcBef>
                <a:spcPts val="580"/>
              </a:spcBef>
              <a:buFont typeface="+mj-lt"/>
              <a:buAutoNum type="arabicPeriod"/>
              <a:defRPr/>
            </a:pPr>
            <a:r>
              <a:rPr lang="en-IN" sz="2400" dirty="0">
                <a:solidFill>
                  <a:srgbClr val="FF0000"/>
                </a:solidFill>
                <a:latin typeface="Times New Roman" pitchFamily="18" charset="0"/>
                <a:cs typeface="Times New Roman" pitchFamily="18" charset="0"/>
              </a:rPr>
              <a:t>The mind set of people changes</a:t>
            </a:r>
            <a:r>
              <a:rPr lang="en-IN" sz="2400" dirty="0">
                <a:latin typeface="Times New Roman" pitchFamily="18" charset="0"/>
                <a:cs typeface="Times New Roman" pitchFamily="18" charset="0"/>
              </a:rPr>
              <a:t>. They start thinking broadly and the narrow views changes.</a:t>
            </a:r>
          </a:p>
        </p:txBody>
      </p:sp>
      <p:pic>
        <p:nvPicPr>
          <p:cNvPr id="5" name="Picture 10" descr="H:\photo\12343.jpg">
            <a:extLst>
              <a:ext uri="{FF2B5EF4-FFF2-40B4-BE49-F238E27FC236}">
                <a16:creationId xmlns:a16="http://schemas.microsoft.com/office/drawing/2014/main" id="{E2EC845D-8CCE-54DC-F27A-E542A2C6FC71}"/>
              </a:ext>
            </a:extLst>
          </p:cNvPr>
          <p:cNvPicPr>
            <a:picLocks noChangeAspect="1" noChangeArrowheads="1"/>
          </p:cNvPicPr>
          <p:nvPr/>
        </p:nvPicPr>
        <p:blipFill>
          <a:blip r:embed="rId2"/>
          <a:srcRect/>
          <a:stretch>
            <a:fillRect/>
          </a:stretch>
        </p:blipFill>
        <p:spPr bwMode="auto">
          <a:xfrm>
            <a:off x="8542751" y="442246"/>
            <a:ext cx="3187949" cy="2864625"/>
          </a:xfrm>
          <a:prstGeom prst="rect">
            <a:avLst/>
          </a:prstGeom>
          <a:ln>
            <a:noFill/>
          </a:ln>
          <a:effectLst>
            <a:softEdge rad="112500"/>
          </a:effectLst>
        </p:spPr>
      </p:pic>
      <p:pic>
        <p:nvPicPr>
          <p:cNvPr id="6" name="Picture 5">
            <a:extLst>
              <a:ext uri="{FF2B5EF4-FFF2-40B4-BE49-F238E27FC236}">
                <a16:creationId xmlns:a16="http://schemas.microsoft.com/office/drawing/2014/main" id="{A6DD7705-DBE7-6EC5-41D4-8D0776C44E2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542751" y="3579190"/>
            <a:ext cx="3187949" cy="2962405"/>
          </a:xfrm>
          <a:prstGeom prst="rect">
            <a:avLst/>
          </a:prstGeom>
        </p:spPr>
      </p:pic>
    </p:spTree>
    <p:extLst>
      <p:ext uri="{BB962C8B-B14F-4D97-AF65-F5344CB8AC3E}">
        <p14:creationId xmlns:p14="http://schemas.microsoft.com/office/powerpoint/2010/main" val="30127392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014BA2-9337-ACD6-AD65-41370DA160D6}"/>
              </a:ext>
            </a:extLst>
          </p:cNvPr>
          <p:cNvSpPr txBox="1"/>
          <p:nvPr/>
        </p:nvSpPr>
        <p:spPr>
          <a:xfrm>
            <a:off x="294587" y="508316"/>
            <a:ext cx="9537570" cy="6596999"/>
          </a:xfrm>
          <a:prstGeom prst="rect">
            <a:avLst/>
          </a:prstGeom>
          <a:noFill/>
        </p:spPr>
        <p:txBody>
          <a:bodyPr wrap="square">
            <a:spAutoFit/>
          </a:bodyPr>
          <a:lstStyle/>
          <a:p>
            <a:pPr marL="265176" marR="0" lvl="0" indent="-265176" algn="just" defTabSz="914400" rtl="0" eaLnBrk="1" fontAlgn="auto" latinLnBrk="0" hangingPunct="1">
              <a:lnSpc>
                <a:spcPct val="150000"/>
              </a:lnSpc>
              <a:spcBef>
                <a:spcPts val="250"/>
              </a:spcBef>
              <a:spcAft>
                <a:spcPts val="0"/>
              </a:spcAft>
              <a:buClr>
                <a:schemeClr val="accent1"/>
              </a:buClr>
              <a:buSzPct val="80000"/>
              <a:buFont typeface="Wingdings 3" pitchFamily="18" charset="2"/>
              <a:buNone/>
              <a:tabLst/>
              <a:defRPr/>
            </a:pPr>
            <a:r>
              <a:rPr kumimoji="0" lang="en-IN" sz="2400" b="1" i="0" u="none" strike="noStrike" kern="1200" cap="none" spc="0" normalizeH="0" baseline="0" noProof="0" dirty="0">
                <a:ln>
                  <a:noFill/>
                </a:ln>
                <a:solidFill>
                  <a:srgbClr val="00B0F0"/>
                </a:solidFill>
                <a:effectLst/>
                <a:uLnTx/>
                <a:uFillTx/>
                <a:latin typeface="Times New Roman" pitchFamily="18" charset="0"/>
                <a:ea typeface="+mn-ea"/>
                <a:cs typeface="Times New Roman" pitchFamily="18" charset="0"/>
              </a:rPr>
              <a:t>B) Negative consequences:</a:t>
            </a:r>
          </a:p>
          <a:p>
            <a:pPr marL="457200" marR="0" lvl="0" indent="-457200" algn="just" defTabSz="914400" rtl="0" eaLnBrk="1" fontAlgn="auto" latinLnBrk="0" hangingPunct="1">
              <a:lnSpc>
                <a:spcPct val="200000"/>
              </a:lnSpc>
              <a:spcBef>
                <a:spcPts val="250"/>
              </a:spcBef>
              <a:spcAft>
                <a:spcPts val="0"/>
              </a:spcAft>
              <a:buClr>
                <a:schemeClr val="accent1"/>
              </a:buClr>
              <a:buSzPct val="80000"/>
              <a:buFont typeface="+mj-lt"/>
              <a:buAutoNum type="arabicPeriod"/>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It also causes anonymity, which creates social vacuum and sense of </a:t>
            </a:r>
            <a:r>
              <a:rPr lang="en-IN" sz="2400" dirty="0">
                <a:latin typeface="Times New Roman" pitchFamily="18" charset="0"/>
                <a:cs typeface="Times New Roman" pitchFamily="18" charset="0"/>
              </a:rPr>
              <a:t>de</a:t>
            </a: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jection among individuals.</a:t>
            </a:r>
          </a:p>
          <a:p>
            <a:pPr marL="457200" marR="0" lvl="0" indent="-457200" algn="just" defTabSz="914400" rtl="0" eaLnBrk="1" fontAlgn="auto" latinLnBrk="0" hangingPunct="1">
              <a:lnSpc>
                <a:spcPct val="200000"/>
              </a:lnSpc>
              <a:spcBef>
                <a:spcPts val="250"/>
              </a:spcBef>
              <a:spcAft>
                <a:spcPts val="0"/>
              </a:spcAft>
              <a:buClr>
                <a:schemeClr val="accent1"/>
              </a:buClr>
              <a:buSzPct val="80000"/>
              <a:buFont typeface="+mj-lt"/>
              <a:buAutoNum type="arabicPeriod"/>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Continued feeling of dejection may motivate people to fall in the trap of antisocial activities like crime and drug abuse.</a:t>
            </a:r>
          </a:p>
          <a:p>
            <a:pPr marL="457200" indent="-457200" algn="just">
              <a:lnSpc>
                <a:spcPct val="200000"/>
              </a:lnSpc>
              <a:spcBef>
                <a:spcPts val="250"/>
              </a:spcBef>
              <a:buClr>
                <a:schemeClr val="accent1"/>
              </a:buClr>
              <a:buSzPct val="80000"/>
              <a:buFont typeface="+mj-lt"/>
              <a:buAutoNum type="arabicPeriod"/>
              <a:defRPr/>
            </a:pPr>
            <a:r>
              <a:rPr lang="en-IN" sz="2400" dirty="0">
                <a:solidFill>
                  <a:srgbClr val="FF0000"/>
                </a:solidFill>
                <a:latin typeface="Times New Roman" pitchFamily="18" charset="0"/>
                <a:cs typeface="Times New Roman" pitchFamily="18" charset="0"/>
              </a:rPr>
              <a:t>Migration affects the women more</a:t>
            </a:r>
            <a:r>
              <a:rPr lang="en-IN" sz="2400" dirty="0">
                <a:latin typeface="Times New Roman" pitchFamily="18" charset="0"/>
                <a:cs typeface="Times New Roman" pitchFamily="18" charset="0"/>
              </a:rPr>
              <a:t>. In the rural areas, male selective out migration leaving their wives behind puts extra physical as well mental pressure on the women which increases their  vulnerability.</a:t>
            </a:r>
            <a:endParaRPr lang="en-IN" sz="2400" dirty="0"/>
          </a:p>
          <a:p>
            <a:pPr marL="457200" marR="0" lvl="0" indent="-457200" algn="just" defTabSz="914400" rtl="0" eaLnBrk="1" fontAlgn="auto" latinLnBrk="0" hangingPunct="1">
              <a:lnSpc>
                <a:spcPct val="200000"/>
              </a:lnSpc>
              <a:spcBef>
                <a:spcPts val="250"/>
              </a:spcBef>
              <a:spcAft>
                <a:spcPts val="0"/>
              </a:spcAft>
              <a:buClr>
                <a:schemeClr val="accent1"/>
              </a:buClr>
              <a:buSzPct val="80000"/>
              <a:buFont typeface="+mj-lt"/>
              <a:buAutoNum type="arabicPeriod"/>
              <a:tabLst/>
              <a:defRPr/>
            </a:pPr>
            <a:endPar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29954526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482E31-64CF-FBBC-40E1-99A0E24C0838}"/>
              </a:ext>
            </a:extLst>
          </p:cNvPr>
          <p:cNvSpPr/>
          <p:nvPr/>
        </p:nvSpPr>
        <p:spPr>
          <a:xfrm>
            <a:off x="1244393" y="353380"/>
            <a:ext cx="5688632" cy="461665"/>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a:defRPr/>
            </a:pPr>
            <a:r>
              <a:rPr lang="en-US" sz="2400" b="1" dirty="0">
                <a:solidFill>
                  <a:schemeClr val="bg1"/>
                </a:solidFill>
                <a:latin typeface="Times New Roman" pitchFamily="18" charset="0"/>
                <a:cs typeface="Times New Roman" pitchFamily="18" charset="0"/>
              </a:rPr>
              <a:t>4. </a:t>
            </a:r>
            <a:r>
              <a:rPr lang="en-IN" sz="2400" b="1" dirty="0">
                <a:solidFill>
                  <a:schemeClr val="bg1"/>
                </a:solidFill>
                <a:latin typeface="Times New Roman" pitchFamily="18" charset="0"/>
                <a:cs typeface="Times New Roman" pitchFamily="18" charset="0"/>
              </a:rPr>
              <a:t>Environmental consequences</a:t>
            </a:r>
            <a:endParaRPr lang="en-IN" sz="2400" b="1" dirty="0">
              <a:solidFill>
                <a:schemeClr val="bg1"/>
              </a:solidFill>
            </a:endParaRPr>
          </a:p>
        </p:txBody>
      </p:sp>
      <p:sp>
        <p:nvSpPr>
          <p:cNvPr id="4" name="TextBox 3">
            <a:extLst>
              <a:ext uri="{FF2B5EF4-FFF2-40B4-BE49-F238E27FC236}">
                <a16:creationId xmlns:a16="http://schemas.microsoft.com/office/drawing/2014/main" id="{20B2239D-34E9-CC0F-E015-04435115A4F0}"/>
              </a:ext>
            </a:extLst>
          </p:cNvPr>
          <p:cNvSpPr txBox="1"/>
          <p:nvPr/>
        </p:nvSpPr>
        <p:spPr>
          <a:xfrm>
            <a:off x="238027" y="853225"/>
            <a:ext cx="7322269" cy="5088894"/>
          </a:xfrm>
          <a:prstGeom prst="rect">
            <a:avLst/>
          </a:prstGeom>
          <a:noFill/>
        </p:spPr>
        <p:txBody>
          <a:bodyPr wrap="square">
            <a:spAutoFit/>
          </a:bodyPr>
          <a:lstStyle/>
          <a:p>
            <a:pPr marL="457200" marR="0" lvl="0" indent="-457200" algn="just" defTabSz="914400" rtl="0" eaLnBrk="1" fontAlgn="auto" latinLnBrk="0" hangingPunct="1">
              <a:lnSpc>
                <a:spcPct val="150000"/>
              </a:lnSpc>
              <a:spcBef>
                <a:spcPts val="250"/>
              </a:spcBef>
              <a:spcAft>
                <a:spcPts val="0"/>
              </a:spcAft>
              <a:buClr>
                <a:schemeClr val="accent1"/>
              </a:buClr>
              <a:buSzPct val="80000"/>
              <a:buFont typeface="+mj-lt"/>
              <a:buAutoNum type="arabicPeriod"/>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Overcrowding of people due to rural-urban migration has put pressure on the existing social and physical infrastructure in the urban areas.</a:t>
            </a:r>
          </a:p>
          <a:p>
            <a:pPr marL="457200" marR="0" lvl="0" indent="-457200" algn="just" defTabSz="914400" rtl="0" eaLnBrk="1" fontAlgn="auto" latinLnBrk="0" hangingPunct="1">
              <a:lnSpc>
                <a:spcPct val="150000"/>
              </a:lnSpc>
              <a:spcBef>
                <a:spcPts val="250"/>
              </a:spcBef>
              <a:spcAft>
                <a:spcPts val="0"/>
              </a:spcAft>
              <a:buClr>
                <a:schemeClr val="accent1"/>
              </a:buClr>
              <a:buSzPct val="80000"/>
              <a:buFont typeface="+mj-lt"/>
              <a:buAutoNum type="arabicPeriod"/>
              <a:tabLst/>
              <a:defRPr/>
            </a:pPr>
            <a:r>
              <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This ultimately leads to unplanned growth of urban settlement and formation of slums shanty colonies.</a:t>
            </a:r>
          </a:p>
          <a:p>
            <a:pPr marL="457200" marR="0" lvl="0" indent="-457200" algn="just" defTabSz="914400" rtl="0" eaLnBrk="1" fontAlgn="auto" latinLnBrk="0" hangingPunct="1">
              <a:lnSpc>
                <a:spcPct val="150000"/>
              </a:lnSpc>
              <a:spcBef>
                <a:spcPts val="250"/>
              </a:spcBef>
              <a:spcAft>
                <a:spcPts val="0"/>
              </a:spcAft>
              <a:buClr>
                <a:schemeClr val="accent1"/>
              </a:buClr>
              <a:buSzPct val="80000"/>
              <a:buFont typeface="+mj-lt"/>
              <a:buAutoNum type="arabicPeriod"/>
              <a:tabLst/>
              <a:defRPr/>
            </a:pPr>
            <a:r>
              <a:rPr lang="en-IN" sz="2400" dirty="0">
                <a:latin typeface="Times New Roman" pitchFamily="18" charset="0"/>
                <a:cs typeface="Times New Roman" pitchFamily="18" charset="0"/>
              </a:rPr>
              <a:t>Apart from this, due to over-exploitation of natural resources, cities are facing the acute problem of depletion of ground water, air pollution, and disposal of sewage and management of solid wastes.</a:t>
            </a:r>
            <a:endParaRPr kumimoji="0" lang="en-IN" sz="24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pic>
        <p:nvPicPr>
          <p:cNvPr id="5" name="Picture 4">
            <a:extLst>
              <a:ext uri="{FF2B5EF4-FFF2-40B4-BE49-F238E27FC236}">
                <a16:creationId xmlns:a16="http://schemas.microsoft.com/office/drawing/2014/main" id="{2903A4B5-8A73-78B3-34F0-B46B1E9A8A1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91606" y="584213"/>
            <a:ext cx="3570699" cy="535790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4332356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E48382-6516-9F1D-12E1-29C327F9B014}"/>
              </a:ext>
            </a:extLst>
          </p:cNvPr>
          <p:cNvSpPr txBox="1"/>
          <p:nvPr/>
        </p:nvSpPr>
        <p:spPr>
          <a:xfrm>
            <a:off x="5887643" y="1030747"/>
            <a:ext cx="6094428" cy="479650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6"/>
          </a:lnRef>
          <a:fillRef idx="2">
            <a:schemeClr val="accent6"/>
          </a:fillRef>
          <a:effectRef idx="1">
            <a:schemeClr val="accent6"/>
          </a:effectRef>
          <a:fontRef idx="minor">
            <a:schemeClr val="dk1"/>
          </a:fontRef>
        </p:style>
        <p:txBody>
          <a:bodyPr wrap="square">
            <a:spAutoFit/>
          </a:bodyPr>
          <a:lstStyle/>
          <a:p>
            <a:pPr marL="566928" marR="0" lvl="0" indent="-457200" algn="l" defTabSz="914400" rtl="0" eaLnBrk="1" fontAlgn="auto" latinLnBrk="0" hangingPunct="1">
              <a:lnSpc>
                <a:spcPct val="200000"/>
              </a:lnSpc>
              <a:spcBef>
                <a:spcPts val="58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Poverty reduction </a:t>
            </a:r>
          </a:p>
          <a:p>
            <a:pPr marL="566928" marR="0" lvl="0" indent="-457200" algn="l" defTabSz="914400" rtl="0" eaLnBrk="1" fontAlgn="auto" latinLnBrk="0" hangingPunct="1">
              <a:lnSpc>
                <a:spcPct val="200000"/>
              </a:lnSpc>
              <a:spcBef>
                <a:spcPts val="58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Increasing share of household income</a:t>
            </a:r>
          </a:p>
          <a:p>
            <a:pPr marL="566928" marR="0" lvl="0" indent="-457200" algn="l" defTabSz="914400" rtl="0" eaLnBrk="1" fontAlgn="auto" latinLnBrk="0" hangingPunct="1">
              <a:lnSpc>
                <a:spcPct val="200000"/>
              </a:lnSpc>
              <a:spcBef>
                <a:spcPts val="58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Improvement in social status</a:t>
            </a:r>
          </a:p>
          <a:p>
            <a:pPr marL="566928" marR="0" lvl="0" indent="-457200" algn="l" defTabSz="914400" rtl="0" eaLnBrk="1" fontAlgn="auto" latinLnBrk="0" hangingPunct="1">
              <a:lnSpc>
                <a:spcPct val="200000"/>
              </a:lnSpc>
              <a:spcBef>
                <a:spcPts val="58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Skill development</a:t>
            </a:r>
          </a:p>
          <a:p>
            <a:pPr marL="566928" marR="0" lvl="0" indent="-457200" algn="l" defTabSz="914400" rtl="0" eaLnBrk="1" fontAlgn="auto" latinLnBrk="0" hangingPunct="1">
              <a:lnSpc>
                <a:spcPct val="200000"/>
              </a:lnSpc>
              <a:spcBef>
                <a:spcPts val="58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Empowerment of women</a:t>
            </a:r>
          </a:p>
          <a:p>
            <a:pPr marL="566928" marR="0" lvl="0" indent="-457200" algn="l" defTabSz="914400" rtl="0" eaLnBrk="1" fontAlgn="auto" latinLnBrk="0" hangingPunct="1">
              <a:lnSpc>
                <a:spcPct val="200000"/>
              </a:lnSpc>
              <a:spcBef>
                <a:spcPts val="58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Improvement in the standard of living</a:t>
            </a:r>
          </a:p>
        </p:txBody>
      </p:sp>
      <p:pic>
        <p:nvPicPr>
          <p:cNvPr id="5" name="Picture 4">
            <a:extLst>
              <a:ext uri="{FF2B5EF4-FFF2-40B4-BE49-F238E27FC236}">
                <a16:creationId xmlns:a16="http://schemas.microsoft.com/office/drawing/2014/main" id="{AAADA062-CD1D-5EA6-8629-DC4ABFAD8B5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90289" y="1303348"/>
            <a:ext cx="4012504" cy="4506719"/>
          </a:xfrm>
          <a:prstGeom prst="rect">
            <a:avLst/>
          </a:prstGeom>
        </p:spPr>
      </p:pic>
      <p:sp>
        <p:nvSpPr>
          <p:cNvPr id="6" name="Arrow: Right 5">
            <a:extLst>
              <a:ext uri="{FF2B5EF4-FFF2-40B4-BE49-F238E27FC236}">
                <a16:creationId xmlns:a16="http://schemas.microsoft.com/office/drawing/2014/main" id="{3ED4B62F-2BF4-D81A-1302-DBC4DB08A459}"/>
              </a:ext>
            </a:extLst>
          </p:cNvPr>
          <p:cNvSpPr/>
          <p:nvPr/>
        </p:nvSpPr>
        <p:spPr>
          <a:xfrm>
            <a:off x="4342561" y="2722163"/>
            <a:ext cx="1215025" cy="717115"/>
          </a:xfrm>
          <a:prstGeom prst="right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IN" dirty="0"/>
          </a:p>
        </p:txBody>
      </p:sp>
    </p:spTree>
    <p:extLst>
      <p:ext uri="{BB962C8B-B14F-4D97-AF65-F5344CB8AC3E}">
        <p14:creationId xmlns:p14="http://schemas.microsoft.com/office/powerpoint/2010/main" val="2161342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0F1F257-B60E-4872-E0DD-D18FF46DD126}"/>
              </a:ext>
            </a:extLst>
          </p:cNvPr>
          <p:cNvSpPr txBox="1"/>
          <p:nvPr/>
        </p:nvSpPr>
        <p:spPr>
          <a:xfrm>
            <a:off x="4602637" y="1202580"/>
            <a:ext cx="7388258" cy="4604146"/>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wrap="square">
            <a:spAutoFit/>
          </a:bodyPr>
          <a:lstStyle/>
          <a:p>
            <a:pPr marL="457200" marR="0" lvl="0" indent="-457200" algn="l" defTabSz="914400" rtl="0" eaLnBrk="1" fontAlgn="auto" latinLnBrk="0" hangingPunct="1">
              <a:lnSpc>
                <a:spcPct val="200000"/>
              </a:lnSpc>
              <a:spcBef>
                <a:spcPts val="25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Reduced use of potential in one’s own native area</a:t>
            </a:r>
          </a:p>
          <a:p>
            <a:pPr marL="457200" marR="0" lvl="0" indent="-457200" algn="l" defTabSz="914400" rtl="0" eaLnBrk="1" fontAlgn="auto" latinLnBrk="0" hangingPunct="1">
              <a:lnSpc>
                <a:spcPct val="200000"/>
              </a:lnSpc>
              <a:spcBef>
                <a:spcPts val="25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Reduced agricultural production</a:t>
            </a:r>
          </a:p>
          <a:p>
            <a:pPr marL="457200" marR="0" lvl="0" indent="-457200" algn="l" defTabSz="914400" rtl="0" eaLnBrk="1" fontAlgn="auto" latinLnBrk="0" hangingPunct="1">
              <a:lnSpc>
                <a:spcPct val="200000"/>
              </a:lnSpc>
              <a:spcBef>
                <a:spcPts val="25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Scarcity of labour</a:t>
            </a:r>
          </a:p>
          <a:p>
            <a:pPr marL="457200" marR="0" lvl="0" indent="-457200" algn="l" defTabSz="914400" rtl="0" eaLnBrk="1" fontAlgn="auto" latinLnBrk="0" hangingPunct="1">
              <a:lnSpc>
                <a:spcPct val="200000"/>
              </a:lnSpc>
              <a:spcBef>
                <a:spcPts val="25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Split in rural joint families</a:t>
            </a:r>
          </a:p>
          <a:p>
            <a:pPr marL="457200" marR="0" lvl="0" indent="-457200" algn="l" defTabSz="914400" rtl="0" eaLnBrk="1" fontAlgn="auto" latinLnBrk="0" hangingPunct="1">
              <a:lnSpc>
                <a:spcPct val="200000"/>
              </a:lnSpc>
              <a:spcBef>
                <a:spcPts val="25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Development of prejudices about a section of people</a:t>
            </a:r>
          </a:p>
          <a:p>
            <a:pPr marL="457200" marR="0" lvl="0" indent="-457200" algn="l" defTabSz="914400" rtl="0" eaLnBrk="1" fontAlgn="auto" latinLnBrk="0" hangingPunct="1">
              <a:lnSpc>
                <a:spcPct val="200000"/>
              </a:lnSpc>
              <a:spcBef>
                <a:spcPts val="250"/>
              </a:spcBef>
              <a:spcAft>
                <a:spcPts val="0"/>
              </a:spcAft>
              <a:buClr>
                <a:srgbClr val="2DA2BF"/>
              </a:buClr>
              <a:buSzPct val="80000"/>
              <a:buFont typeface="+mj-lt"/>
              <a:buAutoNum type="arabicPeriod"/>
              <a:tabLst/>
              <a:defRPr/>
            </a:pPr>
            <a:r>
              <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Loss of harmony</a:t>
            </a:r>
          </a:p>
        </p:txBody>
      </p:sp>
      <p:pic>
        <p:nvPicPr>
          <p:cNvPr id="5" name="Picture 4">
            <a:extLst>
              <a:ext uri="{FF2B5EF4-FFF2-40B4-BE49-F238E27FC236}">
                <a16:creationId xmlns:a16="http://schemas.microsoft.com/office/drawing/2014/main" id="{EBE176B9-39C6-6382-2D0C-069EE0E2F7E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477538" y="1202580"/>
            <a:ext cx="3611670" cy="4604146"/>
          </a:xfrm>
          <a:prstGeom prst="rect">
            <a:avLst/>
          </a:prstGeom>
        </p:spPr>
      </p:pic>
    </p:spTree>
    <p:extLst>
      <p:ext uri="{BB962C8B-B14F-4D97-AF65-F5344CB8AC3E}">
        <p14:creationId xmlns:p14="http://schemas.microsoft.com/office/powerpoint/2010/main" val="539392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FE885E-87C4-D534-1F43-93FCA4BAA15B}"/>
              </a:ext>
            </a:extLst>
          </p:cNvPr>
          <p:cNvSpPr/>
          <p:nvPr/>
        </p:nvSpPr>
        <p:spPr>
          <a:xfrm>
            <a:off x="164257" y="216713"/>
            <a:ext cx="8726864" cy="579967"/>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3">
            <a:schemeClr val="accent2"/>
          </a:fillRef>
          <a:effectRef idx="2">
            <a:schemeClr val="accent2"/>
          </a:effectRef>
          <a:fontRef idx="minor">
            <a:schemeClr val="lt1"/>
          </a:fontRef>
        </p:style>
        <p:txBody>
          <a:bodyPr wrap="square">
            <a:spAutoFit/>
          </a:bodyPr>
          <a:lstStyle/>
          <a:p>
            <a:pPr>
              <a:lnSpc>
                <a:spcPct val="150000"/>
              </a:lnSpc>
            </a:pPr>
            <a:r>
              <a:rPr lang="en-IN" sz="2400" b="1" dirty="0">
                <a:latin typeface="Times New Roman" pitchFamily="18" charset="0"/>
                <a:cs typeface="Times New Roman" pitchFamily="18" charset="0"/>
              </a:rPr>
              <a:t>            </a:t>
            </a:r>
            <a:r>
              <a:rPr lang="en-IN" sz="2400" b="1" dirty="0">
                <a:solidFill>
                  <a:schemeClr val="tx1"/>
                </a:solidFill>
                <a:latin typeface="Times New Roman" pitchFamily="18" charset="0"/>
                <a:cs typeface="Times New Roman" pitchFamily="18" charset="0"/>
              </a:rPr>
              <a:t>WHY YOUTH MOVING OUT OF AGRICULTURE?</a:t>
            </a:r>
          </a:p>
        </p:txBody>
      </p:sp>
      <p:sp>
        <p:nvSpPr>
          <p:cNvPr id="4" name="TextBox 3">
            <a:extLst>
              <a:ext uri="{FF2B5EF4-FFF2-40B4-BE49-F238E27FC236}">
                <a16:creationId xmlns:a16="http://schemas.microsoft.com/office/drawing/2014/main" id="{E6729DEF-B087-B6EE-9776-B1EDB57B8FD3}"/>
              </a:ext>
            </a:extLst>
          </p:cNvPr>
          <p:cNvSpPr txBox="1"/>
          <p:nvPr/>
        </p:nvSpPr>
        <p:spPr>
          <a:xfrm>
            <a:off x="164257" y="1707026"/>
            <a:ext cx="8726864" cy="3903954"/>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IN" sz="2400" dirty="0">
                <a:latin typeface="Times New Roman" pitchFamily="18" charset="0"/>
                <a:cs typeface="Times New Roman" pitchFamily="18" charset="0"/>
              </a:rPr>
              <a:t>Young people are three times more likely to be unemployed than adults and more than 75 million youth worldwide are looking for work, according to the </a:t>
            </a:r>
            <a:r>
              <a:rPr lang="en-IN" sz="2400" dirty="0">
                <a:solidFill>
                  <a:srgbClr val="FF0000"/>
                </a:solidFill>
                <a:latin typeface="Times New Roman" pitchFamily="18" charset="0"/>
                <a:cs typeface="Times New Roman" pitchFamily="18" charset="0"/>
              </a:rPr>
              <a:t>UN International Labour Organization (ILO)</a:t>
            </a:r>
            <a:r>
              <a:rPr lang="en-IN" sz="2400" dirty="0">
                <a:latin typeface="Times New Roman" pitchFamily="18" charset="0"/>
                <a:cs typeface="Times New Roman" pitchFamily="18" charset="0"/>
              </a:rPr>
              <a:t>. Due to their limited access to assets </a:t>
            </a:r>
            <a:r>
              <a:rPr lang="en-IN" sz="2400" dirty="0">
                <a:solidFill>
                  <a:srgbClr val="FF0000"/>
                </a:solidFill>
                <a:latin typeface="Times New Roman" pitchFamily="18" charset="0"/>
                <a:cs typeface="Times New Roman" pitchFamily="18" charset="0"/>
              </a:rPr>
              <a:t>(in particular land), </a:t>
            </a:r>
            <a:r>
              <a:rPr lang="en-IN" sz="2400" dirty="0">
                <a:latin typeface="Times New Roman" pitchFamily="18" charset="0"/>
                <a:cs typeface="Times New Roman" pitchFamily="18" charset="0"/>
              </a:rPr>
              <a:t>markets, finance and education and skills training, youth are often unemployed or work informally – often in unpaid, very low-skilled, insecure and sometimes hazardous jobs (IFAD, 2012).</a:t>
            </a:r>
          </a:p>
        </p:txBody>
      </p:sp>
      <p:pic>
        <p:nvPicPr>
          <p:cNvPr id="5" name="Picture 4">
            <a:extLst>
              <a:ext uri="{FF2B5EF4-FFF2-40B4-BE49-F238E27FC236}">
                <a16:creationId xmlns:a16="http://schemas.microsoft.com/office/drawing/2014/main" id="{685E1965-5F30-A089-C71D-6604B99028A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910850" y="1144885"/>
            <a:ext cx="3116893" cy="456822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4118473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2FBA75E-2B56-6540-48D9-BEFF1D827AB3}"/>
              </a:ext>
            </a:extLst>
          </p:cNvPr>
          <p:cNvSpPr txBox="1"/>
          <p:nvPr/>
        </p:nvSpPr>
        <p:spPr>
          <a:xfrm>
            <a:off x="423335" y="313151"/>
            <a:ext cx="6390824" cy="7109639"/>
          </a:xfrm>
          <a:prstGeom prst="rect">
            <a:avLst/>
          </a:prstGeom>
          <a:noFill/>
        </p:spPr>
        <p:txBody>
          <a:bodyPr wrap="square">
            <a:spAutoFit/>
          </a:bodyPr>
          <a:lstStyle/>
          <a:p>
            <a:pPr marL="342900" indent="-342900">
              <a:lnSpc>
                <a:spcPct val="150000"/>
              </a:lnSpc>
              <a:buFont typeface="Wingdings" panose="05000000000000000000" pitchFamily="2" charset="2"/>
              <a:buChar char="§"/>
            </a:pPr>
            <a:r>
              <a:rPr lang="en-IN" sz="2400" dirty="0">
                <a:latin typeface="Times New Roman" panose="02020603050405020304" pitchFamily="18" charset="0"/>
                <a:cs typeface="Times New Roman" pitchFamily="18" charset="0"/>
              </a:rPr>
              <a:t>Most of the educated youth find agriculture as an unattractive preposition, especially the way it is practiced traditionally by their parents. </a:t>
            </a:r>
          </a:p>
          <a:p>
            <a:pPr marL="342900" indent="-342900">
              <a:lnSpc>
                <a:spcPct val="150000"/>
              </a:lnSpc>
              <a:buFont typeface="Wingdings" panose="05000000000000000000" pitchFamily="2" charset="2"/>
              <a:buChar char="§"/>
            </a:pPr>
            <a:r>
              <a:rPr lang="en-IN" sz="2400" dirty="0">
                <a:latin typeface="Times New Roman" panose="02020603050405020304" pitchFamily="18" charset="0"/>
                <a:cs typeface="Times New Roman" pitchFamily="18" charset="0"/>
              </a:rPr>
              <a:t>When specific youth policies do exist in developing countries, they often do not cater for poor rural youth but tend to be biased towards non-poor males living in urban areas.</a:t>
            </a:r>
          </a:p>
          <a:p>
            <a:pPr marL="342900" indent="-342900">
              <a:lnSpc>
                <a:spcPct val="150000"/>
              </a:lnSpc>
              <a:buFont typeface="Wingdings" panose="05000000000000000000" pitchFamily="2" charset="2"/>
              <a:buChar char="§"/>
            </a:pPr>
            <a:r>
              <a:rPr lang="en-IN" sz="2400" dirty="0">
                <a:latin typeface="Times New Roman" panose="02020603050405020304" pitchFamily="18" charset="0"/>
                <a:cs typeface="Times New Roman" pitchFamily="18" charset="0"/>
              </a:rPr>
              <a:t>Consequently, there is growing disenchantment among rural youth towards agriculture vocation and they find it much lucrative to migrate to cities to do even menial jobs.</a:t>
            </a:r>
          </a:p>
          <a:p>
            <a:pPr marL="342900" indent="-342900">
              <a:lnSpc>
                <a:spcPct val="150000"/>
              </a:lnSpc>
              <a:buFont typeface="Wingdings" panose="05000000000000000000" pitchFamily="2" charset="2"/>
              <a:buChar char="§"/>
            </a:pPr>
            <a:endParaRPr lang="en-IN" sz="2400" dirty="0">
              <a:latin typeface="Times New Roman" panose="02020603050405020304" pitchFamily="18" charset="0"/>
              <a:cs typeface="Times New Roman" pitchFamily="18" charset="0"/>
            </a:endParaRPr>
          </a:p>
          <a:p>
            <a:pPr marL="342900" indent="-342900">
              <a:buFont typeface="Wingdings" panose="05000000000000000000" pitchFamily="2" charset="2"/>
              <a:buChar char="§"/>
            </a:pPr>
            <a:endParaRPr lang="en-IN" sz="2400" dirty="0"/>
          </a:p>
        </p:txBody>
      </p:sp>
      <p:pic>
        <p:nvPicPr>
          <p:cNvPr id="4" name="Picture 3">
            <a:extLst>
              <a:ext uri="{FF2B5EF4-FFF2-40B4-BE49-F238E27FC236}">
                <a16:creationId xmlns:a16="http://schemas.microsoft.com/office/drawing/2014/main" id="{2C60D96F-8E2B-2D93-39B9-D96E274C70A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14159" y="620038"/>
            <a:ext cx="5227782" cy="592481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844899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DF61B0E-7E7E-6CAE-41C4-0D05B46053A1}"/>
              </a:ext>
            </a:extLst>
          </p:cNvPr>
          <p:cNvSpPr txBox="1"/>
          <p:nvPr/>
        </p:nvSpPr>
        <p:spPr>
          <a:xfrm>
            <a:off x="407710" y="974552"/>
            <a:ext cx="5956145" cy="4457952"/>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IN" sz="2400" dirty="0">
                <a:latin typeface="Times New Roman" pitchFamily="18" charset="0"/>
                <a:cs typeface="Times New Roman" pitchFamily="18" charset="0"/>
              </a:rPr>
              <a:t>Large-scale migration of rural youth from farming to urban areas has caused concern among the agricultural policy makers, since, such a trend, if not checked, is likely to affect agricultural activities in the future. Thus, checking migration and retaining youth in agricultural sector is currently a big challenge.</a:t>
            </a:r>
          </a:p>
        </p:txBody>
      </p:sp>
      <p:pic>
        <p:nvPicPr>
          <p:cNvPr id="2" name="Picture 1">
            <a:extLst>
              <a:ext uri="{FF2B5EF4-FFF2-40B4-BE49-F238E27FC236}">
                <a16:creationId xmlns:a16="http://schemas.microsoft.com/office/drawing/2014/main" id="{1C0FFB23-A45F-14BE-CD11-305EAA4BC81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584217" y="541750"/>
            <a:ext cx="5200073" cy="5774499"/>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5464759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F3F829-5CB1-BFDD-B42A-201C5028E003}"/>
              </a:ext>
            </a:extLst>
          </p:cNvPr>
          <p:cNvSpPr txBox="1"/>
          <p:nvPr/>
        </p:nvSpPr>
        <p:spPr>
          <a:xfrm>
            <a:off x="1404469" y="495225"/>
            <a:ext cx="5860002" cy="523220"/>
          </a:xfrm>
          <a:prstGeom prst="rect">
            <a:avLst/>
          </a:prstGeom>
          <a:solidFill>
            <a:schemeClr val="accent2">
              <a:lumMod val="40000"/>
              <a:lumOff val="60000"/>
            </a:schemeClr>
          </a:solidFill>
        </p:spPr>
        <p:style>
          <a:lnRef idx="1">
            <a:schemeClr val="accent4"/>
          </a:lnRef>
          <a:fillRef idx="3">
            <a:schemeClr val="accent4"/>
          </a:fillRef>
          <a:effectRef idx="2">
            <a:schemeClr val="accent4"/>
          </a:effectRef>
          <a:fontRef idx="minor">
            <a:schemeClr val="lt1"/>
          </a:fontRef>
        </p:style>
        <p:txBody>
          <a:bodyPr wrap="none" rtlCol="0">
            <a:spAutoFit/>
          </a:bodyPr>
          <a:lstStyle/>
          <a:p>
            <a:r>
              <a:rPr lang="en-IN" sz="2800" b="1" dirty="0">
                <a:solidFill>
                  <a:schemeClr val="tx1"/>
                </a:solidFill>
                <a:latin typeface="Times New Roman" pitchFamily="18" charset="0"/>
                <a:cs typeface="Times New Roman" pitchFamily="18" charset="0"/>
              </a:rPr>
              <a:t>WHY YOUTH IN AGRICULTURE?</a:t>
            </a:r>
          </a:p>
        </p:txBody>
      </p:sp>
      <p:sp>
        <p:nvSpPr>
          <p:cNvPr id="4" name="TextBox 3">
            <a:extLst>
              <a:ext uri="{FF2B5EF4-FFF2-40B4-BE49-F238E27FC236}">
                <a16:creationId xmlns:a16="http://schemas.microsoft.com/office/drawing/2014/main" id="{087AC8A7-D573-B571-2611-26945E4CEB82}"/>
              </a:ext>
            </a:extLst>
          </p:cNvPr>
          <p:cNvSpPr txBox="1"/>
          <p:nvPr/>
        </p:nvSpPr>
        <p:spPr>
          <a:xfrm>
            <a:off x="435229" y="1536083"/>
            <a:ext cx="7221718" cy="4457952"/>
          </a:xfrm>
          <a:prstGeom prst="rect">
            <a:avLst/>
          </a:prstGeom>
          <a:noFill/>
        </p:spPr>
        <p:txBody>
          <a:bodyPr wrap="square">
            <a:spAutoFit/>
          </a:bodyPr>
          <a:lstStyle/>
          <a:p>
            <a:pPr marL="342900" indent="-342900" algn="just">
              <a:lnSpc>
                <a:spcPct val="150000"/>
              </a:lnSpc>
              <a:buFont typeface="Wingdings" panose="05000000000000000000" pitchFamily="2" charset="2"/>
              <a:buChar char="Ø"/>
            </a:pPr>
            <a:r>
              <a:rPr lang="en-IN" sz="2400" dirty="0">
                <a:latin typeface="Times New Roman" pitchFamily="18" charset="0"/>
                <a:cs typeface="Times New Roman" pitchFamily="18" charset="0"/>
              </a:rPr>
              <a:t>Aged farmers are in farming , Their efficiency is reducing </a:t>
            </a:r>
          </a:p>
          <a:p>
            <a:pPr marL="342900" indent="-342900" algn="just">
              <a:lnSpc>
                <a:spcPct val="150000"/>
              </a:lnSpc>
              <a:buFont typeface="Wingdings" panose="05000000000000000000" pitchFamily="2" charset="2"/>
              <a:buChar char="Ø"/>
            </a:pPr>
            <a:endParaRPr lang="en-IN" sz="2400" dirty="0">
              <a:latin typeface="Times New Roman" pitchFamily="18" charset="0"/>
              <a:cs typeface="Times New Roman" pitchFamily="18" charset="0"/>
            </a:endParaRPr>
          </a:p>
          <a:p>
            <a:pPr marL="342900" indent="-342900" algn="just">
              <a:lnSpc>
                <a:spcPct val="150000"/>
              </a:lnSpc>
              <a:buFont typeface="Wingdings" panose="05000000000000000000" pitchFamily="2" charset="2"/>
              <a:buChar char="Ø"/>
            </a:pPr>
            <a:r>
              <a:rPr lang="en-IN" sz="2400" dirty="0">
                <a:latin typeface="Times New Roman" pitchFamily="18" charset="0"/>
                <a:cs typeface="Times New Roman" pitchFamily="18" charset="0"/>
              </a:rPr>
              <a:t>Youth are capable of adapting new concepts, ideas, technology, which are vital for increasing production  </a:t>
            </a:r>
          </a:p>
          <a:p>
            <a:pPr marL="342900" indent="-342900" algn="just">
              <a:lnSpc>
                <a:spcPct val="150000"/>
              </a:lnSpc>
              <a:buFont typeface="Wingdings" panose="05000000000000000000" pitchFamily="2" charset="2"/>
              <a:buChar char="Ø"/>
            </a:pPr>
            <a:endParaRPr lang="en-IN" sz="2400" dirty="0">
              <a:latin typeface="Times New Roman" pitchFamily="18" charset="0"/>
              <a:cs typeface="Times New Roman" pitchFamily="18" charset="0"/>
            </a:endParaRPr>
          </a:p>
          <a:p>
            <a:pPr marL="342900" indent="-342900" algn="just">
              <a:lnSpc>
                <a:spcPct val="150000"/>
              </a:lnSpc>
              <a:buFont typeface="Wingdings" panose="05000000000000000000" pitchFamily="2" charset="2"/>
              <a:buChar char="Ø"/>
            </a:pPr>
            <a:r>
              <a:rPr lang="en-IN" sz="2400" dirty="0">
                <a:latin typeface="Times New Roman" pitchFamily="18" charset="0"/>
                <a:cs typeface="Times New Roman" pitchFamily="18" charset="0"/>
              </a:rPr>
              <a:t>Active participation of youth will reduce their unemployment in rural areas</a:t>
            </a:r>
          </a:p>
        </p:txBody>
      </p:sp>
      <p:pic>
        <p:nvPicPr>
          <p:cNvPr id="5" name="Picture 4">
            <a:extLst>
              <a:ext uri="{FF2B5EF4-FFF2-40B4-BE49-F238E27FC236}">
                <a16:creationId xmlns:a16="http://schemas.microsoft.com/office/drawing/2014/main" id="{94688E85-F80C-2589-DE31-D4CD7F98CC3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949214" y="1039168"/>
            <a:ext cx="3085360" cy="4610100"/>
          </a:xfrm>
          <a:prstGeom prst="rect">
            <a:avLst/>
          </a:prstGeom>
        </p:spPr>
      </p:pic>
    </p:spTree>
    <p:extLst>
      <p:ext uri="{BB962C8B-B14F-4D97-AF65-F5344CB8AC3E}">
        <p14:creationId xmlns:p14="http://schemas.microsoft.com/office/powerpoint/2010/main" val="2152768699"/>
      </p:ext>
    </p:extLst>
  </p:cSld>
  <p:clrMapOvr>
    <a:masterClrMapping/>
  </p:clrMapOvr>
  <p:transition spd="slow">
    <p:cove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BF4D64B-01AF-9B1B-C51B-5FA69292EB77}"/>
              </a:ext>
            </a:extLst>
          </p:cNvPr>
          <p:cNvSpPr txBox="1"/>
          <p:nvPr/>
        </p:nvSpPr>
        <p:spPr>
          <a:xfrm>
            <a:off x="671660" y="110444"/>
            <a:ext cx="10848680" cy="3246530"/>
          </a:xfrm>
          <a:prstGeom prst="rect">
            <a:avLst/>
          </a:prstGeom>
          <a:noFill/>
        </p:spPr>
        <p:txBody>
          <a:bodyPr wrap="square">
            <a:spAutoFit/>
          </a:bodyPr>
          <a:lstStyle/>
          <a:p>
            <a:pPr marL="457200" indent="-457200" algn="just">
              <a:lnSpc>
                <a:spcPct val="150000"/>
              </a:lnSpc>
              <a:buFont typeface="Wingdings" panose="05000000000000000000" pitchFamily="2" charset="2"/>
              <a:buChar char="Ø"/>
            </a:pPr>
            <a:r>
              <a:rPr lang="en-IN" sz="2800" dirty="0">
                <a:latin typeface="Times New Roman" pitchFamily="18" charset="0"/>
                <a:cs typeface="Times New Roman" pitchFamily="18" charset="0"/>
              </a:rPr>
              <a:t>Youth who are in sizeable number in rural areas possess the required energy to increase farm production</a:t>
            </a:r>
          </a:p>
          <a:p>
            <a:pPr marL="457200" indent="-457200" algn="just">
              <a:lnSpc>
                <a:spcPct val="150000"/>
              </a:lnSpc>
              <a:buFont typeface="Wingdings" panose="05000000000000000000" pitchFamily="2" charset="2"/>
              <a:buChar char="Ø"/>
            </a:pPr>
            <a:endParaRPr lang="en-IN" sz="2800" dirty="0">
              <a:latin typeface="Times New Roman" pitchFamily="18" charset="0"/>
              <a:cs typeface="Times New Roman" pitchFamily="18" charset="0"/>
            </a:endParaRPr>
          </a:p>
          <a:p>
            <a:pPr marL="457200" indent="-457200" algn="just">
              <a:lnSpc>
                <a:spcPct val="150000"/>
              </a:lnSpc>
              <a:buFont typeface="Wingdings" panose="05000000000000000000" pitchFamily="2" charset="2"/>
              <a:buChar char="Ø"/>
            </a:pPr>
            <a:r>
              <a:rPr lang="en-IN" sz="2800" dirty="0">
                <a:latin typeface="Times New Roman" pitchFamily="18" charset="0"/>
                <a:cs typeface="Times New Roman" pitchFamily="18" charset="0"/>
              </a:rPr>
              <a:t>Increased participation of youth in agriculture is necessary and important to facilitate Food and nutritional security</a:t>
            </a:r>
          </a:p>
        </p:txBody>
      </p:sp>
      <p:pic>
        <p:nvPicPr>
          <p:cNvPr id="4" name="Picture 3">
            <a:extLst>
              <a:ext uri="{FF2B5EF4-FFF2-40B4-BE49-F238E27FC236}">
                <a16:creationId xmlns:a16="http://schemas.microsoft.com/office/drawing/2014/main" id="{55FAD503-BDF1-58CE-9801-8EAAADAA054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71660" y="3501026"/>
            <a:ext cx="5424340" cy="279595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4">
            <a:extLst>
              <a:ext uri="{FF2B5EF4-FFF2-40B4-BE49-F238E27FC236}">
                <a16:creationId xmlns:a16="http://schemas.microsoft.com/office/drawing/2014/main" id="{BA77603E-053B-36CE-58D4-ED38073E6CF4}"/>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513535" y="3501026"/>
            <a:ext cx="5285984" cy="279595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308315108"/>
      </p:ext>
    </p:extLst>
  </p:cSld>
  <p:clrMapOvr>
    <a:masterClrMapping/>
  </p:clrMapOvr>
  <p:transition spd="slow">
    <p:wheel spokes="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3520156-48E7-1418-070D-86D25738D12D}"/>
              </a:ext>
            </a:extLst>
          </p:cNvPr>
          <p:cNvPicPr>
            <a:picLocks noChangeAspect="1" noChangeArrowheads="1"/>
          </p:cNvPicPr>
          <p:nvPr/>
        </p:nvPicPr>
        <p:blipFill rotWithShape="1">
          <a:blip r:embed="rId2"/>
          <a:srcRect t="15200" b="11200"/>
          <a:stretch/>
        </p:blipFill>
        <p:spPr bwMode="auto">
          <a:xfrm>
            <a:off x="1427967" y="0"/>
            <a:ext cx="8605381" cy="2809188"/>
          </a:xfrm>
          <a:prstGeom prst="rect">
            <a:avLst/>
          </a:prstGeom>
          <a:noFill/>
          <a:ln w="9525">
            <a:noFill/>
            <a:miter lim="800000"/>
            <a:headEnd/>
            <a:tailEnd/>
          </a:ln>
          <a:effectLst/>
        </p:spPr>
      </p:pic>
      <p:sp>
        <p:nvSpPr>
          <p:cNvPr id="4" name="TextBox 3">
            <a:extLst>
              <a:ext uri="{FF2B5EF4-FFF2-40B4-BE49-F238E27FC236}">
                <a16:creationId xmlns:a16="http://schemas.microsoft.com/office/drawing/2014/main" id="{25845B8F-68FD-47BA-5EEC-1AD527CC91BF}"/>
              </a:ext>
            </a:extLst>
          </p:cNvPr>
          <p:cNvSpPr txBox="1"/>
          <p:nvPr/>
        </p:nvSpPr>
        <p:spPr>
          <a:xfrm>
            <a:off x="322867" y="2428156"/>
            <a:ext cx="10254007" cy="4197944"/>
          </a:xfrm>
          <a:prstGeom prst="rect">
            <a:avLst/>
          </a:prstGeom>
          <a:noFill/>
        </p:spPr>
        <p:txBody>
          <a:bodyPr wrap="square">
            <a:spAutoFit/>
          </a:bodyPr>
          <a:lstStyle/>
          <a:p>
            <a:pPr>
              <a:lnSpc>
                <a:spcPct val="150000"/>
              </a:lnSpc>
            </a:pPr>
            <a:r>
              <a:rPr lang="en-IN" sz="2000" b="1" dirty="0">
                <a:solidFill>
                  <a:srgbClr val="00B050"/>
                </a:solidFill>
                <a:latin typeface="Times New Roman" pitchFamily="18" charset="0"/>
                <a:cs typeface="Times New Roman" pitchFamily="18" charset="0"/>
              </a:rPr>
              <a:t>S  	Energy, interested in technologies, vocational  education, good climate </a:t>
            </a:r>
          </a:p>
          <a:p>
            <a:pPr>
              <a:lnSpc>
                <a:spcPct val="150000"/>
              </a:lnSpc>
            </a:pPr>
            <a:r>
              <a:rPr lang="en-IN" sz="2000" b="1" dirty="0">
                <a:solidFill>
                  <a:srgbClr val="00B050"/>
                </a:solidFill>
                <a:latin typeface="Times New Roman" pitchFamily="18" charset="0"/>
                <a:cs typeface="Times New Roman" pitchFamily="18" charset="0"/>
              </a:rPr>
              <a:t>	</a:t>
            </a:r>
          </a:p>
          <a:p>
            <a:pPr>
              <a:lnSpc>
                <a:spcPct val="150000"/>
              </a:lnSpc>
            </a:pPr>
            <a:r>
              <a:rPr lang="en-IN" sz="2000" b="1" dirty="0">
                <a:solidFill>
                  <a:schemeClr val="accent1"/>
                </a:solidFill>
                <a:latin typeface="Times New Roman" pitchFamily="18" charset="0"/>
                <a:cs typeface="Times New Roman" pitchFamily="18" charset="0"/>
              </a:rPr>
              <a:t>W 	Lack of experience, lack of knowledge, poor access to resources </a:t>
            </a:r>
            <a:r>
              <a:rPr lang="en-IN" sz="2000" dirty="0">
                <a:latin typeface="Times New Roman" pitchFamily="18" charset="0"/>
                <a:cs typeface="Times New Roman" pitchFamily="18" charset="0"/>
              </a:rPr>
              <a:t>	</a:t>
            </a:r>
          </a:p>
          <a:p>
            <a:pPr>
              <a:lnSpc>
                <a:spcPct val="150000"/>
              </a:lnSpc>
            </a:pPr>
            <a:endParaRPr lang="en-IN" sz="2000" dirty="0">
              <a:latin typeface="Times New Roman" pitchFamily="18" charset="0"/>
              <a:cs typeface="Times New Roman" pitchFamily="18" charset="0"/>
            </a:endParaRPr>
          </a:p>
          <a:p>
            <a:pPr>
              <a:lnSpc>
                <a:spcPct val="150000"/>
              </a:lnSpc>
            </a:pPr>
            <a:r>
              <a:rPr lang="en-IN" sz="2000" b="1" dirty="0">
                <a:solidFill>
                  <a:srgbClr val="002060"/>
                </a:solidFill>
                <a:latin typeface="Times New Roman" pitchFamily="18" charset="0"/>
                <a:cs typeface="Times New Roman" pitchFamily="18" charset="0"/>
              </a:rPr>
              <a:t>O 	Machinery, high yielding varieties, communication between younger and older </a:t>
            </a:r>
          </a:p>
          <a:p>
            <a:pPr>
              <a:lnSpc>
                <a:spcPct val="150000"/>
              </a:lnSpc>
            </a:pPr>
            <a:r>
              <a:rPr lang="en-IN" sz="2000" b="1" dirty="0">
                <a:solidFill>
                  <a:srgbClr val="002060"/>
                </a:solidFill>
                <a:latin typeface="Times New Roman" pitchFamily="18" charset="0"/>
                <a:cs typeface="Times New Roman" pitchFamily="18" charset="0"/>
              </a:rPr>
              <a:t>               farmers </a:t>
            </a:r>
            <a:r>
              <a:rPr lang="en-IN" sz="2000" dirty="0">
                <a:latin typeface="Times New Roman" pitchFamily="18" charset="0"/>
                <a:cs typeface="Times New Roman" pitchFamily="18" charset="0"/>
              </a:rPr>
              <a:t>	</a:t>
            </a:r>
          </a:p>
          <a:p>
            <a:pPr>
              <a:lnSpc>
                <a:spcPct val="150000"/>
              </a:lnSpc>
            </a:pPr>
            <a:endParaRPr lang="en-IN" sz="2000" dirty="0">
              <a:latin typeface="Times New Roman" pitchFamily="18" charset="0"/>
              <a:cs typeface="Times New Roman" pitchFamily="18" charset="0"/>
            </a:endParaRPr>
          </a:p>
          <a:p>
            <a:pPr>
              <a:lnSpc>
                <a:spcPct val="150000"/>
              </a:lnSpc>
            </a:pPr>
            <a:r>
              <a:rPr lang="en-IN" sz="2000" b="1" dirty="0">
                <a:solidFill>
                  <a:srgbClr val="FF0000"/>
                </a:solidFill>
                <a:latin typeface="Times New Roman" pitchFamily="18" charset="0"/>
                <a:cs typeface="Times New Roman" pitchFamily="18" charset="0"/>
              </a:rPr>
              <a:t>T            Scarcity of water, uncertain climatic conditions, good year/bad year, price crashes,   </a:t>
            </a:r>
          </a:p>
          <a:p>
            <a:pPr>
              <a:lnSpc>
                <a:spcPct val="150000"/>
              </a:lnSpc>
            </a:pPr>
            <a:r>
              <a:rPr lang="en-IN" sz="2000" b="1" dirty="0">
                <a:solidFill>
                  <a:srgbClr val="FF0000"/>
                </a:solidFill>
                <a:latin typeface="Times New Roman" pitchFamily="18" charset="0"/>
                <a:cs typeface="Times New Roman" pitchFamily="18" charset="0"/>
              </a:rPr>
              <a:t>              globalization, lack of arable land </a:t>
            </a:r>
            <a:endParaRPr lang="en-IN" sz="2000" dirty="0"/>
          </a:p>
        </p:txBody>
      </p:sp>
    </p:spTree>
    <p:extLst>
      <p:ext uri="{BB962C8B-B14F-4D97-AF65-F5344CB8AC3E}">
        <p14:creationId xmlns:p14="http://schemas.microsoft.com/office/powerpoint/2010/main" val="216393654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7A47F0-2B8A-D973-4D18-EE9E2E0F956F}"/>
              </a:ext>
            </a:extLst>
          </p:cNvPr>
          <p:cNvSpPr txBox="1"/>
          <p:nvPr/>
        </p:nvSpPr>
        <p:spPr>
          <a:xfrm>
            <a:off x="2634836" y="133413"/>
            <a:ext cx="8286160" cy="830997"/>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r>
              <a:rPr lang="en-IN" sz="2400" b="1" dirty="0">
                <a:solidFill>
                  <a:schemeClr val="tx1"/>
                </a:solidFill>
                <a:latin typeface="Times New Roman" pitchFamily="18" charset="0"/>
                <a:cs typeface="Times New Roman" pitchFamily="18" charset="0"/>
              </a:rPr>
              <a:t>   STRATEGIES FOR INCREASED PARTICIPATION OF  </a:t>
            </a:r>
          </a:p>
          <a:p>
            <a:r>
              <a:rPr lang="en-IN" sz="2400" b="1" dirty="0">
                <a:solidFill>
                  <a:schemeClr val="tx1"/>
                </a:solidFill>
                <a:latin typeface="Times New Roman" pitchFamily="18" charset="0"/>
                <a:cs typeface="Times New Roman" pitchFamily="18" charset="0"/>
              </a:rPr>
              <a:t>                         YOUTH IN AGRICULTURE</a:t>
            </a:r>
          </a:p>
        </p:txBody>
      </p:sp>
      <p:pic>
        <p:nvPicPr>
          <p:cNvPr id="3" name="Picture 2">
            <a:extLst>
              <a:ext uri="{FF2B5EF4-FFF2-40B4-BE49-F238E27FC236}">
                <a16:creationId xmlns:a16="http://schemas.microsoft.com/office/drawing/2014/main" id="{AAB40510-D5ED-DE93-52DE-8E325C373A15}"/>
              </a:ext>
            </a:extLst>
          </p:cNvPr>
          <p:cNvPicPr>
            <a:picLocks noChangeAspect="1" noChangeArrowheads="1"/>
          </p:cNvPicPr>
          <p:nvPr/>
        </p:nvPicPr>
        <p:blipFill>
          <a:blip r:embed="rId2" cstate="print"/>
          <a:srcRect/>
          <a:stretch>
            <a:fillRect/>
          </a:stretch>
        </p:blipFill>
        <p:spPr bwMode="auto">
          <a:xfrm>
            <a:off x="110347" y="615618"/>
            <a:ext cx="2440823" cy="18827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a:extLst>
              <a:ext uri="{FF2B5EF4-FFF2-40B4-BE49-F238E27FC236}">
                <a16:creationId xmlns:a16="http://schemas.microsoft.com/office/drawing/2014/main" id="{F14D7859-154F-763D-558A-969A921BDC56}"/>
              </a:ext>
            </a:extLst>
          </p:cNvPr>
          <p:cNvPicPr>
            <a:picLocks noChangeAspect="1" noChangeArrowheads="1"/>
          </p:cNvPicPr>
          <p:nvPr/>
        </p:nvPicPr>
        <p:blipFill>
          <a:blip r:embed="rId3"/>
          <a:srcRect/>
          <a:stretch>
            <a:fillRect/>
          </a:stretch>
        </p:blipFill>
        <p:spPr bwMode="auto">
          <a:xfrm>
            <a:off x="85562" y="2681085"/>
            <a:ext cx="2440822" cy="18573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a:extLst>
              <a:ext uri="{FF2B5EF4-FFF2-40B4-BE49-F238E27FC236}">
                <a16:creationId xmlns:a16="http://schemas.microsoft.com/office/drawing/2014/main" id="{F51081E4-35E8-42A5-E49B-07DEFA6654D7}"/>
              </a:ext>
            </a:extLst>
          </p:cNvPr>
          <p:cNvPicPr>
            <a:picLocks noChangeAspect="1" noChangeArrowheads="1"/>
          </p:cNvPicPr>
          <p:nvPr/>
        </p:nvPicPr>
        <p:blipFill>
          <a:blip r:embed="rId4"/>
          <a:srcRect/>
          <a:stretch>
            <a:fillRect/>
          </a:stretch>
        </p:blipFill>
        <p:spPr bwMode="auto">
          <a:xfrm>
            <a:off x="85562" y="4721169"/>
            <a:ext cx="2440822" cy="200014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Rectangle: Top Corners Snipped 5">
            <a:extLst>
              <a:ext uri="{FF2B5EF4-FFF2-40B4-BE49-F238E27FC236}">
                <a16:creationId xmlns:a16="http://schemas.microsoft.com/office/drawing/2014/main" id="{010F40A8-824A-30B7-7427-BC29DD5B9145}"/>
              </a:ext>
            </a:extLst>
          </p:cNvPr>
          <p:cNvSpPr/>
          <p:nvPr/>
        </p:nvSpPr>
        <p:spPr>
          <a:xfrm>
            <a:off x="2752627" y="1764393"/>
            <a:ext cx="1809946" cy="4411744"/>
          </a:xfrm>
          <a:prstGeom prst="snip2Same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r>
              <a:rPr lang="en-IN" sz="2400" dirty="0">
                <a:latin typeface="Times New Roman" pitchFamily="18" charset="0"/>
                <a:cs typeface="Times New Roman" pitchFamily="18" charset="0"/>
              </a:rPr>
              <a:t>Training and capacity building of youth</a:t>
            </a:r>
          </a:p>
        </p:txBody>
      </p:sp>
      <p:sp>
        <p:nvSpPr>
          <p:cNvPr id="8" name="Rectangle: Top Corners Snipped 7">
            <a:extLst>
              <a:ext uri="{FF2B5EF4-FFF2-40B4-BE49-F238E27FC236}">
                <a16:creationId xmlns:a16="http://schemas.microsoft.com/office/drawing/2014/main" id="{9331EF45-DE39-9D70-C50C-418BED5FF7FF}"/>
              </a:ext>
            </a:extLst>
          </p:cNvPr>
          <p:cNvSpPr/>
          <p:nvPr/>
        </p:nvSpPr>
        <p:spPr>
          <a:xfrm>
            <a:off x="4729904" y="1764393"/>
            <a:ext cx="2488674" cy="4411744"/>
          </a:xfrm>
          <a:prstGeom prst="snip2SameRect">
            <a:avLst/>
          </a:prstGeom>
          <a:solidFill>
            <a:srgbClr val="EE9CE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r>
              <a:rPr lang="en-IN" sz="2400" dirty="0">
                <a:latin typeface="Times New Roman" pitchFamily="18" charset="0"/>
                <a:cs typeface="Times New Roman" pitchFamily="18" charset="0"/>
              </a:rPr>
              <a:t>Inclusion of lessons in agriculture in the curriculum of secondary schools to infuse interest  in agriculture at the young age</a:t>
            </a:r>
          </a:p>
        </p:txBody>
      </p:sp>
      <p:sp>
        <p:nvSpPr>
          <p:cNvPr id="9" name="Rectangle: Top Corners Snipped 8">
            <a:extLst>
              <a:ext uri="{FF2B5EF4-FFF2-40B4-BE49-F238E27FC236}">
                <a16:creationId xmlns:a16="http://schemas.microsoft.com/office/drawing/2014/main" id="{0128EEA1-7147-CA98-27F0-E01B92E05DA0}"/>
              </a:ext>
            </a:extLst>
          </p:cNvPr>
          <p:cNvSpPr/>
          <p:nvPr/>
        </p:nvSpPr>
        <p:spPr>
          <a:xfrm>
            <a:off x="9891084" y="1764393"/>
            <a:ext cx="2059823" cy="4411744"/>
          </a:xfrm>
          <a:prstGeom prst="snip2Same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r>
              <a:rPr lang="en-IN" sz="2400" dirty="0">
                <a:latin typeface="Times New Roman" pitchFamily="18" charset="0"/>
                <a:cs typeface="Times New Roman" pitchFamily="18" charset="0"/>
              </a:rPr>
              <a:t>Easy access to land and capital, technology and information</a:t>
            </a:r>
          </a:p>
          <a:p>
            <a:endParaRPr lang="en-IN" sz="1800" dirty="0">
              <a:latin typeface="Times New Roman" pitchFamily="18" charset="0"/>
              <a:cs typeface="Times New Roman" pitchFamily="18" charset="0"/>
            </a:endParaRPr>
          </a:p>
        </p:txBody>
      </p:sp>
      <p:sp>
        <p:nvSpPr>
          <p:cNvPr id="10" name="Rectangle: Top Corners Snipped 9">
            <a:extLst>
              <a:ext uri="{FF2B5EF4-FFF2-40B4-BE49-F238E27FC236}">
                <a16:creationId xmlns:a16="http://schemas.microsoft.com/office/drawing/2014/main" id="{82FA52BE-9A08-F080-DBE3-AF66862DBC99}"/>
              </a:ext>
            </a:extLst>
          </p:cNvPr>
          <p:cNvSpPr/>
          <p:nvPr/>
        </p:nvSpPr>
        <p:spPr>
          <a:xfrm>
            <a:off x="7385909" y="1764393"/>
            <a:ext cx="2281286" cy="4411744"/>
          </a:xfrm>
          <a:prstGeom prst="snip2Same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r>
              <a:rPr lang="en-IN" sz="2400" dirty="0">
                <a:latin typeface="Times New Roman" pitchFamily="18" charset="0"/>
                <a:cs typeface="Times New Roman" pitchFamily="18" charset="0"/>
              </a:rPr>
              <a:t>Training in entrepreneurship development programme</a:t>
            </a:r>
          </a:p>
        </p:txBody>
      </p:sp>
    </p:spTree>
    <p:extLst>
      <p:ext uri="{BB962C8B-B14F-4D97-AF65-F5344CB8AC3E}">
        <p14:creationId xmlns:p14="http://schemas.microsoft.com/office/powerpoint/2010/main" val="3873904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Top Corners Snipped 1">
            <a:extLst>
              <a:ext uri="{FF2B5EF4-FFF2-40B4-BE49-F238E27FC236}">
                <a16:creationId xmlns:a16="http://schemas.microsoft.com/office/drawing/2014/main" id="{B3D1D059-2A14-4134-B6B7-DF16F28BD6BC}"/>
              </a:ext>
            </a:extLst>
          </p:cNvPr>
          <p:cNvSpPr/>
          <p:nvPr/>
        </p:nvSpPr>
        <p:spPr>
          <a:xfrm>
            <a:off x="136675" y="145186"/>
            <a:ext cx="1960776" cy="4411744"/>
          </a:xfrm>
          <a:prstGeom prst="snip2Same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pPr>
              <a:lnSpc>
                <a:spcPct val="150000"/>
              </a:lnSpc>
            </a:pPr>
            <a:r>
              <a:rPr lang="en-IN" sz="2400" dirty="0">
                <a:latin typeface="Times New Roman" pitchFamily="18" charset="0"/>
                <a:cs typeface="Times New Roman" pitchFamily="18" charset="0"/>
              </a:rPr>
              <a:t>Better market opportunity for the farm produce</a:t>
            </a:r>
          </a:p>
        </p:txBody>
      </p:sp>
      <p:sp>
        <p:nvSpPr>
          <p:cNvPr id="3" name="Rectangle: Top Corners Snipped 2">
            <a:extLst>
              <a:ext uri="{FF2B5EF4-FFF2-40B4-BE49-F238E27FC236}">
                <a16:creationId xmlns:a16="http://schemas.microsoft.com/office/drawing/2014/main" id="{BB318445-7DF7-ACF5-D091-5936DAB7B9AF}"/>
              </a:ext>
            </a:extLst>
          </p:cNvPr>
          <p:cNvSpPr/>
          <p:nvPr/>
        </p:nvSpPr>
        <p:spPr>
          <a:xfrm>
            <a:off x="2182648" y="963114"/>
            <a:ext cx="2085675" cy="4411744"/>
          </a:xfrm>
          <a:prstGeom prst="snip2SameRect">
            <a:avLst/>
          </a:prstGeom>
          <a:solidFill>
            <a:srgbClr val="EE9CE4"/>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pPr>
              <a:lnSpc>
                <a:spcPct val="150000"/>
              </a:lnSpc>
            </a:pPr>
            <a:r>
              <a:rPr lang="en-IN" sz="2400" dirty="0">
                <a:latin typeface="Times New Roman" pitchFamily="18" charset="0"/>
                <a:cs typeface="Times New Roman" pitchFamily="18" charset="0"/>
              </a:rPr>
              <a:t>Motivation-improving the image of agriculture profession.</a:t>
            </a:r>
          </a:p>
          <a:p>
            <a:pPr>
              <a:lnSpc>
                <a:spcPct val="150000"/>
              </a:lnSpc>
            </a:pPr>
            <a:endParaRPr lang="en-IN" sz="2400" dirty="0">
              <a:latin typeface="Times New Roman" pitchFamily="18" charset="0"/>
              <a:cs typeface="Times New Roman" pitchFamily="18" charset="0"/>
            </a:endParaRPr>
          </a:p>
        </p:txBody>
      </p:sp>
      <p:sp>
        <p:nvSpPr>
          <p:cNvPr id="4" name="Rectangle: Top Corners Snipped 3">
            <a:extLst>
              <a:ext uri="{FF2B5EF4-FFF2-40B4-BE49-F238E27FC236}">
                <a16:creationId xmlns:a16="http://schemas.microsoft.com/office/drawing/2014/main" id="{65049DA6-B40A-72B3-DBE1-568E257BD2F8}"/>
              </a:ext>
            </a:extLst>
          </p:cNvPr>
          <p:cNvSpPr/>
          <p:nvPr/>
        </p:nvSpPr>
        <p:spPr>
          <a:xfrm>
            <a:off x="4458878" y="1926853"/>
            <a:ext cx="2085675" cy="4411744"/>
          </a:xfrm>
          <a:prstGeom prst="snip2Same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pPr>
              <a:lnSpc>
                <a:spcPct val="150000"/>
              </a:lnSpc>
            </a:pPr>
            <a:r>
              <a:rPr lang="en-IN" sz="2400" dirty="0">
                <a:latin typeface="Times New Roman" pitchFamily="18" charset="0"/>
                <a:cs typeface="Times New Roman" pitchFamily="18" charset="0"/>
              </a:rPr>
              <a:t>Starting rural youth associations and self-help groups.</a:t>
            </a:r>
          </a:p>
          <a:p>
            <a:pPr>
              <a:lnSpc>
                <a:spcPct val="150000"/>
              </a:lnSpc>
            </a:pPr>
            <a:endParaRPr lang="en-IN" sz="2400" dirty="0">
              <a:latin typeface="Times New Roman" pitchFamily="18" charset="0"/>
              <a:cs typeface="Times New Roman" pitchFamily="18" charset="0"/>
            </a:endParaRPr>
          </a:p>
        </p:txBody>
      </p:sp>
      <p:sp>
        <p:nvSpPr>
          <p:cNvPr id="5" name="Rectangle: Top Corners Snipped 4">
            <a:extLst>
              <a:ext uri="{FF2B5EF4-FFF2-40B4-BE49-F238E27FC236}">
                <a16:creationId xmlns:a16="http://schemas.microsoft.com/office/drawing/2014/main" id="{8B908C7F-E5A3-6BC7-D5B4-5DF4F0D806D9}"/>
              </a:ext>
            </a:extLst>
          </p:cNvPr>
          <p:cNvSpPr/>
          <p:nvPr/>
        </p:nvSpPr>
        <p:spPr>
          <a:xfrm>
            <a:off x="6735108" y="2351058"/>
            <a:ext cx="2059823" cy="4411744"/>
          </a:xfrm>
          <a:prstGeom prst="snip2SameRect">
            <a:avLst/>
          </a:prstGeom>
          <a:solidFill>
            <a:schemeClr val="accent2">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rtlCol="0" anchor="ctr"/>
          <a:lstStyle/>
          <a:p>
            <a:pPr>
              <a:lnSpc>
                <a:spcPct val="150000"/>
              </a:lnSpc>
            </a:pPr>
            <a:r>
              <a:rPr lang="en-IN" sz="2400" dirty="0">
                <a:latin typeface="Times New Roman" pitchFamily="18" charset="0"/>
                <a:cs typeface="Times New Roman" pitchFamily="18" charset="0"/>
              </a:rPr>
              <a:t>Rewarding youth achievers in farming</a:t>
            </a:r>
            <a:r>
              <a:rPr lang="en-IN" dirty="0">
                <a:latin typeface="Times New Roman" pitchFamily="18" charset="0"/>
                <a:cs typeface="Times New Roman" pitchFamily="18" charset="0"/>
              </a:rPr>
              <a:t>.</a:t>
            </a:r>
          </a:p>
        </p:txBody>
      </p:sp>
      <p:pic>
        <p:nvPicPr>
          <p:cNvPr id="6" name="Picture 3">
            <a:extLst>
              <a:ext uri="{FF2B5EF4-FFF2-40B4-BE49-F238E27FC236}">
                <a16:creationId xmlns:a16="http://schemas.microsoft.com/office/drawing/2014/main" id="{C22F8FE2-4C76-B3B4-F8BE-E5DB88896CDC}"/>
              </a:ext>
            </a:extLst>
          </p:cNvPr>
          <p:cNvPicPr>
            <a:picLocks noChangeAspect="1" noChangeArrowheads="1"/>
          </p:cNvPicPr>
          <p:nvPr/>
        </p:nvPicPr>
        <p:blipFill>
          <a:blip r:embed="rId2"/>
          <a:srcRect/>
          <a:stretch>
            <a:fillRect/>
          </a:stretch>
        </p:blipFill>
        <p:spPr bwMode="auto">
          <a:xfrm>
            <a:off x="9059103" y="282804"/>
            <a:ext cx="2921648" cy="3007151"/>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reflection blurRad="12700" stA="38000" endPos="28000" dist="5000" dir="5400000" sy="-100000" algn="bl" rotWithShape="0"/>
          </a:effectLst>
          <a:scene3d>
            <a:camera prst="orthographicFront">
              <a:rot lat="0" lon="0" rev="0"/>
            </a:camera>
            <a:lightRig rig="balanced" dir="t">
              <a:rot lat="0" lon="0" rev="8700000"/>
            </a:lightRig>
          </a:scene3d>
          <a:sp3d>
            <a:bevelT w="190500" h="38100"/>
          </a:sp3d>
        </p:spPr>
      </p:pic>
      <p:pic>
        <p:nvPicPr>
          <p:cNvPr id="7" name="Picture 2">
            <a:extLst>
              <a:ext uri="{FF2B5EF4-FFF2-40B4-BE49-F238E27FC236}">
                <a16:creationId xmlns:a16="http://schemas.microsoft.com/office/drawing/2014/main" id="{21CF87EE-121D-DC59-1ADD-04A364C18345}"/>
              </a:ext>
            </a:extLst>
          </p:cNvPr>
          <p:cNvPicPr>
            <a:picLocks noChangeAspect="1" noChangeArrowheads="1"/>
          </p:cNvPicPr>
          <p:nvPr/>
        </p:nvPicPr>
        <p:blipFill>
          <a:blip r:embed="rId3" cstate="print"/>
          <a:srcRect/>
          <a:stretch>
            <a:fillRect/>
          </a:stretch>
        </p:blipFill>
        <p:spPr bwMode="auto">
          <a:xfrm>
            <a:off x="9059103" y="3733014"/>
            <a:ext cx="2979136" cy="2929328"/>
          </a:xfrm>
          <a:prstGeom prst="roundRect">
            <a:avLst>
              <a:gd name="adj" fmla="val 8594"/>
            </a:avLst>
          </a:prstGeom>
          <a:solidFill>
            <a:srgbClr val="FFFFFF">
              <a:shade val="85000"/>
            </a:srgbClr>
          </a:solidFill>
          <a:ln>
            <a:noFill/>
          </a:ln>
          <a:effectLst>
            <a:outerShdw blurRad="44450" dist="27940" dir="5400000" algn="ctr">
              <a:srgbClr val="000000">
                <a:alpha val="32000"/>
              </a:srgbClr>
            </a:outerShdw>
            <a:reflection blurRad="12700" stA="38000" endPos="28000" dist="5000" dir="5400000" sy="-100000" algn="bl" rotWithShape="0"/>
          </a:effectLst>
          <a:scene3d>
            <a:camera prst="orthographicFront">
              <a:rot lat="0" lon="0" rev="0"/>
            </a:camera>
            <a:lightRig rig="balanced" dir="t">
              <a:rot lat="0" lon="0" rev="8700000"/>
            </a:lightRig>
          </a:scene3d>
          <a:sp3d>
            <a:bevelT w="190500" h="38100"/>
          </a:sp3d>
        </p:spPr>
      </p:pic>
    </p:spTree>
    <p:extLst>
      <p:ext uri="{BB962C8B-B14F-4D97-AF65-F5344CB8AC3E}">
        <p14:creationId xmlns:p14="http://schemas.microsoft.com/office/powerpoint/2010/main" val="2256178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tep 11 - Ongoing Activities | Department of Human Resources">
            <a:extLst>
              <a:ext uri="{FF2B5EF4-FFF2-40B4-BE49-F238E27FC236}">
                <a16:creationId xmlns:a16="http://schemas.microsoft.com/office/drawing/2014/main" id="{A3BA006D-5AB9-A859-78CB-1A620984CB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609"/>
          <a:stretch/>
        </p:blipFill>
        <p:spPr bwMode="auto">
          <a:xfrm>
            <a:off x="1148218" y="1202498"/>
            <a:ext cx="9695145" cy="4133589"/>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885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0B8B8305-7C87-8317-8C85-F1D8A6B0AAAE}"/>
              </a:ext>
            </a:extLst>
          </p:cNvPr>
          <p:cNvSpPr/>
          <p:nvPr/>
        </p:nvSpPr>
        <p:spPr>
          <a:xfrm>
            <a:off x="2450969" y="91504"/>
            <a:ext cx="9521072" cy="2253007"/>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IN" sz="2400" b="1" dirty="0">
                <a:solidFill>
                  <a:schemeClr val="tx1"/>
                </a:solidFill>
                <a:latin typeface="Times New Roman" pitchFamily="18" charset="0"/>
                <a:cs typeface="Times New Roman" pitchFamily="18" charset="0"/>
              </a:rPr>
              <a:t>Imparting need based vocational training to farmers, farm women &amp; rural youth to change their knowledge, skill &amp; attitude as a result uplift the standard of living, is the main mandate of the KVKs.</a:t>
            </a:r>
          </a:p>
        </p:txBody>
      </p:sp>
      <p:sp>
        <p:nvSpPr>
          <p:cNvPr id="6" name="TextBox 5">
            <a:extLst>
              <a:ext uri="{FF2B5EF4-FFF2-40B4-BE49-F238E27FC236}">
                <a16:creationId xmlns:a16="http://schemas.microsoft.com/office/drawing/2014/main" id="{76950232-28FD-E004-4BF2-21C977B40C99}"/>
              </a:ext>
            </a:extLst>
          </p:cNvPr>
          <p:cNvSpPr txBox="1"/>
          <p:nvPr/>
        </p:nvSpPr>
        <p:spPr>
          <a:xfrm>
            <a:off x="207390" y="2875281"/>
            <a:ext cx="4487158" cy="584775"/>
          </a:xfrm>
          <a:prstGeom prst="rect">
            <a:avLst/>
          </a:prstGeom>
          <a:noFill/>
        </p:spPr>
        <p:txBody>
          <a:bodyPr wrap="square">
            <a:spAutoFit/>
          </a:bodyPr>
          <a:lstStyle/>
          <a:p>
            <a:r>
              <a:rPr lang="en-IN" sz="3200" b="1" dirty="0">
                <a:solidFill>
                  <a:srgbClr val="C00000"/>
                </a:solidFill>
                <a:latin typeface="Times New Roman" pitchFamily="18" charset="0"/>
                <a:cs typeface="Times New Roman" pitchFamily="18" charset="0"/>
              </a:rPr>
              <a:t>Krishi Vigyan Kendra </a:t>
            </a:r>
            <a:endParaRPr lang="en-IN" sz="3200" dirty="0"/>
          </a:p>
        </p:txBody>
      </p:sp>
      <p:sp>
        <p:nvSpPr>
          <p:cNvPr id="7" name="Rectangle: Rounded Corners 6">
            <a:extLst>
              <a:ext uri="{FF2B5EF4-FFF2-40B4-BE49-F238E27FC236}">
                <a16:creationId xmlns:a16="http://schemas.microsoft.com/office/drawing/2014/main" id="{D813B3CB-3BBB-927B-476F-CA4E16B69F5A}"/>
              </a:ext>
            </a:extLst>
          </p:cNvPr>
          <p:cNvSpPr/>
          <p:nvPr/>
        </p:nvSpPr>
        <p:spPr>
          <a:xfrm>
            <a:off x="2450969" y="3940403"/>
            <a:ext cx="9521072" cy="2253007"/>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IN" sz="2400" b="1" dirty="0">
                <a:solidFill>
                  <a:schemeClr val="tx1"/>
                </a:solidFill>
                <a:latin typeface="Times New Roman" pitchFamily="18" charset="0"/>
                <a:cs typeface="Times New Roman" pitchFamily="18" charset="0"/>
              </a:rPr>
              <a:t>KVKs numbering over 731. A total of 4.86 lakh extension programmes/activities were organized by the KVKs during 2012-13, Attracted the participation of 170.16 lakh farmers and 2.61 lakh extension personnel.</a:t>
            </a:r>
          </a:p>
        </p:txBody>
      </p:sp>
      <p:sp>
        <p:nvSpPr>
          <p:cNvPr id="8" name="Arrow: Down 7">
            <a:extLst>
              <a:ext uri="{FF2B5EF4-FFF2-40B4-BE49-F238E27FC236}">
                <a16:creationId xmlns:a16="http://schemas.microsoft.com/office/drawing/2014/main" id="{379D2261-0D0E-2002-548A-DC58FA37D889}"/>
              </a:ext>
            </a:extLst>
          </p:cNvPr>
          <p:cNvSpPr/>
          <p:nvPr/>
        </p:nvSpPr>
        <p:spPr>
          <a:xfrm rot="10800000" flipV="1">
            <a:off x="6740872" y="2875281"/>
            <a:ext cx="941266" cy="534352"/>
          </a:xfrm>
          <a:prstGeom prst="downArrow">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298050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10ACC3F-DC8E-5208-DBAD-43F913EC945A}"/>
              </a:ext>
            </a:extLst>
          </p:cNvPr>
          <p:cNvSpPr/>
          <p:nvPr/>
        </p:nvSpPr>
        <p:spPr>
          <a:xfrm>
            <a:off x="1335464" y="122549"/>
            <a:ext cx="9521072" cy="1602556"/>
          </a:xfrm>
          <a:prstGeom prst="round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IN" sz="2400" b="1" dirty="0">
                <a:solidFill>
                  <a:schemeClr val="tx1"/>
                </a:solidFill>
                <a:latin typeface="Times New Roman" pitchFamily="18" charset="0"/>
                <a:cs typeface="Times New Roman" pitchFamily="18" charset="0"/>
              </a:rPr>
              <a:t>These KVKs organized 65,314 training programmes under capacity building with the participation of 18.8 lakh farmers/farm-women, rural youth and extension personnel during 2012-13.</a:t>
            </a:r>
          </a:p>
        </p:txBody>
      </p:sp>
      <p:sp>
        <p:nvSpPr>
          <p:cNvPr id="3" name="Arrow: Down 2">
            <a:extLst>
              <a:ext uri="{FF2B5EF4-FFF2-40B4-BE49-F238E27FC236}">
                <a16:creationId xmlns:a16="http://schemas.microsoft.com/office/drawing/2014/main" id="{7369E60F-8CE9-C33E-2C06-BEFBD2372B2A}"/>
              </a:ext>
            </a:extLst>
          </p:cNvPr>
          <p:cNvSpPr/>
          <p:nvPr/>
        </p:nvSpPr>
        <p:spPr>
          <a:xfrm>
            <a:off x="5571242" y="1725105"/>
            <a:ext cx="791852" cy="509051"/>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Rectangle: Rounded Corners 3">
            <a:extLst>
              <a:ext uri="{FF2B5EF4-FFF2-40B4-BE49-F238E27FC236}">
                <a16:creationId xmlns:a16="http://schemas.microsoft.com/office/drawing/2014/main" id="{001CDE32-54DB-FC73-0A0C-5CA88DDB45E5}"/>
              </a:ext>
            </a:extLst>
          </p:cNvPr>
          <p:cNvSpPr/>
          <p:nvPr/>
        </p:nvSpPr>
        <p:spPr>
          <a:xfrm>
            <a:off x="1326038" y="2234156"/>
            <a:ext cx="9521072" cy="1725106"/>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IN" sz="2400" b="1" dirty="0">
                <a:solidFill>
                  <a:schemeClr val="tx1"/>
                </a:solidFill>
                <a:latin typeface="Times New Roman" pitchFamily="18" charset="0"/>
                <a:cs typeface="Times New Roman" pitchFamily="18" charset="0"/>
              </a:rPr>
              <a:t>8,486 skill-oriented training courses (both on-campus and off-campus) were organized exclusively for 1.91lakh rural youth, of which 69,163 (36.17%) were young women.</a:t>
            </a:r>
          </a:p>
        </p:txBody>
      </p:sp>
      <p:sp>
        <p:nvSpPr>
          <p:cNvPr id="5" name="Arrow: Down 4">
            <a:extLst>
              <a:ext uri="{FF2B5EF4-FFF2-40B4-BE49-F238E27FC236}">
                <a16:creationId xmlns:a16="http://schemas.microsoft.com/office/drawing/2014/main" id="{7113EC5C-EE49-A253-F8EA-3F19A04E8C62}"/>
              </a:ext>
            </a:extLst>
          </p:cNvPr>
          <p:cNvSpPr/>
          <p:nvPr/>
        </p:nvSpPr>
        <p:spPr>
          <a:xfrm>
            <a:off x="5571242" y="3959262"/>
            <a:ext cx="791852" cy="509051"/>
          </a:xfrm>
          <a:prstGeom prst="down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Rounded Corners 6">
            <a:extLst>
              <a:ext uri="{FF2B5EF4-FFF2-40B4-BE49-F238E27FC236}">
                <a16:creationId xmlns:a16="http://schemas.microsoft.com/office/drawing/2014/main" id="{8A0409B0-EC5B-BEAB-3CCD-4C2A11420FBC}"/>
              </a:ext>
            </a:extLst>
          </p:cNvPr>
          <p:cNvSpPr/>
          <p:nvPr/>
        </p:nvSpPr>
        <p:spPr>
          <a:xfrm>
            <a:off x="1326038" y="4468313"/>
            <a:ext cx="9521072" cy="2144597"/>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IN" sz="2400" b="1" dirty="0">
                <a:solidFill>
                  <a:schemeClr val="tx1"/>
                </a:solidFill>
                <a:latin typeface="Times New Roman" pitchFamily="18" charset="0"/>
                <a:cs typeface="Times New Roman" pitchFamily="18" charset="0"/>
              </a:rPr>
              <a:t>These trainings were organized on various vocations viz. crop production and management, post-harvest technology and value addition, nursery management, livestock, fisheries, income generation activities, capacity building and group dynamics etc. </a:t>
            </a:r>
          </a:p>
        </p:txBody>
      </p:sp>
    </p:spTree>
    <p:extLst>
      <p:ext uri="{BB962C8B-B14F-4D97-AF65-F5344CB8AC3E}">
        <p14:creationId xmlns:p14="http://schemas.microsoft.com/office/powerpoint/2010/main" val="19912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Free Vector | Paint border | Watercolour texture background, Colorful  borders, Textured background">
            <a:extLst>
              <a:ext uri="{FF2B5EF4-FFF2-40B4-BE49-F238E27FC236}">
                <a16:creationId xmlns:a16="http://schemas.microsoft.com/office/drawing/2014/main" id="{4DF62932-8DCF-6051-C49E-7E9DCF213F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Scroll: Vertical 1">
            <a:extLst>
              <a:ext uri="{FF2B5EF4-FFF2-40B4-BE49-F238E27FC236}">
                <a16:creationId xmlns:a16="http://schemas.microsoft.com/office/drawing/2014/main" id="{0C1304EF-7785-DEE6-F794-CE3896253A02}"/>
              </a:ext>
            </a:extLst>
          </p:cNvPr>
          <p:cNvSpPr/>
          <p:nvPr/>
        </p:nvSpPr>
        <p:spPr>
          <a:xfrm>
            <a:off x="0" y="1272618"/>
            <a:ext cx="4996206" cy="5033913"/>
          </a:xfrm>
          <a:prstGeom prst="verticalScroll">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IN" sz="2000" b="1" dirty="0">
                <a:solidFill>
                  <a:schemeClr val="tx1"/>
                </a:solidFill>
                <a:latin typeface="Times New Roman" pitchFamily="18" charset="0"/>
                <a:cs typeface="Times New Roman" pitchFamily="18" charset="0"/>
              </a:rPr>
              <a:t>Established in 1987-88 as an autonomous organization under the Ministry of Youth Affairs and Sports, it has been channelizing the power of youth (13-35 yrs.) on the principles of voluntarism, self-help and community participation. </a:t>
            </a:r>
            <a:endParaRPr lang="en-IN" sz="1800" b="1" dirty="0">
              <a:solidFill>
                <a:schemeClr val="tx1"/>
              </a:solidFill>
              <a:latin typeface="Times New Roman" pitchFamily="18" charset="0"/>
              <a:cs typeface="Times New Roman" pitchFamily="18" charset="0"/>
            </a:endParaRPr>
          </a:p>
        </p:txBody>
      </p:sp>
      <p:sp>
        <p:nvSpPr>
          <p:cNvPr id="3" name="Scroll: Vertical 2">
            <a:extLst>
              <a:ext uri="{FF2B5EF4-FFF2-40B4-BE49-F238E27FC236}">
                <a16:creationId xmlns:a16="http://schemas.microsoft.com/office/drawing/2014/main" id="{A0157944-3236-CEB3-BE56-F0D37970EEF0}"/>
              </a:ext>
            </a:extLst>
          </p:cNvPr>
          <p:cNvSpPr/>
          <p:nvPr/>
        </p:nvSpPr>
        <p:spPr>
          <a:xfrm>
            <a:off x="5160937" y="1272617"/>
            <a:ext cx="4996206" cy="5033913"/>
          </a:xfrm>
          <a:prstGeom prst="verticalScroll">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IN" sz="2000" b="1" dirty="0">
                <a:solidFill>
                  <a:schemeClr val="tx1"/>
                </a:solidFill>
                <a:latin typeface="Times New Roman" pitchFamily="18" charset="0"/>
                <a:cs typeface="Times New Roman" pitchFamily="18" charset="0"/>
              </a:rPr>
              <a:t>Over the years, NYKS has established a network of youth clubs in villages, where (501 at the moment) have been set up, harnessing youth power by forming Youth Clubs, which are village level voluntary action groups at the grassroots level to involve them in nation building activities, working for community development and youth empowerment.</a:t>
            </a:r>
          </a:p>
        </p:txBody>
      </p:sp>
      <p:sp>
        <p:nvSpPr>
          <p:cNvPr id="5" name="TextBox 4">
            <a:extLst>
              <a:ext uri="{FF2B5EF4-FFF2-40B4-BE49-F238E27FC236}">
                <a16:creationId xmlns:a16="http://schemas.microsoft.com/office/drawing/2014/main" id="{99A7804D-67B1-EFB0-FFF8-11095E3BF6DE}"/>
              </a:ext>
            </a:extLst>
          </p:cNvPr>
          <p:cNvSpPr txBox="1"/>
          <p:nvPr/>
        </p:nvSpPr>
        <p:spPr>
          <a:xfrm>
            <a:off x="3213756" y="282366"/>
            <a:ext cx="6094428" cy="707886"/>
          </a:xfrm>
          <a:prstGeom prst="rect">
            <a:avLst/>
          </a:prstGeom>
          <a:noFill/>
        </p:spPr>
        <p:txBody>
          <a:bodyPr wrap="square">
            <a:spAutoFit/>
          </a:bodyPr>
          <a:lstStyle/>
          <a:p>
            <a:r>
              <a:rPr lang="en-IN" sz="2400" b="1" dirty="0">
                <a:solidFill>
                  <a:srgbClr val="FF0000"/>
                </a:solidFill>
                <a:latin typeface="Times New Roman" pitchFamily="18" charset="0"/>
                <a:cs typeface="Times New Roman" pitchFamily="18" charset="0"/>
              </a:rPr>
              <a:t>  </a:t>
            </a:r>
            <a:r>
              <a:rPr lang="en-IN" sz="2400" b="1" dirty="0">
                <a:latin typeface="Times New Roman" pitchFamily="18" charset="0"/>
                <a:cs typeface="Times New Roman" pitchFamily="18" charset="0"/>
              </a:rPr>
              <a:t>Nehru Yuva Kendra Sangathan(NYKS): </a:t>
            </a:r>
          </a:p>
          <a:p>
            <a:endParaRPr lang="en-IN" sz="1600" b="1" dirty="0">
              <a:solidFill>
                <a:srgbClr val="FF0000"/>
              </a:solidFill>
              <a:latin typeface="Times New Roman" pitchFamily="18" charset="0"/>
              <a:cs typeface="Times New Roman" pitchFamily="18" charset="0"/>
            </a:endParaRPr>
          </a:p>
        </p:txBody>
      </p:sp>
      <p:sp>
        <p:nvSpPr>
          <p:cNvPr id="6" name="Arrow: Right 5">
            <a:extLst>
              <a:ext uri="{FF2B5EF4-FFF2-40B4-BE49-F238E27FC236}">
                <a16:creationId xmlns:a16="http://schemas.microsoft.com/office/drawing/2014/main" id="{AEE0C6FD-3D22-9721-68A2-2FCFC599D3AC}"/>
              </a:ext>
            </a:extLst>
          </p:cNvPr>
          <p:cNvSpPr/>
          <p:nvPr/>
        </p:nvSpPr>
        <p:spPr>
          <a:xfrm>
            <a:off x="4557622" y="3268743"/>
            <a:ext cx="1206631" cy="520831"/>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IN"/>
          </a:p>
        </p:txBody>
      </p:sp>
      <p:pic>
        <p:nvPicPr>
          <p:cNvPr id="8" name="Picture 2" descr="Nehru Yuva Kendra Sangathan - NYKS India | Delhi">
            <a:extLst>
              <a:ext uri="{FF2B5EF4-FFF2-40B4-BE49-F238E27FC236}">
                <a16:creationId xmlns:a16="http://schemas.microsoft.com/office/drawing/2014/main" id="{A7BD0231-9794-9688-751E-6472B6D4E1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2820" y="63849"/>
            <a:ext cx="2883815" cy="20227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00217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128D0DA-5592-6193-0844-65D7AE048656}"/>
              </a:ext>
            </a:extLst>
          </p:cNvPr>
          <p:cNvSpPr/>
          <p:nvPr/>
        </p:nvSpPr>
        <p:spPr>
          <a:xfrm>
            <a:off x="395591" y="599860"/>
            <a:ext cx="11400817" cy="5658280"/>
          </a:xfrm>
          <a:prstGeom prst="rect">
            <a:avLst/>
          </a:prstGeom>
          <a:solidFill>
            <a:schemeClr val="accent6">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wrap="square">
            <a:spAutoFit/>
          </a:bodyPr>
          <a:lstStyle/>
          <a:p>
            <a:pPr>
              <a:lnSpc>
                <a:spcPct val="150000"/>
              </a:lnSpc>
            </a:pPr>
            <a:r>
              <a:rPr lang="en-IN" sz="2800" b="1" dirty="0">
                <a:solidFill>
                  <a:srgbClr val="FF0000"/>
                </a:solidFill>
                <a:latin typeface="Times New Roman" pitchFamily="18" charset="0"/>
                <a:cs typeface="Times New Roman" pitchFamily="18" charset="0"/>
              </a:rPr>
              <a:t>NABARD Farmers’ Clubs</a:t>
            </a:r>
            <a:r>
              <a:rPr lang="en-IN" sz="2400" b="1" dirty="0">
                <a:latin typeface="Times New Roman" pitchFamily="18" charset="0"/>
                <a:cs typeface="Times New Roman" pitchFamily="18" charset="0"/>
              </a:rPr>
              <a:t>: </a:t>
            </a:r>
            <a:r>
              <a:rPr lang="en-IN" sz="2400" dirty="0">
                <a:latin typeface="Times New Roman" pitchFamily="18" charset="0"/>
                <a:cs typeface="Times New Roman" pitchFamily="18" charset="0"/>
              </a:rPr>
              <a:t>NABARD’s policy support for Farmers’ Club Programme emphasizes on linking technologies with farmers’ club members, while facilitating market access through capacity building of members of Farmers’ Clubs including leadership training, linkage with technology/markets, Self Help Groups (SHGs).</a:t>
            </a:r>
          </a:p>
          <a:p>
            <a:pPr>
              <a:lnSpc>
                <a:spcPct val="150000"/>
              </a:lnSpc>
            </a:pPr>
            <a:endParaRPr lang="en-IN" sz="2400" dirty="0">
              <a:latin typeface="Times New Roman" pitchFamily="18" charset="0"/>
              <a:cs typeface="Times New Roman" pitchFamily="18" charset="0"/>
            </a:endParaRPr>
          </a:p>
          <a:p>
            <a:pPr>
              <a:lnSpc>
                <a:spcPct val="150000"/>
              </a:lnSpc>
            </a:pPr>
            <a:r>
              <a:rPr lang="en-IN" sz="2400" dirty="0">
                <a:latin typeface="Times New Roman" pitchFamily="18" charset="0"/>
                <a:cs typeface="Times New Roman" pitchFamily="18" charset="0"/>
              </a:rPr>
              <a:t>	 Under this programme, the NABARD has so far (March 2013) assisted formation of 1.27 lakh farmers’ clubs across the country. These clubs are organized by rural branches of banks with the support and financial assistance of NABARD for the mutual benefit of the banks concerned and the village farming community/rural people.</a:t>
            </a:r>
          </a:p>
          <a:p>
            <a:pPr>
              <a:lnSpc>
                <a:spcPct val="150000"/>
              </a:lnSpc>
            </a:pPr>
            <a:endParaRPr lang="en-IN" sz="2400" dirty="0">
              <a:latin typeface="Times New Roman" pitchFamily="18" charset="0"/>
              <a:cs typeface="Times New Roman" pitchFamily="18" charset="0"/>
            </a:endParaRPr>
          </a:p>
        </p:txBody>
      </p:sp>
    </p:spTree>
    <p:extLst>
      <p:ext uri="{BB962C8B-B14F-4D97-AF65-F5344CB8AC3E}">
        <p14:creationId xmlns:p14="http://schemas.microsoft.com/office/powerpoint/2010/main" val="244265225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prestige"/>
      </p:transition>
    </mc:Choice>
    <mc:Fallback>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F63994-F61D-E728-F316-86E2C59CC1EE}"/>
              </a:ext>
            </a:extLst>
          </p:cNvPr>
          <p:cNvSpPr/>
          <p:nvPr/>
        </p:nvSpPr>
        <p:spPr>
          <a:xfrm>
            <a:off x="395591" y="291352"/>
            <a:ext cx="11400817" cy="5011949"/>
          </a:xfrm>
          <a:prstGeom prst="rect">
            <a:avLst/>
          </a:prstGeom>
          <a:solidFill>
            <a:schemeClr val="accent6">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wrap="square">
            <a:spAutoFit/>
          </a:bodyPr>
          <a:lstStyle/>
          <a:p>
            <a:pPr algn="just">
              <a:lnSpc>
                <a:spcPct val="150000"/>
              </a:lnSpc>
            </a:pPr>
            <a:r>
              <a:rPr lang="en-IN" sz="2400" dirty="0">
                <a:latin typeface="Times New Roman" pitchFamily="18" charset="0"/>
                <a:cs typeface="Times New Roman" pitchFamily="18" charset="0"/>
              </a:rPr>
              <a:t>The broad objective of setting up Farmers’ Clubs is to achieve prosperity for the farmers with overall agricultural development in its area of operation by facilitating credit counselling, technology counselling and market counselling.</a:t>
            </a:r>
          </a:p>
          <a:p>
            <a:pPr algn="just">
              <a:lnSpc>
                <a:spcPct val="150000"/>
              </a:lnSpc>
            </a:pPr>
            <a:endParaRPr lang="en-IN" sz="2400" dirty="0">
              <a:latin typeface="Times New Roman" pitchFamily="18" charset="0"/>
              <a:cs typeface="Times New Roman" pitchFamily="18" charset="0"/>
            </a:endParaRPr>
          </a:p>
          <a:p>
            <a:pPr algn="just">
              <a:lnSpc>
                <a:spcPct val="150000"/>
              </a:lnSpc>
            </a:pPr>
            <a:r>
              <a:rPr lang="en-IN" sz="2400" dirty="0">
                <a:latin typeface="Times New Roman" pitchFamily="18" charset="0"/>
                <a:cs typeface="Times New Roman" pitchFamily="18" charset="0"/>
              </a:rPr>
              <a:t> 	The NABARD provide a financial assistance of Rs. 10,000 to each club per annum for three years. The club members are expected to utilize this amount to meet routine expenses for formation, maintenance, and organising awareness meets. Most of these farmers’ clubs have a good representation of rural youth.</a:t>
            </a:r>
          </a:p>
          <a:p>
            <a:pPr>
              <a:lnSpc>
                <a:spcPct val="150000"/>
              </a:lnSpc>
            </a:pPr>
            <a:endParaRPr lang="en-IN" sz="2400" dirty="0">
              <a:latin typeface="Times New Roman" pitchFamily="18" charset="0"/>
              <a:cs typeface="Times New Roman" pitchFamily="18" charset="0"/>
            </a:endParaRPr>
          </a:p>
        </p:txBody>
      </p:sp>
      <p:pic>
        <p:nvPicPr>
          <p:cNvPr id="3074" name="Picture 2" descr="NABARD - National Bank For Agriculture And Rural Development">
            <a:extLst>
              <a:ext uri="{FF2B5EF4-FFF2-40B4-BE49-F238E27FC236}">
                <a16:creationId xmlns:a16="http://schemas.microsoft.com/office/drawing/2014/main" id="{D69227D6-DF15-C30A-3DA8-7A31F6004E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39403" y="4547731"/>
            <a:ext cx="2133600" cy="2171700"/>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975459"/>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4B379F3-8291-CCE5-76AD-698D0E067AF8}"/>
              </a:ext>
            </a:extLst>
          </p:cNvPr>
          <p:cNvSpPr txBox="1">
            <a:spLocks/>
          </p:cNvSpPr>
          <p:nvPr/>
        </p:nvSpPr>
        <p:spPr>
          <a:xfrm>
            <a:off x="554588" y="1375307"/>
            <a:ext cx="11082823" cy="5059363"/>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3"/>
          </a:lnRef>
          <a:fillRef idx="2">
            <a:schemeClr val="accent3"/>
          </a:fillRef>
          <a:effectRef idx="1">
            <a:schemeClr val="accent3"/>
          </a:effectRef>
          <a:fontRef idx="minor">
            <a:schemeClr val="dk1"/>
          </a:fontRef>
        </p:style>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buFont typeface="Wingdings" pitchFamily="2" charset="2"/>
              <a:buChar char="Ø"/>
            </a:pPr>
            <a:endParaRPr lang="en-US" sz="2400" dirty="0">
              <a:latin typeface="Times New Roman" pitchFamily="18" charset="0"/>
              <a:cs typeface="Times New Roman" pitchFamily="18" charset="0"/>
            </a:endParaRPr>
          </a:p>
          <a:p>
            <a:pPr algn="just">
              <a:lnSpc>
                <a:spcPct val="150000"/>
              </a:lnSpc>
              <a:buFont typeface="Wingdings" pitchFamily="2" charset="2"/>
              <a:buChar char="Ø"/>
            </a:pPr>
            <a:r>
              <a:rPr lang="en-US" sz="2400" dirty="0">
                <a:latin typeface="Times New Roman" pitchFamily="18" charset="0"/>
                <a:cs typeface="Times New Roman" pitchFamily="18" charset="0"/>
              </a:rPr>
              <a:t>It is the central sector scheme launched by ministry of Rural development During 11</a:t>
            </a:r>
            <a:r>
              <a:rPr lang="en-US" sz="2400" baseline="30000" dirty="0">
                <a:latin typeface="Times New Roman" pitchFamily="18" charset="0"/>
                <a:cs typeface="Times New Roman" pitchFamily="18" charset="0"/>
              </a:rPr>
              <a:t>th</a:t>
            </a:r>
            <a:r>
              <a:rPr lang="en-US" sz="2400" dirty="0">
                <a:latin typeface="Times New Roman" pitchFamily="18" charset="0"/>
                <a:cs typeface="Times New Roman" pitchFamily="18" charset="0"/>
              </a:rPr>
              <a:t>  FYF </a:t>
            </a:r>
          </a:p>
          <a:p>
            <a:pPr algn="just">
              <a:lnSpc>
                <a:spcPct val="150000"/>
              </a:lnSpc>
              <a:buFont typeface="Wingdings" pitchFamily="2" charset="2"/>
              <a:buChar char="Ø"/>
            </a:pPr>
            <a:r>
              <a:rPr lang="en-US" sz="2400" dirty="0">
                <a:latin typeface="Times New Roman" pitchFamily="18" charset="0"/>
                <a:cs typeface="Times New Roman" pitchFamily="18" charset="0"/>
              </a:rPr>
              <a:t>This scheme is under a Public Private Partnership frame work between Grama panchayat and private sectors partners with active support of state government</a:t>
            </a:r>
          </a:p>
          <a:p>
            <a:pPr algn="just">
              <a:lnSpc>
                <a:spcPct val="150000"/>
              </a:lnSpc>
              <a:buFont typeface="Wingdings" pitchFamily="2" charset="2"/>
              <a:buChar char="Ø"/>
            </a:pPr>
            <a:r>
              <a:rPr lang="en-US" sz="2400" dirty="0">
                <a:latin typeface="Times New Roman" pitchFamily="18" charset="0"/>
                <a:cs typeface="Times New Roman" pitchFamily="18" charset="0"/>
              </a:rPr>
              <a:t>Objective of this scheme is provision of livelihood opportunities and urban amenities in rural areas</a:t>
            </a:r>
          </a:p>
          <a:p>
            <a:pPr algn="just"/>
            <a:endParaRPr lang="en-US" sz="2400" dirty="0">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71F42FFF-6390-7B6B-F7FE-2C6033BCA5C5}"/>
              </a:ext>
            </a:extLst>
          </p:cNvPr>
          <p:cNvSpPr txBox="1"/>
          <p:nvPr/>
        </p:nvSpPr>
        <p:spPr>
          <a:xfrm>
            <a:off x="1060536" y="423330"/>
            <a:ext cx="10070926" cy="461665"/>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buFont typeface="Wingdings 3" pitchFamily="18" charset="2"/>
              <a:buNone/>
            </a:pPr>
            <a:r>
              <a:rPr lang="en-US" sz="2400" b="1" dirty="0">
                <a:solidFill>
                  <a:srgbClr val="C00000"/>
                </a:solidFill>
                <a:latin typeface="Times New Roman" pitchFamily="18" charset="0"/>
                <a:cs typeface="Times New Roman" pitchFamily="18" charset="0"/>
              </a:rPr>
              <a:t>PURA (PROVISION URBAN AMENITIES IN RURAL AREAS): 2004</a:t>
            </a:r>
          </a:p>
        </p:txBody>
      </p:sp>
    </p:spTree>
    <p:extLst>
      <p:ext uri="{BB962C8B-B14F-4D97-AF65-F5344CB8AC3E}">
        <p14:creationId xmlns:p14="http://schemas.microsoft.com/office/powerpoint/2010/main" val="3449382212"/>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D1B374E0-D134-D99F-0552-A1656279CDA7}"/>
              </a:ext>
            </a:extLst>
          </p:cNvPr>
          <p:cNvSpPr>
            <a:spLocks noChangeArrowheads="1"/>
          </p:cNvSpPr>
          <p:nvPr/>
        </p:nvSpPr>
        <p:spPr bwMode="auto">
          <a:xfrm>
            <a:off x="1887730" y="351415"/>
            <a:ext cx="8021298" cy="461665"/>
          </a:xfrm>
          <a:prstGeom prst="rect">
            <a:avLst/>
          </a:prstGeom>
          <a:ln>
            <a:noFill/>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0">
            <a:schemeClr val="dk1"/>
          </a:lnRef>
          <a:fillRef idx="3">
            <a:schemeClr val="dk1"/>
          </a:fillRef>
          <a:effectRef idx="3">
            <a:schemeClr val="dk1"/>
          </a:effectRef>
          <a:fontRef idx="minor">
            <a:schemeClr val="lt1"/>
          </a:fontRef>
        </p:style>
        <p:txBody>
          <a:bodyPr wrap="none">
            <a:spAutoFit/>
          </a:bodyPr>
          <a:lstStyle/>
          <a:p>
            <a:r>
              <a:rPr lang="en-US" sz="2400" b="1" dirty="0">
                <a:solidFill>
                  <a:schemeClr val="bg1"/>
                </a:solidFill>
                <a:latin typeface="Times New Roman" pitchFamily="18" charset="0"/>
                <a:cs typeface="Times New Roman" pitchFamily="18" charset="0"/>
              </a:rPr>
              <a:t>MGNREGA: AN ALTERNATIVE TO MIGRATION : 2006</a:t>
            </a:r>
            <a:endParaRPr lang="en-IN" b="1" dirty="0">
              <a:solidFill>
                <a:schemeClr val="bg1"/>
              </a:solidFill>
            </a:endParaRPr>
          </a:p>
        </p:txBody>
      </p:sp>
      <p:sp>
        <p:nvSpPr>
          <p:cNvPr id="3" name="Rectangle 2">
            <a:extLst>
              <a:ext uri="{FF2B5EF4-FFF2-40B4-BE49-F238E27FC236}">
                <a16:creationId xmlns:a16="http://schemas.microsoft.com/office/drawing/2014/main" id="{2776FF13-09C7-BA52-333F-5C9DCA96C332}"/>
              </a:ext>
            </a:extLst>
          </p:cNvPr>
          <p:cNvSpPr/>
          <p:nvPr/>
        </p:nvSpPr>
        <p:spPr>
          <a:xfrm>
            <a:off x="756133" y="1234837"/>
            <a:ext cx="5779749" cy="5262979"/>
          </a:xfrm>
          <a:prstGeom prst="rect">
            <a:avLst/>
          </a:prstGeom>
          <a:solidFill>
            <a:schemeClr val="accent3">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2"/>
          </a:lnRef>
          <a:fillRef idx="2">
            <a:schemeClr val="accent2"/>
          </a:fillRef>
          <a:effectRef idx="1">
            <a:schemeClr val="accent2"/>
          </a:effectRef>
          <a:fontRef idx="minor">
            <a:schemeClr val="dk1"/>
          </a:fontRef>
        </p:style>
        <p:txBody>
          <a:bodyPr wrap="square">
            <a:spAutoFit/>
          </a:bodyPr>
          <a:lstStyle/>
          <a:p>
            <a:pPr eaLnBrk="1" hangingPunct="1"/>
            <a:r>
              <a:rPr lang="en-US" sz="2400" dirty="0">
                <a:latin typeface="Times New Roman" pitchFamily="18" charset="0"/>
                <a:cs typeface="Times New Roman" pitchFamily="18" charset="0"/>
              </a:rPr>
              <a:t>MGNREGA will provide significant impact on seasonal migration by providing employment during lean season</a:t>
            </a:r>
          </a:p>
          <a:p>
            <a:pPr eaLnBrk="1" hangingPunct="1"/>
            <a:endParaRPr lang="en-US" sz="2400" dirty="0">
              <a:latin typeface="Times New Roman" pitchFamily="18" charset="0"/>
              <a:cs typeface="Times New Roman" pitchFamily="18" charset="0"/>
            </a:endParaRPr>
          </a:p>
          <a:p>
            <a:pPr eaLnBrk="1" hangingPunct="1"/>
            <a:r>
              <a:rPr lang="en-US" sz="2400" dirty="0">
                <a:latin typeface="Times New Roman" pitchFamily="18" charset="0"/>
                <a:cs typeface="Times New Roman" pitchFamily="18" charset="0"/>
              </a:rPr>
              <a:t>It provides 100 days employment within their native places</a:t>
            </a:r>
          </a:p>
          <a:p>
            <a:pPr eaLnBrk="1" hangingPunct="1"/>
            <a:endParaRPr lang="en-US" sz="2400" dirty="0">
              <a:latin typeface="Times New Roman" pitchFamily="18" charset="0"/>
              <a:cs typeface="Times New Roman" pitchFamily="18" charset="0"/>
            </a:endParaRPr>
          </a:p>
          <a:p>
            <a:pPr eaLnBrk="1" hangingPunct="1"/>
            <a:r>
              <a:rPr lang="en-US" sz="2400" dirty="0">
                <a:latin typeface="Times New Roman" pitchFamily="18" charset="0"/>
                <a:cs typeface="Times New Roman" pitchFamily="18" charset="0"/>
              </a:rPr>
              <a:t>This  is more useful to landless labours in rural areas </a:t>
            </a:r>
          </a:p>
          <a:p>
            <a:pPr eaLnBrk="1" hangingPunct="1"/>
            <a:endParaRPr lang="en-US" sz="2400" dirty="0">
              <a:latin typeface="Times New Roman" pitchFamily="18" charset="0"/>
              <a:cs typeface="Times New Roman" pitchFamily="18" charset="0"/>
            </a:endParaRPr>
          </a:p>
          <a:p>
            <a:pPr eaLnBrk="1" hangingPunct="1"/>
            <a:r>
              <a:rPr lang="en-US" sz="2400" dirty="0">
                <a:latin typeface="Times New Roman" pitchFamily="18" charset="0"/>
                <a:cs typeface="Times New Roman" pitchFamily="18" charset="0"/>
              </a:rPr>
              <a:t>Before MGNREGA rural peoples had no option so they move from place to place during the off agriculture season.</a:t>
            </a:r>
          </a:p>
          <a:p>
            <a:pPr eaLnBrk="1" hangingPunct="1"/>
            <a:endParaRPr lang="en-US" sz="2400" dirty="0">
              <a:latin typeface="Times New Roman" pitchFamily="18" charset="0"/>
              <a:cs typeface="Times New Roman" pitchFamily="18" charset="0"/>
            </a:endParaRPr>
          </a:p>
        </p:txBody>
      </p:sp>
      <p:pic>
        <p:nvPicPr>
          <p:cNvPr id="6" name="Picture 5">
            <a:extLst>
              <a:ext uri="{FF2B5EF4-FFF2-40B4-BE49-F238E27FC236}">
                <a16:creationId xmlns:a16="http://schemas.microsoft.com/office/drawing/2014/main" id="{D1DBDB63-3756-6A20-291D-FEF87B342A8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90508" y="1234838"/>
            <a:ext cx="4675909" cy="5145180"/>
          </a:xfrm>
          <a:prstGeom prst="rect">
            <a:avLst/>
          </a:prstGeom>
          <a:ln>
            <a:noFill/>
          </a:ln>
          <a:effectLst/>
          <a:scene3d>
            <a:camera prst="orthographicFront">
              <a:rot lat="0" lon="0" rev="0"/>
            </a:camera>
            <a:lightRig rig="contrasting" dir="t">
              <a:rot lat="0" lon="0" rev="7800000"/>
            </a:lightRig>
          </a:scene3d>
          <a:sp3d>
            <a:bevelT w="139700" h="139700"/>
          </a:sp3d>
        </p:spPr>
      </p:pic>
    </p:spTree>
    <p:extLst>
      <p:ext uri="{BB962C8B-B14F-4D97-AF65-F5344CB8AC3E}">
        <p14:creationId xmlns:p14="http://schemas.microsoft.com/office/powerpoint/2010/main" val="27863141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31A4736-2625-7CBC-D2A0-B3C8F18F3B4B}"/>
              </a:ext>
            </a:extLst>
          </p:cNvPr>
          <p:cNvSpPr/>
          <p:nvPr/>
        </p:nvSpPr>
        <p:spPr>
          <a:xfrm>
            <a:off x="912451" y="1273627"/>
            <a:ext cx="10245435" cy="5122718"/>
          </a:xfrm>
          <a:prstGeom prst="roundRect">
            <a:avLst/>
          </a:prstGeom>
          <a:solidFill>
            <a:schemeClr val="accent3">
              <a:lumMod val="20000"/>
              <a:lumOff val="80000"/>
            </a:schemeClr>
          </a:solidFill>
          <a:ln>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TextBox 3">
            <a:extLst>
              <a:ext uri="{FF2B5EF4-FFF2-40B4-BE49-F238E27FC236}">
                <a16:creationId xmlns:a16="http://schemas.microsoft.com/office/drawing/2014/main" id="{A0F7F8C3-7283-7A47-AE9C-BFEEEB05BF4C}"/>
              </a:ext>
            </a:extLst>
          </p:cNvPr>
          <p:cNvSpPr txBox="1"/>
          <p:nvPr/>
        </p:nvSpPr>
        <p:spPr>
          <a:xfrm>
            <a:off x="1263794" y="1273627"/>
            <a:ext cx="9542751" cy="4653646"/>
          </a:xfrm>
          <a:prstGeom prst="rect">
            <a:avLst/>
          </a:prstGeom>
          <a:noFill/>
        </p:spPr>
        <p:txBody>
          <a:bodyPr wrap="square">
            <a:spAutoFit/>
          </a:bodyPr>
          <a:lstStyle/>
          <a:p>
            <a:pPr algn="just">
              <a:lnSpc>
                <a:spcPct val="150000"/>
              </a:lnSpc>
            </a:pPr>
            <a:r>
              <a:rPr lang="en-IN" sz="2000" b="1" dirty="0">
                <a:solidFill>
                  <a:srgbClr val="FF0000"/>
                </a:solidFill>
                <a:latin typeface="Times New Roman" pitchFamily="18" charset="0"/>
                <a:cs typeface="Times New Roman" pitchFamily="18" charset="0"/>
              </a:rPr>
              <a:t>	</a:t>
            </a:r>
            <a:r>
              <a:rPr lang="en-IN" sz="2000" b="1" dirty="0">
                <a:latin typeface="Times New Roman" pitchFamily="18" charset="0"/>
                <a:cs typeface="Times New Roman" pitchFamily="18" charset="0"/>
              </a:rPr>
              <a:t> </a:t>
            </a:r>
            <a:r>
              <a:rPr lang="en-IN" sz="2000" dirty="0">
                <a:latin typeface="Times New Roman" pitchFamily="18" charset="0"/>
                <a:cs typeface="Times New Roman" pitchFamily="18" charset="0"/>
              </a:rPr>
              <a:t>The Indian Council of Agricultural Research (ICAR) has constituted a seven-member expert committee, to suggest ways of attracting youth to agriculture. </a:t>
            </a:r>
          </a:p>
          <a:p>
            <a:pPr algn="just">
              <a:lnSpc>
                <a:spcPct val="150000"/>
              </a:lnSpc>
            </a:pPr>
            <a:r>
              <a:rPr lang="en-IN" sz="2000" dirty="0">
                <a:latin typeface="Times New Roman" pitchFamily="18" charset="0"/>
                <a:cs typeface="Times New Roman" pitchFamily="18" charset="0"/>
              </a:rPr>
              <a:t>           	The committee is working on issues such as providing training to farm youth on innovative and sustainable agricultural practices to help make agriculture a profitable venture. 	</a:t>
            </a:r>
          </a:p>
          <a:p>
            <a:pPr algn="just">
              <a:lnSpc>
                <a:spcPct val="150000"/>
              </a:lnSpc>
            </a:pPr>
            <a:r>
              <a:rPr lang="en-IN" sz="2000" dirty="0">
                <a:latin typeface="Times New Roman" pitchFamily="18" charset="0"/>
                <a:cs typeface="Times New Roman" pitchFamily="18" charset="0"/>
              </a:rPr>
              <a:t>               It involves a series of activities, including exploring opportunities in secondary agricultural such as value addition of crops and hiring, and servicing of mechanized farm implements. This is going to be an important strategy of the ICAR focused on rural youth mobilization for agricultural transformation during 12th plan (ICAR Reporter (October-December-2012).</a:t>
            </a:r>
          </a:p>
        </p:txBody>
      </p:sp>
      <p:sp>
        <p:nvSpPr>
          <p:cNvPr id="6" name="TextBox 5">
            <a:extLst>
              <a:ext uri="{FF2B5EF4-FFF2-40B4-BE49-F238E27FC236}">
                <a16:creationId xmlns:a16="http://schemas.microsoft.com/office/drawing/2014/main" id="{B2856C64-8F6A-373E-DACC-F6F7FF215B64}"/>
              </a:ext>
            </a:extLst>
          </p:cNvPr>
          <p:cNvSpPr txBox="1"/>
          <p:nvPr/>
        </p:nvSpPr>
        <p:spPr>
          <a:xfrm>
            <a:off x="2091827" y="342890"/>
            <a:ext cx="8278957" cy="461665"/>
          </a:xfrm>
          <a:prstGeom prst="rect">
            <a:avLst/>
          </a:prstGeom>
          <a:noFill/>
        </p:spPr>
        <p:txBody>
          <a:bodyPr wrap="square">
            <a:spAutoFit/>
          </a:bodyPr>
          <a:lstStyle/>
          <a:p>
            <a:r>
              <a:rPr lang="en-IN" sz="2400" b="1" dirty="0">
                <a:solidFill>
                  <a:srgbClr val="FF0000"/>
                </a:solidFill>
                <a:latin typeface="Times New Roman" pitchFamily="18" charset="0"/>
                <a:cs typeface="Times New Roman" pitchFamily="18" charset="0"/>
              </a:rPr>
              <a:t>ARYA (Attracting and Retaining Youth in Agriculture)</a:t>
            </a:r>
            <a:r>
              <a:rPr lang="en-IN" sz="2400" b="1" dirty="0">
                <a:latin typeface="Times New Roman" pitchFamily="18" charset="0"/>
                <a:cs typeface="Times New Roman" pitchFamily="18" charset="0"/>
              </a:rPr>
              <a:t> </a:t>
            </a:r>
            <a:endParaRPr lang="en-IN" sz="2400" dirty="0"/>
          </a:p>
        </p:txBody>
      </p:sp>
    </p:spTree>
    <p:extLst>
      <p:ext uri="{BB962C8B-B14F-4D97-AF65-F5344CB8AC3E}">
        <p14:creationId xmlns:p14="http://schemas.microsoft.com/office/powerpoint/2010/main" val="36892351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Top Corners Snipped 2">
            <a:extLst>
              <a:ext uri="{FF2B5EF4-FFF2-40B4-BE49-F238E27FC236}">
                <a16:creationId xmlns:a16="http://schemas.microsoft.com/office/drawing/2014/main" id="{B46928F5-84A1-DF8A-B7BE-65D387808825}"/>
              </a:ext>
            </a:extLst>
          </p:cNvPr>
          <p:cNvSpPr/>
          <p:nvPr/>
        </p:nvSpPr>
        <p:spPr>
          <a:xfrm>
            <a:off x="631536" y="654628"/>
            <a:ext cx="6060209" cy="5995222"/>
          </a:xfrm>
          <a:prstGeom prst="snip2SameRect">
            <a:avLst/>
          </a:prstGeom>
          <a:solidFill>
            <a:schemeClr val="accent4">
              <a:lumMod val="20000"/>
              <a:lumOff val="8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TextBox 4">
            <a:extLst>
              <a:ext uri="{FF2B5EF4-FFF2-40B4-BE49-F238E27FC236}">
                <a16:creationId xmlns:a16="http://schemas.microsoft.com/office/drawing/2014/main" id="{98E0DCAB-3741-0D0C-2F5B-A55031E13784}"/>
              </a:ext>
            </a:extLst>
          </p:cNvPr>
          <p:cNvSpPr txBox="1"/>
          <p:nvPr/>
        </p:nvSpPr>
        <p:spPr>
          <a:xfrm>
            <a:off x="1538431" y="871856"/>
            <a:ext cx="4557569" cy="5576976"/>
          </a:xfrm>
          <a:prstGeom prst="rect">
            <a:avLst/>
          </a:prstGeom>
          <a:noFill/>
        </p:spPr>
        <p:txBody>
          <a:bodyPr wrap="square">
            <a:spAutoFit/>
          </a:bodyPr>
          <a:lstStyle/>
          <a:p>
            <a:pPr algn="just">
              <a:lnSpc>
                <a:spcPct val="150000"/>
              </a:lnSpc>
            </a:pPr>
            <a:r>
              <a:rPr lang="en-IN" sz="2000" dirty="0">
                <a:latin typeface="Times New Roman" pitchFamily="18" charset="0"/>
                <a:cs typeface="Times New Roman" pitchFamily="18" charset="0"/>
              </a:rPr>
              <a:t>NRLM aims at creation of opportunities for both wage employment and skill development for the rural youth, who lack skills in many areas of agricultural production and processing. 	</a:t>
            </a:r>
          </a:p>
          <a:p>
            <a:pPr algn="just">
              <a:lnSpc>
                <a:spcPct val="150000"/>
              </a:lnSpc>
            </a:pPr>
            <a:r>
              <a:rPr lang="en-IN" sz="2000" dirty="0">
                <a:latin typeface="Times New Roman" pitchFamily="18" charset="0"/>
                <a:cs typeface="Times New Roman" pitchFamily="18" charset="0"/>
              </a:rPr>
              <a:t>	National Skill Development Mission and the National Skill Qualification Framework are, thus, aggressively pushing the agenda of skill development to build the capacity of rural youth so that they are meaningfully employed in rural areas itself. </a:t>
            </a:r>
          </a:p>
        </p:txBody>
      </p:sp>
      <p:pic>
        <p:nvPicPr>
          <p:cNvPr id="6" name="Picture 3">
            <a:extLst>
              <a:ext uri="{FF2B5EF4-FFF2-40B4-BE49-F238E27FC236}">
                <a16:creationId xmlns:a16="http://schemas.microsoft.com/office/drawing/2014/main" id="{6A5F608C-5413-2B03-BED6-E318D6E2CB29}"/>
              </a:ext>
            </a:extLst>
          </p:cNvPr>
          <p:cNvPicPr>
            <a:picLocks noChangeAspect="1" noChangeArrowheads="1"/>
          </p:cNvPicPr>
          <p:nvPr/>
        </p:nvPicPr>
        <p:blipFill>
          <a:blip r:embed="rId2" cstate="print"/>
          <a:srcRect/>
          <a:stretch>
            <a:fillRect/>
          </a:stretch>
        </p:blipFill>
        <p:spPr bwMode="auto">
          <a:xfrm>
            <a:off x="8386851" y="846369"/>
            <a:ext cx="3373121" cy="2708706"/>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7" name="Picture 6">
            <a:extLst>
              <a:ext uri="{FF2B5EF4-FFF2-40B4-BE49-F238E27FC236}">
                <a16:creationId xmlns:a16="http://schemas.microsoft.com/office/drawing/2014/main" id="{AD13E1FA-4A3D-7E7B-B2AD-53CAA0060C95}"/>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422412" y="3818577"/>
            <a:ext cx="3302000" cy="283127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sp>
        <p:nvSpPr>
          <p:cNvPr id="8" name="TextBox 7">
            <a:extLst>
              <a:ext uri="{FF2B5EF4-FFF2-40B4-BE49-F238E27FC236}">
                <a16:creationId xmlns:a16="http://schemas.microsoft.com/office/drawing/2014/main" id="{9E64C8CF-F492-FBFE-10B4-376F3A46A96E}"/>
              </a:ext>
            </a:extLst>
          </p:cNvPr>
          <p:cNvSpPr txBox="1"/>
          <p:nvPr/>
        </p:nvSpPr>
        <p:spPr>
          <a:xfrm>
            <a:off x="2115436" y="-35339"/>
            <a:ext cx="7593980" cy="57996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pPr>
            <a:r>
              <a:rPr lang="en-IN" sz="2400" b="1" dirty="0">
                <a:solidFill>
                  <a:srgbClr val="FF0000"/>
                </a:solidFill>
                <a:latin typeface="Times New Roman" pitchFamily="18" charset="0"/>
                <a:cs typeface="Times New Roman" pitchFamily="18" charset="0"/>
              </a:rPr>
              <a:t>       National Rural Livelihood Mission (NRLM) </a:t>
            </a:r>
          </a:p>
        </p:txBody>
      </p:sp>
    </p:spTree>
    <p:extLst>
      <p:ext uri="{BB962C8B-B14F-4D97-AF65-F5344CB8AC3E}">
        <p14:creationId xmlns:p14="http://schemas.microsoft.com/office/powerpoint/2010/main" val="40755759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6BBEB87-740B-B7E1-81D2-6A64D78D1AF3}"/>
              </a:ext>
            </a:extLst>
          </p:cNvPr>
          <p:cNvSpPr txBox="1"/>
          <p:nvPr/>
        </p:nvSpPr>
        <p:spPr>
          <a:xfrm>
            <a:off x="302518" y="548680"/>
            <a:ext cx="7903933" cy="579967"/>
          </a:xfrm>
          <a:prstGeom prst="rect">
            <a:avLst/>
          </a:prstGeom>
          <a:solidFill>
            <a:srgbClr val="FFFF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wrap="square">
            <a:spAutoFit/>
          </a:bodyPr>
          <a:lstStyle/>
          <a:p>
            <a:pPr algn="just">
              <a:lnSpc>
                <a:spcPct val="150000"/>
              </a:lnSpc>
            </a:pPr>
            <a:r>
              <a:rPr lang="en-IN" sz="2400" b="1" dirty="0">
                <a:solidFill>
                  <a:srgbClr val="FF0000"/>
                </a:solidFill>
                <a:latin typeface="Times New Roman" pitchFamily="18" charset="0"/>
                <a:cs typeface="Times New Roman" pitchFamily="18" charset="0"/>
              </a:rPr>
              <a:t>   AGRICULTURAL SKILL COUNCIL OF INDIA (ASCI)</a:t>
            </a:r>
          </a:p>
        </p:txBody>
      </p:sp>
      <p:sp>
        <p:nvSpPr>
          <p:cNvPr id="5" name="TextBox 4">
            <a:extLst>
              <a:ext uri="{FF2B5EF4-FFF2-40B4-BE49-F238E27FC236}">
                <a16:creationId xmlns:a16="http://schemas.microsoft.com/office/drawing/2014/main" id="{0C66D20A-C4EA-1B1F-B487-0CC1C5DF9D6B}"/>
              </a:ext>
            </a:extLst>
          </p:cNvPr>
          <p:cNvSpPr txBox="1"/>
          <p:nvPr/>
        </p:nvSpPr>
        <p:spPr>
          <a:xfrm>
            <a:off x="302518" y="1770951"/>
            <a:ext cx="7447280" cy="415498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2"/>
          </a:lnRef>
          <a:fillRef idx="2">
            <a:schemeClr val="accent2"/>
          </a:fillRef>
          <a:effectRef idx="1">
            <a:schemeClr val="accent2"/>
          </a:effectRef>
          <a:fontRef idx="minor">
            <a:schemeClr val="dk1"/>
          </a:fontRef>
        </p:style>
        <p:txBody>
          <a:bodyPr wrap="square">
            <a:spAutoFit/>
          </a:bodyPr>
          <a:lstStyle/>
          <a:p>
            <a:r>
              <a:rPr lang="en-IN" sz="2400" dirty="0">
                <a:latin typeface="Times New Roman" pitchFamily="18" charset="0"/>
                <a:cs typeface="Times New Roman" pitchFamily="18" charset="0"/>
              </a:rPr>
              <a:t>           </a:t>
            </a:r>
          </a:p>
          <a:p>
            <a:r>
              <a:rPr lang="en-IN" sz="2400" dirty="0">
                <a:latin typeface="Times New Roman" pitchFamily="18" charset="0"/>
                <a:cs typeface="Times New Roman" pitchFamily="18" charset="0"/>
              </a:rPr>
              <a:t>          Considering the need for skilling the work force in agricultural sector, the Agricultural Skills Council of India (ASCI) has been recently proposed by National Skill Development Corporation (NSDC), which could be one ideal institution to train rural youth. </a:t>
            </a:r>
          </a:p>
          <a:p>
            <a:endParaRPr lang="en-IN" sz="2400" dirty="0">
              <a:latin typeface="Times New Roman" pitchFamily="18" charset="0"/>
              <a:cs typeface="Times New Roman" pitchFamily="18" charset="0"/>
            </a:endParaRPr>
          </a:p>
          <a:p>
            <a:r>
              <a:rPr lang="en-IN" sz="2400" dirty="0">
                <a:latin typeface="Times New Roman" pitchFamily="18" charset="0"/>
                <a:cs typeface="Times New Roman" pitchFamily="18" charset="0"/>
              </a:rPr>
              <a:t>         The ASCI proposes to train, certify and accredit 56.5 million workforce comprising of farmers, wage workers, entrepreneurs and extension workers, over 10 years through its training partners.</a:t>
            </a:r>
            <a:endParaRPr lang="en-IN" sz="2400" dirty="0"/>
          </a:p>
        </p:txBody>
      </p:sp>
      <p:pic>
        <p:nvPicPr>
          <p:cNvPr id="6" name="Picture 2">
            <a:extLst>
              <a:ext uri="{FF2B5EF4-FFF2-40B4-BE49-F238E27FC236}">
                <a16:creationId xmlns:a16="http://schemas.microsoft.com/office/drawing/2014/main" id="{90486E13-78BF-1DBE-51C9-53024D04C922}"/>
              </a:ext>
            </a:extLst>
          </p:cNvPr>
          <p:cNvPicPr>
            <a:picLocks noChangeAspect="1" noChangeArrowheads="1"/>
          </p:cNvPicPr>
          <p:nvPr/>
        </p:nvPicPr>
        <p:blipFill>
          <a:blip r:embed="rId3"/>
          <a:srcRect/>
          <a:stretch>
            <a:fillRect/>
          </a:stretch>
        </p:blipFill>
        <p:spPr bwMode="auto">
          <a:xfrm>
            <a:off x="8841482" y="270777"/>
            <a:ext cx="3048000" cy="1500174"/>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8" name="Rectangle 7">
            <a:extLst>
              <a:ext uri="{FF2B5EF4-FFF2-40B4-BE49-F238E27FC236}">
                <a16:creationId xmlns:a16="http://schemas.microsoft.com/office/drawing/2014/main" id="{224FA595-FB1A-5B89-1AEA-5039A3EF06B3}"/>
              </a:ext>
            </a:extLst>
          </p:cNvPr>
          <p:cNvSpPr/>
          <p:nvPr/>
        </p:nvSpPr>
        <p:spPr>
          <a:xfrm>
            <a:off x="477510" y="548680"/>
            <a:ext cx="5331389" cy="369332"/>
          </a:xfrm>
          <a:prstGeom prst="rect">
            <a:avLst/>
          </a:prstGeom>
        </p:spPr>
        <p:txBody>
          <a:bodyPr wrap="square">
            <a:spAutoFit/>
          </a:bodyPr>
          <a:lstStyle/>
          <a:p>
            <a:endParaRPr lang="en-IN" dirty="0">
              <a:latin typeface="Times New Roman" pitchFamily="18" charset="0"/>
              <a:cs typeface="Times New Roman" pitchFamily="18" charset="0"/>
            </a:endParaRPr>
          </a:p>
        </p:txBody>
      </p:sp>
      <p:sp>
        <p:nvSpPr>
          <p:cNvPr id="10" name="TextBox 9">
            <a:extLst>
              <a:ext uri="{FF2B5EF4-FFF2-40B4-BE49-F238E27FC236}">
                <a16:creationId xmlns:a16="http://schemas.microsoft.com/office/drawing/2014/main" id="{6BBFA7B7-6805-60C5-5C56-FB883CC213FE}"/>
              </a:ext>
            </a:extLst>
          </p:cNvPr>
          <p:cNvSpPr txBox="1"/>
          <p:nvPr/>
        </p:nvSpPr>
        <p:spPr>
          <a:xfrm>
            <a:off x="8056880" y="2470063"/>
            <a:ext cx="3680917" cy="3231654"/>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wrap="square">
            <a:spAutoFit/>
          </a:bodyPr>
          <a:lstStyle/>
          <a:p>
            <a:r>
              <a:rPr lang="en-IN" sz="2400" b="1" dirty="0">
                <a:latin typeface="Times New Roman" pitchFamily="18" charset="0"/>
                <a:cs typeface="Times New Roman" pitchFamily="18" charset="0"/>
              </a:rPr>
              <a:t>WAYS FORWARD</a:t>
            </a:r>
          </a:p>
          <a:p>
            <a:pPr marL="342900" indent="-342900">
              <a:buFont typeface="Wingdings" panose="05000000000000000000" pitchFamily="2" charset="2"/>
              <a:buChar char="§"/>
            </a:pPr>
            <a:r>
              <a:rPr lang="en-IN" sz="2400" dirty="0">
                <a:latin typeface="Times New Roman" pitchFamily="18" charset="0"/>
                <a:cs typeface="Times New Roman" pitchFamily="18" charset="0"/>
              </a:rPr>
              <a:t>Farm Youth Policy</a:t>
            </a:r>
          </a:p>
          <a:p>
            <a:pPr marL="342900" indent="-342900">
              <a:buFont typeface="Wingdings" panose="05000000000000000000" pitchFamily="2" charset="2"/>
              <a:buChar char="§"/>
            </a:pPr>
            <a:r>
              <a:rPr lang="en-IN" sz="2400" dirty="0">
                <a:latin typeface="Times New Roman" pitchFamily="18" charset="0"/>
                <a:cs typeface="Times New Roman" pitchFamily="18" charset="0"/>
              </a:rPr>
              <a:t>Extension Programme for Youth</a:t>
            </a:r>
          </a:p>
          <a:p>
            <a:pPr marL="342900" indent="-342900">
              <a:buFont typeface="Wingdings" panose="05000000000000000000" pitchFamily="2" charset="2"/>
              <a:buChar char="§"/>
            </a:pPr>
            <a:r>
              <a:rPr lang="en-IN" sz="2400" dirty="0">
                <a:latin typeface="Times New Roman" pitchFamily="18" charset="0"/>
                <a:cs typeface="Times New Roman" pitchFamily="18" charset="0"/>
              </a:rPr>
              <a:t>Beyond technical skills</a:t>
            </a:r>
          </a:p>
          <a:p>
            <a:pPr marL="342900" indent="-342900">
              <a:buFont typeface="Wingdings" panose="05000000000000000000" pitchFamily="2" charset="2"/>
              <a:buChar char="§"/>
            </a:pPr>
            <a:r>
              <a:rPr lang="en-IN" sz="2400" dirty="0">
                <a:latin typeface="Times New Roman" pitchFamily="18" charset="0"/>
                <a:cs typeface="Times New Roman" pitchFamily="18" charset="0"/>
              </a:rPr>
              <a:t>Farm Youth Clubs</a:t>
            </a:r>
          </a:p>
          <a:p>
            <a:pPr marL="342900" indent="-342900">
              <a:buFont typeface="Wingdings" panose="05000000000000000000" pitchFamily="2" charset="2"/>
              <a:buChar char="§"/>
            </a:pPr>
            <a:r>
              <a:rPr lang="en-IN" sz="2400" dirty="0">
                <a:latin typeface="Times New Roman" pitchFamily="18" charset="0"/>
                <a:cs typeface="Times New Roman" pitchFamily="18" charset="0"/>
              </a:rPr>
              <a:t>Use of Media</a:t>
            </a:r>
          </a:p>
          <a:p>
            <a:endParaRPr lang="en-IN" sz="1800" dirty="0">
              <a:latin typeface="Times New Roman" pitchFamily="18" charset="0"/>
              <a:cs typeface="Times New Roman" pitchFamily="18" charset="0"/>
            </a:endParaRPr>
          </a:p>
          <a:p>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3634935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A1DADE2-52D4-DD8E-D57A-50EA281C9CA1}"/>
              </a:ext>
            </a:extLst>
          </p:cNvPr>
          <p:cNvSpPr txBox="1"/>
          <p:nvPr/>
        </p:nvSpPr>
        <p:spPr>
          <a:xfrm>
            <a:off x="326476" y="1392853"/>
            <a:ext cx="7433153" cy="5262979"/>
          </a:xfrm>
          <a:prstGeom prst="rect">
            <a:avLst/>
          </a:prstGeom>
          <a:noFill/>
          <a:ln>
            <a:noFill/>
          </a:ln>
          <a:effectLst>
            <a:outerShdw blurRad="190500" dist="228600" dir="2700000" algn="ctr">
              <a:srgbClr val="000000">
                <a:alpha val="30000"/>
              </a:srgbClr>
            </a:outerShdw>
          </a:effectLst>
        </p:spPr>
        <p:style>
          <a:lnRef idx="1">
            <a:schemeClr val="accent6"/>
          </a:lnRef>
          <a:fillRef idx="2">
            <a:schemeClr val="accent6"/>
          </a:fillRef>
          <a:effectRef idx="1">
            <a:schemeClr val="accent6"/>
          </a:effectRef>
          <a:fontRef idx="minor">
            <a:schemeClr val="dk1"/>
          </a:fontRef>
        </p:style>
        <p:txBody>
          <a:bodyPr wrap="square">
            <a:spAutoFit/>
          </a:bodyPr>
          <a:lstStyle/>
          <a:p>
            <a:pPr algn="just"/>
            <a:endParaRPr lang="en-IN" sz="2400" i="1" dirty="0">
              <a:latin typeface="Times New Roman" pitchFamily="18" charset="0"/>
              <a:cs typeface="Times New Roman" pitchFamily="18" charset="0"/>
            </a:endParaRPr>
          </a:p>
          <a:p>
            <a:pPr marL="342900" indent="-342900" algn="just">
              <a:buFont typeface="Wingdings" panose="05000000000000000000" pitchFamily="2" charset="2"/>
              <a:buChar char="Ø"/>
            </a:pPr>
            <a:r>
              <a:rPr lang="en-IN" sz="2400" dirty="0">
                <a:latin typeface="Times New Roman" pitchFamily="18" charset="0"/>
                <a:cs typeface="Times New Roman" pitchFamily="18" charset="0"/>
              </a:rPr>
              <a:t>	Agricultural extension profession should tap the energy and creativity of rural youth to transform agricultural sector.</a:t>
            </a:r>
          </a:p>
          <a:p>
            <a:pPr marL="342900" indent="-342900" algn="just">
              <a:buFont typeface="Wingdings" panose="05000000000000000000" pitchFamily="2" charset="2"/>
              <a:buChar char="Ø"/>
            </a:pPr>
            <a:endParaRPr lang="en-IN" sz="2400" dirty="0">
              <a:latin typeface="Times New Roman" pitchFamily="18" charset="0"/>
              <a:cs typeface="Times New Roman" pitchFamily="18" charset="0"/>
            </a:endParaRPr>
          </a:p>
          <a:p>
            <a:pPr marL="342900" indent="-342900" algn="just">
              <a:buFont typeface="Wingdings" panose="05000000000000000000" pitchFamily="2" charset="2"/>
              <a:buChar char="Ø"/>
            </a:pPr>
            <a:r>
              <a:rPr lang="en-IN" sz="2400" dirty="0">
                <a:latin typeface="Times New Roman" pitchFamily="18" charset="0"/>
                <a:cs typeface="Times New Roman" pitchFamily="18" charset="0"/>
              </a:rPr>
              <a:t>	Adult education was the main focus for extension due to rural Illiteracy after the independence. Now rural youth are more literate, aware, educated many are looking for new livelihood options which has resulted exodus to urban areas. Hence there is importance for development of agricultural extension programmes for youth.</a:t>
            </a:r>
          </a:p>
          <a:p>
            <a:pPr algn="just"/>
            <a:endParaRPr lang="en-IN" sz="2400" dirty="0">
              <a:latin typeface="Times New Roman" pitchFamily="18" charset="0"/>
              <a:cs typeface="Times New Roman" pitchFamily="18" charset="0"/>
            </a:endParaRPr>
          </a:p>
          <a:p>
            <a:pPr algn="just"/>
            <a:r>
              <a:rPr lang="en-IN" sz="2400" dirty="0">
                <a:latin typeface="Times New Roman" pitchFamily="18" charset="0"/>
                <a:cs typeface="Times New Roman" pitchFamily="18" charset="0"/>
              </a:rPr>
              <a:t>	</a:t>
            </a:r>
          </a:p>
        </p:txBody>
      </p:sp>
      <p:sp>
        <p:nvSpPr>
          <p:cNvPr id="5" name="TextBox 4">
            <a:extLst>
              <a:ext uri="{FF2B5EF4-FFF2-40B4-BE49-F238E27FC236}">
                <a16:creationId xmlns:a16="http://schemas.microsoft.com/office/drawing/2014/main" id="{0E1BE6D7-D5EB-350D-E40E-5A7C749742D0}"/>
              </a:ext>
            </a:extLst>
          </p:cNvPr>
          <p:cNvSpPr txBox="1"/>
          <p:nvPr/>
        </p:nvSpPr>
        <p:spPr>
          <a:xfrm>
            <a:off x="326476" y="326259"/>
            <a:ext cx="7292235" cy="110799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IN" sz="2400" b="1" dirty="0">
                <a:latin typeface="Times New Roman" pitchFamily="18" charset="0"/>
                <a:cs typeface="Times New Roman" pitchFamily="18" charset="0"/>
              </a:rPr>
              <a:t>   Has agricultural Extension Profession any role to     </a:t>
            </a:r>
          </a:p>
          <a:p>
            <a:pPr algn="just"/>
            <a:r>
              <a:rPr lang="en-IN" sz="2400" b="1" dirty="0">
                <a:latin typeface="Times New Roman" pitchFamily="18" charset="0"/>
                <a:cs typeface="Times New Roman" pitchFamily="18" charset="0"/>
              </a:rPr>
              <a:t>                                          play?</a:t>
            </a:r>
          </a:p>
          <a:p>
            <a:pPr algn="just"/>
            <a:endParaRPr lang="en-IN" sz="1800" i="1" dirty="0">
              <a:latin typeface="Times New Roman" pitchFamily="18" charset="0"/>
              <a:cs typeface="Times New Roman" pitchFamily="18" charset="0"/>
            </a:endParaRPr>
          </a:p>
        </p:txBody>
      </p:sp>
      <p:pic>
        <p:nvPicPr>
          <p:cNvPr id="4098" name="Picture 2" descr="Contract farming - India Business &amp; Trade, an initiative of Trade Promotion  Council of India">
            <a:extLst>
              <a:ext uri="{FF2B5EF4-FFF2-40B4-BE49-F238E27FC236}">
                <a16:creationId xmlns:a16="http://schemas.microsoft.com/office/drawing/2014/main" id="{0462ECAA-AD40-ABA1-D792-34A80EF170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6106" y="571500"/>
            <a:ext cx="3832964" cy="571500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00927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5D20455-EC4F-B663-151E-407B9442CAC2}"/>
              </a:ext>
            </a:extLst>
          </p:cNvPr>
          <p:cNvSpPr txBox="1"/>
          <p:nvPr/>
        </p:nvSpPr>
        <p:spPr>
          <a:xfrm>
            <a:off x="499773" y="275063"/>
            <a:ext cx="6549209" cy="6001643"/>
          </a:xfrm>
          <a:prstGeom prst="rect">
            <a:avLst/>
          </a:prstGeom>
          <a:noFill/>
          <a:ln>
            <a:noFill/>
          </a:ln>
          <a:effectLst>
            <a:outerShdw blurRad="190500" dist="228600" dir="2700000" algn="ctr">
              <a:srgbClr val="000000">
                <a:alpha val="30000"/>
              </a:srgbClr>
            </a:outerShdw>
          </a:effectLst>
        </p:spPr>
        <p:style>
          <a:lnRef idx="1">
            <a:schemeClr val="accent4"/>
          </a:lnRef>
          <a:fillRef idx="2">
            <a:schemeClr val="accent4"/>
          </a:fillRef>
          <a:effectRef idx="1">
            <a:schemeClr val="accent4"/>
          </a:effectRef>
          <a:fontRef idx="minor">
            <a:schemeClr val="dk1"/>
          </a:fontRef>
        </p:style>
        <p:txBody>
          <a:bodyPr wrap="square">
            <a:spAutoFit/>
          </a:bodyPr>
          <a:lstStyle/>
          <a:p>
            <a:endParaRPr lang="en-IN" sz="2400" dirty="0">
              <a:latin typeface="Times New Roman" pitchFamily="18" charset="0"/>
              <a:cs typeface="Times New Roman" pitchFamily="18" charset="0"/>
            </a:endParaRPr>
          </a:p>
          <a:p>
            <a:pPr marL="342900" indent="-342900">
              <a:buFont typeface="Wingdings" panose="05000000000000000000" pitchFamily="2" charset="2"/>
              <a:buChar char="Ø"/>
            </a:pPr>
            <a:r>
              <a:rPr lang="en-IN" sz="2400" dirty="0">
                <a:latin typeface="Times New Roman" pitchFamily="18" charset="0"/>
                <a:cs typeface="Times New Roman" pitchFamily="18" charset="0"/>
              </a:rPr>
              <a:t>Most of the agricultural extension programmes which were implemented since independence in India traditionally targeted the head of families for training and technology transfer. In extension studies too, we consider the head of family, mostly male as the respondent, though in every diffusion-adoption study we found the early adopters to be younger. </a:t>
            </a:r>
          </a:p>
          <a:p>
            <a:pPr marL="342900" indent="-342900">
              <a:buFont typeface="Wingdings" panose="05000000000000000000" pitchFamily="2" charset="2"/>
              <a:buChar char="Ø"/>
            </a:pPr>
            <a:endParaRPr lang="en-IN" sz="2400" dirty="0">
              <a:latin typeface="Times New Roman" pitchFamily="18" charset="0"/>
              <a:cs typeface="Times New Roman" pitchFamily="18" charset="0"/>
            </a:endParaRPr>
          </a:p>
          <a:p>
            <a:pPr marL="342900" indent="-342900">
              <a:buFont typeface="Wingdings" panose="05000000000000000000" pitchFamily="2" charset="2"/>
              <a:buChar char="Ø"/>
            </a:pPr>
            <a:r>
              <a:rPr lang="en-IN" sz="2400" dirty="0">
                <a:latin typeface="Times New Roman" pitchFamily="18" charset="0"/>
                <a:cs typeface="Times New Roman" pitchFamily="18" charset="0"/>
              </a:rPr>
              <a:t>Young farmers often have greater capacity for innovation, imagination, initiative and entrepreneurship than older adults and these characteristics should be effectively harnessed by extension services to provide better livelihood opportunities for youth in agriculture.</a:t>
            </a:r>
            <a:endParaRPr lang="en-IN" sz="2400" dirty="0"/>
          </a:p>
        </p:txBody>
      </p:sp>
      <p:pic>
        <p:nvPicPr>
          <p:cNvPr id="4" name="Picture 3">
            <a:extLst>
              <a:ext uri="{FF2B5EF4-FFF2-40B4-BE49-F238E27FC236}">
                <a16:creationId xmlns:a16="http://schemas.microsoft.com/office/drawing/2014/main" id="{B3603831-9CB5-AB4C-930C-F4AFB9CE7B2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048982" y="0"/>
            <a:ext cx="5143018" cy="6858000"/>
          </a:xfrm>
          <a:prstGeom prst="rect">
            <a:avLst/>
          </a:prstGeom>
        </p:spPr>
      </p:pic>
    </p:spTree>
    <p:extLst>
      <p:ext uri="{BB962C8B-B14F-4D97-AF65-F5344CB8AC3E}">
        <p14:creationId xmlns:p14="http://schemas.microsoft.com/office/powerpoint/2010/main" val="39156430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4B2C7F4-B684-AB53-7681-E24ADCBD317C}"/>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12191999" cy="6858000"/>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120855477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0097D5A-CA31-F927-B6FE-5D7E120815AB}"/>
              </a:ext>
            </a:extLst>
          </p:cNvPr>
          <p:cNvSpPr txBox="1"/>
          <p:nvPr/>
        </p:nvSpPr>
        <p:spPr>
          <a:xfrm>
            <a:off x="-1863247" y="216166"/>
            <a:ext cx="6093912" cy="461665"/>
          </a:xfrm>
          <a:prstGeom prst="rect">
            <a:avLst/>
          </a:prstGeom>
          <a:noFill/>
        </p:spPr>
        <p:txBody>
          <a:bodyPr wrap="square">
            <a:spAutoFit/>
          </a:bodyPr>
          <a:lstStyle/>
          <a:p>
            <a:pPr marL="365125" indent="-255588" algn="ctr">
              <a:spcBef>
                <a:spcPts val="575"/>
              </a:spcBef>
              <a:buFont typeface="Wingdings 3" pitchFamily="18" charset="2"/>
              <a:buNone/>
            </a:pPr>
            <a:r>
              <a:rPr lang="en-IN" sz="2400" b="1" dirty="0">
                <a:solidFill>
                  <a:srgbClr val="FF0000"/>
                </a:solidFill>
                <a:latin typeface="Times New Roman" pitchFamily="18" charset="0"/>
                <a:cs typeface="Times New Roman" pitchFamily="18" charset="0"/>
              </a:rPr>
              <a:t>Case Study-1</a:t>
            </a:r>
            <a:endParaRPr lang="en-IN" sz="2400" b="1" dirty="0">
              <a:solidFill>
                <a:srgbClr val="FF0000"/>
              </a:solidFill>
            </a:endParaRPr>
          </a:p>
        </p:txBody>
      </p:sp>
      <p:sp>
        <p:nvSpPr>
          <p:cNvPr id="4" name="TextBox 3">
            <a:extLst>
              <a:ext uri="{FF2B5EF4-FFF2-40B4-BE49-F238E27FC236}">
                <a16:creationId xmlns:a16="http://schemas.microsoft.com/office/drawing/2014/main" id="{0BC0866C-39DA-EE81-18BA-A1BD012174E5}"/>
              </a:ext>
            </a:extLst>
          </p:cNvPr>
          <p:cNvSpPr txBox="1"/>
          <p:nvPr/>
        </p:nvSpPr>
        <p:spPr>
          <a:xfrm>
            <a:off x="1546579" y="829834"/>
            <a:ext cx="9087554" cy="954107"/>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r>
              <a:rPr lang="en-IN" sz="2800" b="1" dirty="0">
                <a:latin typeface="Times New Roman" pitchFamily="18" charset="0"/>
                <a:cs typeface="Times New Roman" pitchFamily="18" charset="0"/>
              </a:rPr>
              <a:t>CASE STUDIES ON </a:t>
            </a:r>
            <a:r>
              <a:rPr lang="en-US" sz="2800" b="1" dirty="0">
                <a:latin typeface="Times New Roman" panose="02020603050405020304" pitchFamily="18" charset="0"/>
                <a:cs typeface="Times New Roman" panose="02020603050405020304" pitchFamily="18" charset="0"/>
              </a:rPr>
              <a:t>REASONS FOR MIGRATION OF      </a:t>
            </a:r>
          </a:p>
          <a:p>
            <a:r>
              <a:rPr lang="en-US" sz="2800" b="1" dirty="0">
                <a:latin typeface="Times New Roman" panose="02020603050405020304" pitchFamily="18" charset="0"/>
                <a:cs typeface="Times New Roman" panose="02020603050405020304" pitchFamily="18" charset="0"/>
              </a:rPr>
              <a:t>             RURAL YOUTH TO URBAN AREAS</a:t>
            </a:r>
            <a:endParaRPr lang="en-IN" sz="2800" b="1" dirty="0">
              <a:latin typeface="Times New Roman" panose="02020603050405020304" pitchFamily="18" charset="0"/>
              <a:cs typeface="Times New Roman" pitchFamily="18" charset="0"/>
            </a:endParaRPr>
          </a:p>
        </p:txBody>
      </p:sp>
      <p:pic>
        <p:nvPicPr>
          <p:cNvPr id="5" name="Picture 7">
            <a:extLst>
              <a:ext uri="{FF2B5EF4-FFF2-40B4-BE49-F238E27FC236}">
                <a16:creationId xmlns:a16="http://schemas.microsoft.com/office/drawing/2014/main" id="{505D2058-4C6D-1B7B-DD03-61488A0913C4}"/>
              </a:ext>
            </a:extLst>
          </p:cNvPr>
          <p:cNvPicPr>
            <a:picLocks noChangeAspect="1" noChangeArrowheads="1"/>
          </p:cNvPicPr>
          <p:nvPr/>
        </p:nvPicPr>
        <p:blipFill>
          <a:blip r:embed="rId2"/>
          <a:srcRect/>
          <a:stretch>
            <a:fillRect/>
          </a:stretch>
        </p:blipFill>
        <p:spPr bwMode="auto">
          <a:xfrm>
            <a:off x="1106311" y="2671750"/>
            <a:ext cx="3883378" cy="303325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pic>
        <p:nvPicPr>
          <p:cNvPr id="6" name="Picture 8">
            <a:extLst>
              <a:ext uri="{FF2B5EF4-FFF2-40B4-BE49-F238E27FC236}">
                <a16:creationId xmlns:a16="http://schemas.microsoft.com/office/drawing/2014/main" id="{BCE1B1B6-5FA8-A6DC-0E0C-69AE0A36C157}"/>
              </a:ext>
            </a:extLst>
          </p:cNvPr>
          <p:cNvPicPr>
            <a:picLocks noChangeAspect="1" noChangeArrowheads="1"/>
          </p:cNvPicPr>
          <p:nvPr/>
        </p:nvPicPr>
        <p:blipFill>
          <a:blip r:embed="rId3"/>
          <a:srcRect/>
          <a:stretch>
            <a:fillRect/>
          </a:stretch>
        </p:blipFill>
        <p:spPr bwMode="auto">
          <a:xfrm>
            <a:off x="7053525" y="2671749"/>
            <a:ext cx="4032163" cy="3033249"/>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7" name="TextBox 4">
            <a:extLst>
              <a:ext uri="{FF2B5EF4-FFF2-40B4-BE49-F238E27FC236}">
                <a16:creationId xmlns:a16="http://schemas.microsoft.com/office/drawing/2014/main" id="{2136CC2B-E843-5DDA-0AB1-B6ABE8D78B1B}"/>
              </a:ext>
            </a:extLst>
          </p:cNvPr>
          <p:cNvSpPr txBox="1">
            <a:spLocks noChangeArrowheads="1"/>
          </p:cNvSpPr>
          <p:nvPr/>
        </p:nvSpPr>
        <p:spPr bwMode="auto">
          <a:xfrm>
            <a:off x="6573691" y="5919489"/>
            <a:ext cx="5298206" cy="461665"/>
          </a:xfrm>
          <a:prstGeom prst="rect">
            <a:avLst/>
          </a:prstGeom>
          <a:noFill/>
          <a:ln w="9525">
            <a:noFill/>
            <a:miter lim="800000"/>
            <a:headEnd/>
            <a:tailEnd/>
          </a:ln>
        </p:spPr>
        <p:txBody>
          <a:bodyPr wrap="square">
            <a:spAutoFit/>
          </a:bodyPr>
          <a:lstStyle/>
          <a:p>
            <a:r>
              <a:rPr lang="fi-FI" sz="2400" dirty="0">
                <a:latin typeface="Times New Roman" panose="02020603050405020304" pitchFamily="18" charset="0"/>
                <a:cs typeface="Times New Roman" panose="02020603050405020304" pitchFamily="18" charset="0"/>
              </a:rPr>
              <a:t> Kiran, M ., Mutturaj Yadav </a:t>
            </a:r>
            <a:r>
              <a:rPr lang="fi-FI" sz="2400" i="1" dirty="0">
                <a:latin typeface="Times New Roman" panose="02020603050405020304" pitchFamily="18" charset="0"/>
                <a:cs typeface="Times New Roman" panose="02020603050405020304" pitchFamily="18" charset="0"/>
              </a:rPr>
              <a:t>etal</a:t>
            </a:r>
            <a:endParaRPr lang="en-US" sz="2400" b="1" i="1" dirty="0">
              <a:solidFill>
                <a:srgbClr val="000000"/>
              </a:solidFill>
              <a:latin typeface="Times New Roman" panose="02020603050405020304" pitchFamily="18" charset="0"/>
              <a:cs typeface="Times New Roman" pitchFamily="18" charset="0"/>
            </a:endParaRPr>
          </a:p>
        </p:txBody>
      </p:sp>
    </p:spTree>
    <p:extLst>
      <p:ext uri="{BB962C8B-B14F-4D97-AF65-F5344CB8AC3E}">
        <p14:creationId xmlns:p14="http://schemas.microsoft.com/office/powerpoint/2010/main" val="1379067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C84008-8CB4-F0D4-2C3C-20854A902A41}"/>
              </a:ext>
            </a:extLst>
          </p:cNvPr>
          <p:cNvSpPr txBox="1"/>
          <p:nvPr/>
        </p:nvSpPr>
        <p:spPr>
          <a:xfrm>
            <a:off x="473901" y="243907"/>
            <a:ext cx="8248454" cy="3323987"/>
          </a:xfrm>
          <a:prstGeom prst="rect">
            <a:avLst/>
          </a:prstGeom>
          <a:noFill/>
        </p:spPr>
        <p:txBody>
          <a:bodyPr wrap="square">
            <a:spAutoFit/>
          </a:bodyPr>
          <a:lstStyle/>
          <a:p>
            <a:pPr algn="just" eaLnBrk="1" hangingPunct="1">
              <a:buClr>
                <a:srgbClr val="2DA2BF"/>
              </a:buClr>
              <a:buFont typeface="Wingdings" pitchFamily="2" charset="2"/>
              <a:buChar char="Ø"/>
            </a:pPr>
            <a:r>
              <a:rPr lang="en-US" sz="2400" dirty="0">
                <a:solidFill>
                  <a:srgbClr val="000000"/>
                </a:solidFill>
                <a:latin typeface="Times New Roman" pitchFamily="18" charset="0"/>
                <a:cs typeface="Times New Roman" pitchFamily="18" charset="0"/>
              </a:rPr>
              <a:t>Study: 16 districts of Karnataka </a:t>
            </a:r>
            <a:r>
              <a:rPr lang="en-IN" sz="2400" dirty="0">
                <a:latin typeface="Times New Roman" panose="02020603050405020304" pitchFamily="18" charset="0"/>
                <a:cs typeface="Times New Roman" panose="02020603050405020304" pitchFamily="18" charset="0"/>
              </a:rPr>
              <a:t>namely Ramanagara, Mandya, Haveri, Hassan, Utara Kannada, Bangalore, Mysore, Tumkur, Davanagere, Chikamanglore, Chikabalapura, Chamarajanagara, Chitradurga, Bellary, Vijayapura and Kolar were selected.</a:t>
            </a:r>
          </a:p>
          <a:p>
            <a:pPr algn="just" eaLnBrk="1" hangingPunct="1">
              <a:buClr>
                <a:srgbClr val="2DA2BF"/>
              </a:buClr>
            </a:pPr>
            <a:endParaRPr lang="en-IN" sz="2400" dirty="0">
              <a:latin typeface="Times New Roman" panose="02020603050405020304" pitchFamily="18" charset="0"/>
              <a:cs typeface="Times New Roman" panose="02020603050405020304" pitchFamily="18" charset="0"/>
            </a:endParaRPr>
          </a:p>
          <a:p>
            <a:pPr algn="just" eaLnBrk="1" hangingPunct="1">
              <a:buClr>
                <a:srgbClr val="2DA2BF"/>
              </a:buClr>
              <a:buFont typeface="Wingdings" pitchFamily="2" charset="2"/>
              <a:buChar char="Ø"/>
            </a:pPr>
            <a:r>
              <a:rPr lang="en-IN" sz="2400" dirty="0">
                <a:solidFill>
                  <a:srgbClr val="000000"/>
                </a:solidFill>
                <a:latin typeface="Times New Roman" panose="02020603050405020304" pitchFamily="18" charset="0"/>
                <a:cs typeface="Times New Roman" panose="02020603050405020304" pitchFamily="18" charset="0"/>
              </a:rPr>
              <a:t>Objective: </a:t>
            </a:r>
            <a:r>
              <a:rPr lang="en-US" sz="2400" dirty="0">
                <a:solidFill>
                  <a:srgbClr val="000000"/>
                </a:solidFill>
                <a:latin typeface="Times New Roman" panose="02020603050405020304" pitchFamily="18" charset="0"/>
                <a:cs typeface="Times New Roman" panose="02020603050405020304" pitchFamily="18" charset="0"/>
              </a:rPr>
              <a:t>T</a:t>
            </a:r>
            <a:r>
              <a:rPr lang="en-US" sz="2400" dirty="0">
                <a:latin typeface="Times New Roman" panose="02020603050405020304" pitchFamily="18" charset="0"/>
                <a:cs typeface="Times New Roman" panose="02020603050405020304" pitchFamily="18" charset="0"/>
              </a:rPr>
              <a:t>o investigate the reasons for  rural urban migration, especially amongst rural youth of Karnataka state.</a:t>
            </a:r>
            <a:r>
              <a:rPr lang="en-IN" sz="2400" dirty="0">
                <a:solidFill>
                  <a:srgbClr val="000000"/>
                </a:solidFill>
                <a:latin typeface="Times New Roman" panose="02020603050405020304" pitchFamily="18" charset="0"/>
                <a:cs typeface="Times New Roman" panose="02020603050405020304" pitchFamily="18" charset="0"/>
              </a:rPr>
              <a:t> </a:t>
            </a:r>
            <a:endParaRPr lang="en-US" sz="2400" dirty="0">
              <a:solidFill>
                <a:srgbClr val="000000"/>
              </a:solidFill>
              <a:latin typeface="Times New Roman" panose="02020603050405020304" pitchFamily="18" charset="0"/>
              <a:cs typeface="Times New Roman" pitchFamily="18" charset="0"/>
            </a:endParaRPr>
          </a:p>
          <a:p>
            <a:pPr algn="just" eaLnBrk="1" hangingPunct="1">
              <a:buClr>
                <a:srgbClr val="2DA2BF"/>
              </a:buClr>
              <a:buFont typeface="Wingdings 2" pitchFamily="18" charset="2"/>
              <a:buNone/>
            </a:pPr>
            <a:endParaRPr lang="en-US" sz="1800" dirty="0">
              <a:latin typeface="Times New Roman" pitchFamily="18" charset="0"/>
              <a:cs typeface="Times New Roman" pitchFamily="18" charset="0"/>
            </a:endParaRPr>
          </a:p>
          <a:p>
            <a:pPr algn="just" eaLnBrk="1" hangingPunct="1">
              <a:buClr>
                <a:srgbClr val="2DA2BF"/>
              </a:buClr>
              <a:buFont typeface="Wingdings" pitchFamily="2" charset="2"/>
              <a:buChar char="Ø"/>
            </a:pPr>
            <a:r>
              <a:rPr lang="en-US" sz="2400" dirty="0">
                <a:solidFill>
                  <a:srgbClr val="000000"/>
                </a:solidFill>
                <a:latin typeface="Times New Roman" pitchFamily="18" charset="0"/>
                <a:cs typeface="Times New Roman" pitchFamily="18" charset="0"/>
              </a:rPr>
              <a:t>Sample – 50 Respondents belonging to 16 districts.</a:t>
            </a:r>
          </a:p>
        </p:txBody>
      </p:sp>
      <p:pic>
        <p:nvPicPr>
          <p:cNvPr id="4" name="Picture 5" descr="H:\12121\12121\mohan seminar photos\photo\mg.jpg">
            <a:extLst>
              <a:ext uri="{FF2B5EF4-FFF2-40B4-BE49-F238E27FC236}">
                <a16:creationId xmlns:a16="http://schemas.microsoft.com/office/drawing/2014/main" id="{6F992B30-B199-A37F-4880-64D141409AA7}"/>
              </a:ext>
            </a:extLst>
          </p:cNvPr>
          <p:cNvPicPr>
            <a:picLocks noChangeAspect="1" noChangeArrowheads="1"/>
          </p:cNvPicPr>
          <p:nvPr/>
        </p:nvPicPr>
        <p:blipFill>
          <a:blip r:embed="rId2"/>
          <a:srcRect/>
          <a:stretch>
            <a:fillRect/>
          </a:stretch>
        </p:blipFill>
        <p:spPr bwMode="auto">
          <a:xfrm>
            <a:off x="615303" y="4043429"/>
            <a:ext cx="4899765" cy="2649255"/>
          </a:xfrm>
          <a:prstGeom prst="rect">
            <a:avLst/>
          </a:prstGeom>
          <a:noFill/>
          <a:ln w="9525">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pic>
      <p:pic>
        <p:nvPicPr>
          <p:cNvPr id="5" name="Picture 6" descr="H:\12121\12121\mohan seminar photos\photo\mgn.jpg">
            <a:extLst>
              <a:ext uri="{FF2B5EF4-FFF2-40B4-BE49-F238E27FC236}">
                <a16:creationId xmlns:a16="http://schemas.microsoft.com/office/drawing/2014/main" id="{EE94D49C-B7CF-A562-D7E9-C33B994D8239}"/>
              </a:ext>
            </a:extLst>
          </p:cNvPr>
          <p:cNvPicPr>
            <a:picLocks noChangeAspect="1" noChangeArrowheads="1"/>
          </p:cNvPicPr>
          <p:nvPr/>
        </p:nvPicPr>
        <p:blipFill>
          <a:blip r:embed="rId3"/>
          <a:srcRect/>
          <a:stretch>
            <a:fillRect/>
          </a:stretch>
        </p:blipFill>
        <p:spPr bwMode="auto">
          <a:xfrm>
            <a:off x="6284837" y="4043429"/>
            <a:ext cx="5150513" cy="2557311"/>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25497649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B9F559-947C-F35B-8737-869D4E3878D6}"/>
              </a:ext>
            </a:extLst>
          </p:cNvPr>
          <p:cNvSpPr txBox="1"/>
          <p:nvPr/>
        </p:nvSpPr>
        <p:spPr>
          <a:xfrm>
            <a:off x="737647" y="1050245"/>
            <a:ext cx="10385981" cy="452431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RESULTS:</a:t>
            </a:r>
          </a:p>
          <a:p>
            <a:endParaRPr lang="en-US" sz="2400" b="1" dirty="0">
              <a:solidFill>
                <a:srgbClr val="FF0000"/>
              </a:solidFill>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The major reasons of rural-urban migration of youths were identified as, </a:t>
            </a:r>
          </a:p>
          <a:p>
            <a:pPr marL="342900" indent="-342900"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To improve their standard of living (76%)</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Availability of more remunerative employment in urban areas (72%)</a:t>
            </a:r>
          </a:p>
          <a:p>
            <a:pPr marL="342900" indent="-342900">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Modernization and industrialization in urban areas (72%)</a:t>
            </a:r>
          </a:p>
          <a:p>
            <a:pPr marL="342900" indent="-342900"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Higher education of youth in rural areas (54%) </a:t>
            </a:r>
          </a:p>
          <a:p>
            <a:pPr marL="342900" indent="-342900"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Encroachment of farming areas by real estate with attractive prices (54%)</a:t>
            </a:r>
          </a:p>
          <a:p>
            <a:pPr marL="342900" indent="-342900"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Lack of remunerative price for the agricultural output/produce (52%)</a:t>
            </a:r>
          </a:p>
          <a:p>
            <a:pPr marL="342900" indent="-342900"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Lack of proper educational facilities in the villages (52%) and </a:t>
            </a:r>
          </a:p>
          <a:p>
            <a:pPr marL="342900" indent="-342900" algn="just">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Division/partition of family type from joint to nuclear (50%).</a:t>
            </a:r>
            <a:endParaRPr lang="en-IN" sz="2400" b="1" dirty="0">
              <a:solidFill>
                <a:srgbClr val="FF0000"/>
              </a:solidFill>
              <a:latin typeface="Times New Roman" panose="02020603050405020304" pitchFamily="18" charset="0"/>
              <a:cs typeface="Times New Roman" panose="02020603050405020304" pitchFamily="18" charset="0"/>
            </a:endParaRPr>
          </a:p>
          <a:p>
            <a:endParaRPr lang="en-IN" sz="2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48299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9A9AA8-5600-55D8-8992-FFC2991D2ED6}"/>
              </a:ext>
            </a:extLst>
          </p:cNvPr>
          <p:cNvSpPr txBox="1"/>
          <p:nvPr/>
        </p:nvSpPr>
        <p:spPr>
          <a:xfrm>
            <a:off x="1102937" y="791851"/>
            <a:ext cx="9238268" cy="46166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2400" b="1" dirty="0">
                <a:latin typeface="Times New Roman" panose="02020603050405020304" pitchFamily="18" charset="0"/>
                <a:cs typeface="Times New Roman" panose="02020603050405020304" pitchFamily="18" charset="0"/>
              </a:rPr>
              <a:t>EXODUS OF YOUTH FROM AGRICULTURE  - BOON OR BANE </a:t>
            </a:r>
            <a:endParaRPr lang="en-IN" sz="2400" b="1"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00A99956-DBC2-A5E5-15D4-85CFA78EB9D7}"/>
              </a:ext>
            </a:extLst>
          </p:cNvPr>
          <p:cNvSpPr txBox="1"/>
          <p:nvPr/>
        </p:nvSpPr>
        <p:spPr>
          <a:xfrm>
            <a:off x="-2051138" y="178588"/>
            <a:ext cx="6093912" cy="461665"/>
          </a:xfrm>
          <a:prstGeom prst="rect">
            <a:avLst/>
          </a:prstGeom>
          <a:noFill/>
        </p:spPr>
        <p:txBody>
          <a:bodyPr wrap="square">
            <a:spAutoFit/>
          </a:bodyPr>
          <a:lstStyle/>
          <a:p>
            <a:pPr marL="365125" indent="-255588" algn="ctr">
              <a:spcBef>
                <a:spcPts val="575"/>
              </a:spcBef>
              <a:buFont typeface="Wingdings 3" pitchFamily="18" charset="2"/>
              <a:buNone/>
            </a:pPr>
            <a:r>
              <a:rPr lang="en-IN" sz="2400" b="1" dirty="0">
                <a:solidFill>
                  <a:srgbClr val="FF0000"/>
                </a:solidFill>
                <a:latin typeface="Times New Roman" pitchFamily="18" charset="0"/>
                <a:cs typeface="Times New Roman" pitchFamily="18" charset="0"/>
              </a:rPr>
              <a:t>Case Study-2</a:t>
            </a:r>
            <a:endParaRPr lang="en-IN" sz="2400" b="1" dirty="0">
              <a:solidFill>
                <a:srgbClr val="FF0000"/>
              </a:solidFill>
            </a:endParaRPr>
          </a:p>
        </p:txBody>
      </p:sp>
      <p:pic>
        <p:nvPicPr>
          <p:cNvPr id="5" name="Picture 4">
            <a:extLst>
              <a:ext uri="{FF2B5EF4-FFF2-40B4-BE49-F238E27FC236}">
                <a16:creationId xmlns:a16="http://schemas.microsoft.com/office/drawing/2014/main" id="{A430E256-A916-1232-ED25-5B7BD6427F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937" y="2130457"/>
            <a:ext cx="3063790" cy="4058239"/>
          </a:xfrm>
          <a:prstGeom prst="rect">
            <a:avLst/>
          </a:prstGeom>
        </p:spPr>
      </p:pic>
      <p:pic>
        <p:nvPicPr>
          <p:cNvPr id="7" name="Picture 6">
            <a:extLst>
              <a:ext uri="{FF2B5EF4-FFF2-40B4-BE49-F238E27FC236}">
                <a16:creationId xmlns:a16="http://schemas.microsoft.com/office/drawing/2014/main" id="{C4F0DE61-48C7-F12A-8A95-DEFE6CE714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0325" y="2279738"/>
            <a:ext cx="1951350" cy="3908958"/>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E59AAF6C-6CF9-A9F5-1613-4202D8F264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25272" y="2130457"/>
            <a:ext cx="2881539" cy="4058239"/>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5C4D41F1-5835-2830-EE3B-DEE702EF8ED7}"/>
              </a:ext>
            </a:extLst>
          </p:cNvPr>
          <p:cNvSpPr txBox="1"/>
          <p:nvPr/>
        </p:nvSpPr>
        <p:spPr>
          <a:xfrm>
            <a:off x="7786540" y="6266642"/>
            <a:ext cx="3996965"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AMRUTHA BASAVARAJU ,2023</a:t>
            </a:r>
            <a:endParaRPr lang="en-IN"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38248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7D486E13-0423-EE83-C885-5D165EFEEA29}"/>
              </a:ext>
            </a:extLst>
          </p:cNvPr>
          <p:cNvSpPr txBox="1">
            <a:spLocks/>
          </p:cNvSpPr>
          <p:nvPr/>
        </p:nvSpPr>
        <p:spPr>
          <a:xfrm>
            <a:off x="868420" y="1635598"/>
            <a:ext cx="9707301" cy="511994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indent="-256032">
              <a:spcBef>
                <a:spcPts val="580"/>
              </a:spcBef>
              <a:buFont typeface="Wingdings 3"/>
              <a:buNone/>
              <a:defRPr/>
            </a:pPr>
            <a:endParaRPr lang="en-IN" sz="2400" dirty="0">
              <a:latin typeface="Times New Roman" panose="02020603050405020304" pitchFamily="18" charset="0"/>
              <a:cs typeface="Times New Roman" panose="02020603050405020304" pitchFamily="18" charset="0"/>
            </a:endParaRPr>
          </a:p>
        </p:txBody>
      </p:sp>
      <p:sp>
        <p:nvSpPr>
          <p:cNvPr id="6" name="Content Placeholder 2">
            <a:extLst>
              <a:ext uri="{FF2B5EF4-FFF2-40B4-BE49-F238E27FC236}">
                <a16:creationId xmlns:a16="http://schemas.microsoft.com/office/drawing/2014/main" id="{163BCB4E-9733-C6C8-A350-A07AC0744C8D}"/>
              </a:ext>
            </a:extLst>
          </p:cNvPr>
          <p:cNvSpPr txBox="1">
            <a:spLocks/>
          </p:cNvSpPr>
          <p:nvPr/>
        </p:nvSpPr>
        <p:spPr>
          <a:xfrm>
            <a:off x="868419" y="1405114"/>
            <a:ext cx="9707301" cy="511994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5760" indent="-256032">
              <a:spcBef>
                <a:spcPts val="580"/>
              </a:spcBef>
              <a:buFont typeface="Wingdings 3"/>
              <a:buNone/>
              <a:defRPr/>
            </a:pPr>
            <a:endParaRPr lang="en-IN" sz="24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D3F0CF4A-ABAC-2956-E708-D62CD104BE6F}"/>
              </a:ext>
            </a:extLst>
          </p:cNvPr>
          <p:cNvSpPr txBox="1"/>
          <p:nvPr/>
        </p:nvSpPr>
        <p:spPr>
          <a:xfrm>
            <a:off x="587063" y="102459"/>
            <a:ext cx="9009113" cy="2677656"/>
          </a:xfrm>
          <a:prstGeom prst="rect">
            <a:avLst/>
          </a:prstGeom>
          <a:noFill/>
        </p:spPr>
        <p:txBody>
          <a:bodyPr wrap="square">
            <a:spAutoFit/>
          </a:bodyPr>
          <a:lstStyle/>
          <a:p>
            <a:pPr marL="342900" indent="-342900" algn="just" eaLnBrk="1" hangingPunct="1">
              <a:buClr>
                <a:srgbClr val="2DA2BF"/>
              </a:buClr>
              <a:buFont typeface="Wingdings" panose="05000000000000000000" pitchFamily="2" charset="2"/>
              <a:buChar char="Ø"/>
            </a:pPr>
            <a:r>
              <a:rPr lang="en-US" sz="2400" dirty="0">
                <a:solidFill>
                  <a:srgbClr val="000000"/>
                </a:solidFill>
                <a:latin typeface="Times New Roman" pitchFamily="18" charset="0"/>
                <a:cs typeface="Times New Roman" pitchFamily="18" charset="0"/>
              </a:rPr>
              <a:t>Study – Tumkur district, Turuvekere taluk</a:t>
            </a:r>
          </a:p>
          <a:p>
            <a:pPr marL="342900" indent="-342900" algn="just" eaLnBrk="1" hangingPunct="1">
              <a:buClr>
                <a:srgbClr val="2DA2BF"/>
              </a:buClr>
              <a:buFont typeface="Wingdings" panose="05000000000000000000" pitchFamily="2" charset="2"/>
              <a:buChar char="Ø"/>
            </a:pPr>
            <a:r>
              <a:rPr lang="en-US" sz="2400" dirty="0">
                <a:solidFill>
                  <a:srgbClr val="000000"/>
                </a:solidFill>
                <a:latin typeface="Times New Roman" pitchFamily="18" charset="0"/>
                <a:cs typeface="Times New Roman" pitchFamily="18" charset="0"/>
              </a:rPr>
              <a:t>Objectives – To analyse the exodus of youth from agriculture</a:t>
            </a:r>
          </a:p>
          <a:p>
            <a:pPr marL="342900" indent="-342900" algn="just" eaLnBrk="1" hangingPunct="1">
              <a:buClr>
                <a:srgbClr val="2DA2BF"/>
              </a:buClr>
              <a:buFont typeface="Wingdings" panose="05000000000000000000" pitchFamily="2" charset="2"/>
              <a:buChar char="Ø"/>
            </a:pPr>
            <a:r>
              <a:rPr lang="en-US" sz="2400" dirty="0">
                <a:solidFill>
                  <a:srgbClr val="000000"/>
                </a:solidFill>
                <a:latin typeface="Times New Roman" pitchFamily="18" charset="0"/>
                <a:cs typeface="Times New Roman" pitchFamily="18" charset="0"/>
              </a:rPr>
              <a:t>Sample – 25 respondents</a:t>
            </a:r>
          </a:p>
          <a:p>
            <a:pPr algn="just" eaLnBrk="1" hangingPunct="1">
              <a:buClr>
                <a:srgbClr val="2DA2BF"/>
              </a:buClr>
            </a:pPr>
            <a:r>
              <a:rPr lang="en-US" sz="2400" dirty="0">
                <a:solidFill>
                  <a:srgbClr val="000000"/>
                </a:solidFill>
                <a:latin typeface="Times New Roman" pitchFamily="18" charset="0"/>
                <a:cs typeface="Times New Roman" pitchFamily="18" charset="0"/>
              </a:rPr>
              <a:t>  </a:t>
            </a:r>
          </a:p>
          <a:p>
            <a:pPr algn="just" eaLnBrk="1" hangingPunct="1">
              <a:buClr>
                <a:srgbClr val="2DA2BF"/>
              </a:buClr>
            </a:pPr>
            <a:r>
              <a:rPr lang="en-US" sz="2400" b="1" dirty="0">
                <a:solidFill>
                  <a:srgbClr val="FF0000"/>
                </a:solidFill>
                <a:latin typeface="Times New Roman" pitchFamily="18" charset="0"/>
                <a:cs typeface="Times New Roman" pitchFamily="18" charset="0"/>
              </a:rPr>
              <a:t>TABLE 1 :</a:t>
            </a:r>
          </a:p>
          <a:p>
            <a:pPr algn="just" eaLnBrk="1" hangingPunct="1">
              <a:buClr>
                <a:srgbClr val="2DA2BF"/>
              </a:buClr>
            </a:pPr>
            <a:endParaRPr lang="en-US" sz="2400" dirty="0">
              <a:solidFill>
                <a:srgbClr val="000000"/>
              </a:solidFill>
              <a:latin typeface="Times New Roman" pitchFamily="18" charset="0"/>
              <a:cs typeface="Times New Roman" pitchFamily="18" charset="0"/>
            </a:endParaRPr>
          </a:p>
          <a:p>
            <a:pPr algn="just" eaLnBrk="1" hangingPunct="1">
              <a:buClr>
                <a:srgbClr val="2DA2BF"/>
              </a:buClr>
              <a:buFont typeface="Wingdings" pitchFamily="2" charset="2"/>
              <a:buChar char="Ø"/>
            </a:pPr>
            <a:endParaRPr lang="en-US" sz="2400" dirty="0">
              <a:solidFill>
                <a:srgbClr val="000000"/>
              </a:solidFill>
              <a:latin typeface="Times New Roman" pitchFamily="18" charset="0"/>
              <a:cs typeface="Times New Roman" pitchFamily="18" charset="0"/>
            </a:endParaRPr>
          </a:p>
        </p:txBody>
      </p:sp>
      <p:graphicFrame>
        <p:nvGraphicFramePr>
          <p:cNvPr id="9" name="Table 9">
            <a:extLst>
              <a:ext uri="{FF2B5EF4-FFF2-40B4-BE49-F238E27FC236}">
                <a16:creationId xmlns:a16="http://schemas.microsoft.com/office/drawing/2014/main" id="{F8EE90F7-B39C-9DC4-E751-FFBF051F4499}"/>
              </a:ext>
            </a:extLst>
          </p:cNvPr>
          <p:cNvGraphicFramePr>
            <a:graphicFrameLocks noGrp="1"/>
          </p:cNvGraphicFramePr>
          <p:nvPr>
            <p:extLst>
              <p:ext uri="{D42A27DB-BD31-4B8C-83A1-F6EECF244321}">
                <p14:modId xmlns:p14="http://schemas.microsoft.com/office/powerpoint/2010/main" val="4040997586"/>
              </p:ext>
            </p:extLst>
          </p:nvPr>
        </p:nvGraphicFramePr>
        <p:xfrm>
          <a:off x="256571" y="2098784"/>
          <a:ext cx="11678857" cy="4541515"/>
        </p:xfrm>
        <a:graphic>
          <a:graphicData uri="http://schemas.openxmlformats.org/drawingml/2006/table">
            <a:tbl>
              <a:tblPr firstRow="1" bandRow="1">
                <a:tableStyleId>{21E4AEA4-8DFA-4A89-87EB-49C32662AFE0}</a:tableStyleId>
              </a:tblPr>
              <a:tblGrid>
                <a:gridCol w="3858410">
                  <a:extLst>
                    <a:ext uri="{9D8B030D-6E8A-4147-A177-3AD203B41FA5}">
                      <a16:colId xmlns:a16="http://schemas.microsoft.com/office/drawing/2014/main" val="518249525"/>
                    </a:ext>
                  </a:extLst>
                </a:gridCol>
                <a:gridCol w="3852356">
                  <a:extLst>
                    <a:ext uri="{9D8B030D-6E8A-4147-A177-3AD203B41FA5}">
                      <a16:colId xmlns:a16="http://schemas.microsoft.com/office/drawing/2014/main" val="3399711385"/>
                    </a:ext>
                  </a:extLst>
                </a:gridCol>
                <a:gridCol w="3968091">
                  <a:extLst>
                    <a:ext uri="{9D8B030D-6E8A-4147-A177-3AD203B41FA5}">
                      <a16:colId xmlns:a16="http://schemas.microsoft.com/office/drawing/2014/main" val="3252748133"/>
                    </a:ext>
                  </a:extLst>
                </a:gridCol>
              </a:tblGrid>
              <a:tr h="412865">
                <a:tc gridSpan="3">
                  <a:txBody>
                    <a:bodyPr/>
                    <a:lstStyle/>
                    <a:p>
                      <a:r>
                        <a:rPr lang="en-IN" sz="2000" dirty="0">
                          <a:solidFill>
                            <a:srgbClr val="FFFF00"/>
                          </a:solidFill>
                          <a:latin typeface="Times New Roman" panose="02020603050405020304" pitchFamily="18" charset="0"/>
                          <a:cs typeface="Times New Roman" panose="02020603050405020304" pitchFamily="18" charset="0"/>
                        </a:rPr>
                        <a:t>Socio personal characteristics                                     </a:t>
                      </a:r>
                      <a:r>
                        <a:rPr lang="en-IN" dirty="0"/>
                        <a:t>f                                                                           %                                    </a:t>
                      </a:r>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2830905573"/>
                  </a:ext>
                </a:extLst>
              </a:tr>
              <a:tr h="412865">
                <a:tc gridSpan="3">
                  <a:txBody>
                    <a:bodyPr/>
                    <a:lstStyle/>
                    <a:p>
                      <a:r>
                        <a:rPr lang="en-IN" b="1" dirty="0">
                          <a:latin typeface="Times New Roman" panose="02020603050405020304" pitchFamily="18" charset="0"/>
                          <a:cs typeface="Times New Roman" panose="02020603050405020304" pitchFamily="18" charset="0"/>
                        </a:rPr>
                        <a:t>AGE CATEGORIES (YEARS)</a:t>
                      </a:r>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4127096920"/>
                  </a:ext>
                </a:extLst>
              </a:tr>
              <a:tr h="412865">
                <a:tc>
                  <a:txBody>
                    <a:bodyPr/>
                    <a:lstStyle/>
                    <a:p>
                      <a:r>
                        <a:rPr lang="en-US" dirty="0">
                          <a:latin typeface="Times New Roman" panose="02020603050405020304" pitchFamily="18" charset="0"/>
                          <a:cs typeface="Times New Roman" panose="02020603050405020304" pitchFamily="18" charset="0"/>
                        </a:rPr>
                        <a:t>15-20</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08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15338192"/>
                  </a:ext>
                </a:extLst>
              </a:tr>
              <a:tr h="412865">
                <a:tc>
                  <a:txBody>
                    <a:bodyPr/>
                    <a:lstStyle/>
                    <a:p>
                      <a:r>
                        <a:rPr lang="en-US" dirty="0">
                          <a:latin typeface="Times New Roman" panose="02020603050405020304" pitchFamily="18" charset="0"/>
                          <a:cs typeface="Times New Roman" panose="02020603050405020304" pitchFamily="18" charset="0"/>
                        </a:rPr>
                        <a:t>21-24</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a:t>
                      </a:r>
                      <a:r>
                        <a:rPr lang="en-IN" dirty="0">
                          <a:latin typeface="Times New Roman" panose="02020603050405020304" pitchFamily="18" charset="0"/>
                          <a:cs typeface="Times New Roman" panose="02020603050405020304" pitchFamily="18" charset="0"/>
                        </a:rPr>
                        <a:t>0</a:t>
                      </a:r>
                    </a:p>
                  </a:txBody>
                  <a:tcPr/>
                </a:tc>
                <a:extLst>
                  <a:ext uri="{0D108BD9-81ED-4DB2-BD59-A6C34878D82A}">
                    <a16:rowId xmlns:a16="http://schemas.microsoft.com/office/drawing/2014/main" val="607071892"/>
                  </a:ext>
                </a:extLst>
              </a:tr>
              <a:tr h="412865">
                <a:tc>
                  <a:txBody>
                    <a:bodyPr/>
                    <a:lstStyle/>
                    <a:p>
                      <a:r>
                        <a:rPr lang="en-US" b="1" dirty="0">
                          <a:latin typeface="Times New Roman" panose="02020603050405020304" pitchFamily="18" charset="0"/>
                          <a:cs typeface="Times New Roman" panose="02020603050405020304" pitchFamily="18" charset="0"/>
                        </a:rPr>
                        <a:t>25-29</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ctr"/>
                      <a:r>
                        <a:rPr lang="en-US" b="1" dirty="0">
                          <a:latin typeface="Times New Roman" panose="02020603050405020304" pitchFamily="18" charset="0"/>
                          <a:cs typeface="Times New Roman" panose="02020603050405020304" pitchFamily="18" charset="0"/>
                        </a:rPr>
                        <a:t>12</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ctr"/>
                      <a:r>
                        <a:rPr lang="en-US" b="1" dirty="0">
                          <a:latin typeface="Times New Roman" panose="02020603050405020304" pitchFamily="18" charset="0"/>
                          <a:cs typeface="Times New Roman" panose="02020603050405020304" pitchFamily="18" charset="0"/>
                        </a:rPr>
                        <a:t>48</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985076921"/>
                  </a:ext>
                </a:extLst>
              </a:tr>
              <a:tr h="412865">
                <a:tc>
                  <a:txBody>
                    <a:bodyPr/>
                    <a:lstStyle/>
                    <a:p>
                      <a:r>
                        <a:rPr lang="en-US" dirty="0">
                          <a:latin typeface="Times New Roman" panose="02020603050405020304" pitchFamily="18" charset="0"/>
                          <a:cs typeface="Times New Roman" panose="02020603050405020304" pitchFamily="18" charset="0"/>
                        </a:rPr>
                        <a:t>30-35</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6</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24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402874661"/>
                  </a:ext>
                </a:extLst>
              </a:tr>
              <a:tr h="412865">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Times New Roman" panose="02020603050405020304" pitchFamily="18" charset="0"/>
                          <a:cs typeface="Times New Roman" panose="02020603050405020304" pitchFamily="18" charset="0"/>
                        </a:rPr>
                        <a:t>EDUCATION STATUS</a:t>
                      </a:r>
                      <a:endParaRPr lang="en-IN" b="1" dirty="0">
                        <a:latin typeface="Times New Roman" panose="02020603050405020304" pitchFamily="18" charset="0"/>
                        <a:cs typeface="Times New Roman" panose="02020603050405020304" pitchFamily="18" charset="0"/>
                      </a:endParaRPr>
                    </a:p>
                  </a:txBody>
                  <a:tcPr>
                    <a:solidFill>
                      <a:schemeClr val="accent2"/>
                    </a:solidFill>
                  </a:tcPr>
                </a:tc>
                <a:tc hMerge="1">
                  <a:txBody>
                    <a:bodyPr/>
                    <a:lstStyle/>
                    <a:p>
                      <a:endParaRPr lang="en-IN" dirty="0"/>
                    </a:p>
                  </a:txBody>
                  <a:tcPr>
                    <a:solidFill>
                      <a:schemeClr val="accent2"/>
                    </a:solidFill>
                  </a:tcPr>
                </a:tc>
                <a:tc hMerge="1">
                  <a:txBody>
                    <a:bodyPr/>
                    <a:lstStyle/>
                    <a:p>
                      <a:endParaRPr lang="en-IN" dirty="0"/>
                    </a:p>
                  </a:txBody>
                  <a:tcPr>
                    <a:solidFill>
                      <a:schemeClr val="accent2"/>
                    </a:solidFill>
                  </a:tcPr>
                </a:tc>
                <a:extLst>
                  <a:ext uri="{0D108BD9-81ED-4DB2-BD59-A6C34878D82A}">
                    <a16:rowId xmlns:a16="http://schemas.microsoft.com/office/drawing/2014/main" val="991195013"/>
                  </a:ext>
                </a:extLst>
              </a:tr>
              <a:tr h="412865">
                <a:tc>
                  <a:txBody>
                    <a:bodyPr/>
                    <a:lstStyle/>
                    <a:p>
                      <a:r>
                        <a:rPr lang="en-US" dirty="0">
                          <a:latin typeface="Times New Roman" panose="02020603050405020304" pitchFamily="18" charset="0"/>
                          <a:cs typeface="Times New Roman" panose="02020603050405020304" pitchFamily="18" charset="0"/>
                        </a:rPr>
                        <a:t>HIGH SCHOOL</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8</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28244094"/>
                  </a:ext>
                </a:extLst>
              </a:tr>
              <a:tr h="412865">
                <a:tc>
                  <a:txBody>
                    <a:bodyPr/>
                    <a:lstStyle/>
                    <a:p>
                      <a:r>
                        <a:rPr lang="en-US" b="1" dirty="0">
                          <a:latin typeface="Times New Roman" panose="02020603050405020304" pitchFamily="18" charset="0"/>
                          <a:cs typeface="Times New Roman" panose="02020603050405020304" pitchFamily="18" charset="0"/>
                        </a:rPr>
                        <a:t>PUC</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ctr"/>
                      <a:r>
                        <a:rPr lang="en-US" b="1" dirty="0">
                          <a:latin typeface="Times New Roman" panose="02020603050405020304" pitchFamily="18" charset="0"/>
                          <a:cs typeface="Times New Roman" panose="02020603050405020304" pitchFamily="18" charset="0"/>
                        </a:rPr>
                        <a:t>13</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ctr"/>
                      <a:r>
                        <a:rPr lang="en-US" b="1" dirty="0">
                          <a:latin typeface="Times New Roman" panose="02020603050405020304" pitchFamily="18" charset="0"/>
                          <a:cs typeface="Times New Roman" panose="02020603050405020304" pitchFamily="18" charset="0"/>
                        </a:rPr>
                        <a:t>52</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934919691"/>
                  </a:ext>
                </a:extLst>
              </a:tr>
              <a:tr h="412865">
                <a:tc>
                  <a:txBody>
                    <a:bodyPr/>
                    <a:lstStyle/>
                    <a:p>
                      <a:r>
                        <a:rPr lang="en-US" dirty="0">
                          <a:latin typeface="Times New Roman" panose="02020603050405020304" pitchFamily="18" charset="0"/>
                          <a:cs typeface="Times New Roman" panose="02020603050405020304" pitchFamily="18" charset="0"/>
                        </a:rPr>
                        <a:t>GRADUATE</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3</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19263312"/>
                  </a:ext>
                </a:extLst>
              </a:tr>
              <a:tr h="412865">
                <a:tc>
                  <a:txBody>
                    <a:bodyPr/>
                    <a:lstStyle/>
                    <a:p>
                      <a:r>
                        <a:rPr lang="en-US" dirty="0">
                          <a:latin typeface="Times New Roman" panose="02020603050405020304" pitchFamily="18" charset="0"/>
                          <a:cs typeface="Times New Roman" panose="02020603050405020304" pitchFamily="18" charset="0"/>
                        </a:rPr>
                        <a:t>POST GRADUATE</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1</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04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667454197"/>
                  </a:ext>
                </a:extLst>
              </a:tr>
            </a:tbl>
          </a:graphicData>
        </a:graphic>
      </p:graphicFrame>
    </p:spTree>
    <p:extLst>
      <p:ext uri="{BB962C8B-B14F-4D97-AF65-F5344CB8AC3E}">
        <p14:creationId xmlns:p14="http://schemas.microsoft.com/office/powerpoint/2010/main" val="27487702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9">
            <a:extLst>
              <a:ext uri="{FF2B5EF4-FFF2-40B4-BE49-F238E27FC236}">
                <a16:creationId xmlns:a16="http://schemas.microsoft.com/office/drawing/2014/main" id="{D8617A8C-DD9D-60E9-7011-E1B8E5C6D915}"/>
              </a:ext>
            </a:extLst>
          </p:cNvPr>
          <p:cNvGraphicFramePr>
            <a:graphicFrameLocks noGrp="1"/>
          </p:cNvGraphicFramePr>
          <p:nvPr>
            <p:extLst>
              <p:ext uri="{D42A27DB-BD31-4B8C-83A1-F6EECF244321}">
                <p14:modId xmlns:p14="http://schemas.microsoft.com/office/powerpoint/2010/main" val="742667286"/>
              </p:ext>
            </p:extLst>
          </p:nvPr>
        </p:nvGraphicFramePr>
        <p:xfrm>
          <a:off x="395468" y="187103"/>
          <a:ext cx="11401063" cy="6339840"/>
        </p:xfrm>
        <a:graphic>
          <a:graphicData uri="http://schemas.openxmlformats.org/drawingml/2006/table">
            <a:tbl>
              <a:tblPr firstRow="1" bandRow="1">
                <a:tableStyleId>{21E4AEA4-8DFA-4A89-87EB-49C32662AFE0}</a:tableStyleId>
              </a:tblPr>
              <a:tblGrid>
                <a:gridCol w="4868301">
                  <a:extLst>
                    <a:ext uri="{9D8B030D-6E8A-4147-A177-3AD203B41FA5}">
                      <a16:colId xmlns:a16="http://schemas.microsoft.com/office/drawing/2014/main" val="518249525"/>
                    </a:ext>
                  </a:extLst>
                </a:gridCol>
                <a:gridCol w="3174551">
                  <a:extLst>
                    <a:ext uri="{9D8B030D-6E8A-4147-A177-3AD203B41FA5}">
                      <a16:colId xmlns:a16="http://schemas.microsoft.com/office/drawing/2014/main" val="3399711385"/>
                    </a:ext>
                  </a:extLst>
                </a:gridCol>
                <a:gridCol w="3358211">
                  <a:extLst>
                    <a:ext uri="{9D8B030D-6E8A-4147-A177-3AD203B41FA5}">
                      <a16:colId xmlns:a16="http://schemas.microsoft.com/office/drawing/2014/main" val="1922866685"/>
                    </a:ext>
                  </a:extLst>
                </a:gridCol>
              </a:tblGrid>
              <a:tr h="357180">
                <a:tc gridSpan="3">
                  <a:txBody>
                    <a:bodyPr/>
                    <a:lstStyle/>
                    <a:p>
                      <a:r>
                        <a:rPr lang="en-IN" sz="2000" dirty="0">
                          <a:latin typeface="Times New Roman" panose="02020603050405020304" pitchFamily="18" charset="0"/>
                          <a:cs typeface="Times New Roman" panose="02020603050405020304" pitchFamily="18" charset="0"/>
                        </a:rPr>
                        <a:t>Socio personal characteristics                                               f                                                      %</a:t>
                      </a:r>
                    </a:p>
                  </a:txBody>
                  <a:tcPr/>
                </a:tc>
                <a:tc hMerge="1">
                  <a:txBody>
                    <a:bodyPr/>
                    <a:lstStyle/>
                    <a:p>
                      <a:endParaRPr lang="en-IN" dirty="0"/>
                    </a:p>
                  </a:txBody>
                  <a:tcPr/>
                </a:tc>
                <a:tc hMerge="1">
                  <a:txBody>
                    <a:bodyPr/>
                    <a:lstStyle/>
                    <a:p>
                      <a:endParaRPr lang="en-IN"/>
                    </a:p>
                  </a:txBody>
                  <a:tcPr/>
                </a:tc>
                <a:extLst>
                  <a:ext uri="{0D108BD9-81ED-4DB2-BD59-A6C34878D82A}">
                    <a16:rowId xmlns:a16="http://schemas.microsoft.com/office/drawing/2014/main" val="2830905573"/>
                  </a:ext>
                </a:extLst>
              </a:tr>
              <a:tr h="357180">
                <a:tc gridSpan="3">
                  <a:txBody>
                    <a:bodyPr/>
                    <a:lstStyle/>
                    <a:p>
                      <a:r>
                        <a:rPr lang="en-IN" sz="2000" b="1" dirty="0">
                          <a:latin typeface="Times New Roman" panose="02020603050405020304" pitchFamily="18" charset="0"/>
                          <a:cs typeface="Times New Roman" panose="02020603050405020304" pitchFamily="18" charset="0"/>
                        </a:rPr>
                        <a:t>Family main occupation</a:t>
                      </a:r>
                    </a:p>
                  </a:txBody>
                  <a:tcPr/>
                </a:tc>
                <a:tc hMerge="1">
                  <a:txBody>
                    <a:bodyPr/>
                    <a:lstStyle/>
                    <a:p>
                      <a:endParaRPr lang="en-IN" dirty="0"/>
                    </a:p>
                  </a:txBody>
                  <a:tcPr/>
                </a:tc>
                <a:tc hMerge="1">
                  <a:txBody>
                    <a:bodyPr/>
                    <a:lstStyle/>
                    <a:p>
                      <a:endParaRPr lang="en-IN"/>
                    </a:p>
                  </a:txBody>
                  <a:tcPr/>
                </a:tc>
                <a:extLst>
                  <a:ext uri="{0D108BD9-81ED-4DB2-BD59-A6C34878D82A}">
                    <a16:rowId xmlns:a16="http://schemas.microsoft.com/office/drawing/2014/main" val="4127096920"/>
                  </a:ext>
                </a:extLst>
              </a:tr>
              <a:tr h="357180">
                <a:tc>
                  <a:txBody>
                    <a:bodyPr/>
                    <a:lstStyle/>
                    <a:p>
                      <a:r>
                        <a:rPr lang="en-IN" sz="2000" b="1" dirty="0">
                          <a:latin typeface="Times New Roman" panose="02020603050405020304" pitchFamily="18" charset="0"/>
                          <a:cs typeface="Times New Roman" panose="02020603050405020304" pitchFamily="18" charset="0"/>
                        </a:rPr>
                        <a:t>Agricultural farming only</a:t>
                      </a:r>
                    </a:p>
                  </a:txBody>
                  <a:tcPr>
                    <a:solidFill>
                      <a:schemeClr val="accent4">
                        <a:lumMod val="60000"/>
                        <a:lumOff val="40000"/>
                      </a:schemeClr>
                    </a:solidFill>
                  </a:tcPr>
                </a:tc>
                <a:tc>
                  <a:txBody>
                    <a:bodyPr/>
                    <a:lstStyle/>
                    <a:p>
                      <a:pPr algn="ctr"/>
                      <a:r>
                        <a:rPr lang="en-US" sz="1800" b="1" dirty="0">
                          <a:latin typeface="Times New Roman" panose="02020603050405020304" pitchFamily="18" charset="0"/>
                          <a:cs typeface="Times New Roman" panose="02020603050405020304" pitchFamily="18" charset="0"/>
                        </a:rPr>
                        <a:t>14</a:t>
                      </a:r>
                      <a:endParaRPr lang="en-IN" sz="18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ctr"/>
                      <a:r>
                        <a:rPr lang="en-US" sz="2000" b="1" dirty="0">
                          <a:latin typeface="Times New Roman" panose="02020603050405020304" pitchFamily="18" charset="0"/>
                          <a:cs typeface="Times New Roman" panose="02020603050405020304" pitchFamily="18" charset="0"/>
                        </a:rPr>
                        <a:t>56</a:t>
                      </a:r>
                      <a:endParaRPr lang="en-IN" sz="20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4015338192"/>
                  </a:ext>
                </a:extLst>
              </a:tr>
              <a:tr h="357180">
                <a:tc>
                  <a:txBody>
                    <a:bodyPr/>
                    <a:lstStyle/>
                    <a:p>
                      <a:r>
                        <a:rPr lang="en-US" sz="2000" dirty="0">
                          <a:latin typeface="Times New Roman" panose="02020603050405020304" pitchFamily="18" charset="0"/>
                          <a:cs typeface="Times New Roman" panose="02020603050405020304" pitchFamily="18" charset="0"/>
                        </a:rPr>
                        <a:t>Agriculture + Allied sectors </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1800" dirty="0">
                          <a:latin typeface="Times New Roman" panose="02020603050405020304" pitchFamily="18" charset="0"/>
                          <a:cs typeface="Times New Roman" panose="02020603050405020304" pitchFamily="18" charset="0"/>
                        </a:rPr>
                        <a:t>03</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12</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85076921"/>
                  </a:ext>
                </a:extLst>
              </a:tr>
              <a:tr h="357180">
                <a:tc>
                  <a:txBody>
                    <a:bodyPr/>
                    <a:lstStyle/>
                    <a:p>
                      <a:r>
                        <a:rPr lang="en-IN" sz="2000" dirty="0">
                          <a:latin typeface="Times New Roman" panose="02020603050405020304" pitchFamily="18" charset="0"/>
                          <a:cs typeface="Times New Roman" panose="02020603050405020304" pitchFamily="18" charset="0"/>
                        </a:rPr>
                        <a:t>Agriculture labour</a:t>
                      </a:r>
                    </a:p>
                  </a:txBody>
                  <a:tcPr>
                    <a:lnR w="12700" cap="flat" cmpd="sng" algn="ctr">
                      <a:solidFill>
                        <a:schemeClr val="tx1"/>
                      </a:solidFill>
                      <a:prstDash val="solid"/>
                      <a:round/>
                      <a:headEnd type="none" w="med" len="med"/>
                      <a:tailEnd type="none" w="med" len="med"/>
                    </a:lnR>
                  </a:tcPr>
                </a:tc>
                <a:tc>
                  <a:txBody>
                    <a:bodyPr/>
                    <a:lstStyle/>
                    <a:p>
                      <a:pPr algn="ctr"/>
                      <a:r>
                        <a:rPr lang="en-US" sz="1800" dirty="0">
                          <a:solidFill>
                            <a:schemeClr val="tx1"/>
                          </a:solidFill>
                          <a:latin typeface="Times New Roman" panose="02020603050405020304" pitchFamily="18" charset="0"/>
                          <a:cs typeface="Times New Roman" panose="02020603050405020304" pitchFamily="18" charset="0"/>
                        </a:rPr>
                        <a:t>04</a:t>
                      </a:r>
                      <a:endParaRPr lang="en-IN" sz="18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2000" dirty="0">
                          <a:solidFill>
                            <a:schemeClr val="tx1"/>
                          </a:solidFill>
                          <a:latin typeface="Times New Roman" panose="02020603050405020304" pitchFamily="18" charset="0"/>
                          <a:cs typeface="Times New Roman" panose="02020603050405020304" pitchFamily="18" charset="0"/>
                        </a:rPr>
                        <a:t>16</a:t>
                      </a:r>
                      <a:endParaRPr lang="en-IN" sz="2000" dirty="0">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402874661"/>
                  </a:ext>
                </a:extLst>
              </a:tr>
              <a:tr h="357180">
                <a:tc>
                  <a:txBody>
                    <a:bodyPr/>
                    <a:lstStyle/>
                    <a:p>
                      <a:pPr algn="l"/>
                      <a:r>
                        <a:rPr lang="en-IN" sz="2000" dirty="0">
                          <a:latin typeface="Times New Roman" panose="02020603050405020304" pitchFamily="18" charset="0"/>
                          <a:cs typeface="Times New Roman" panose="02020603050405020304" pitchFamily="18" charset="0"/>
                        </a:rPr>
                        <a:t>Non agriculture occupation</a:t>
                      </a:r>
                    </a:p>
                  </a:txBody>
                  <a:tcPr>
                    <a:lnR w="12700" cap="flat" cmpd="sng" algn="ctr">
                      <a:solidFill>
                        <a:schemeClr val="tx1"/>
                      </a:solidFill>
                      <a:prstDash val="solid"/>
                      <a:round/>
                      <a:headEnd type="none" w="med" len="med"/>
                      <a:tailEnd type="none" w="med" len="med"/>
                    </a:lnR>
                    <a:solidFill>
                      <a:schemeClr val="accent2">
                        <a:lumMod val="20000"/>
                        <a:lumOff val="80000"/>
                      </a:schemeClr>
                    </a:solidFill>
                  </a:tcPr>
                </a:tc>
                <a:tc>
                  <a:txBody>
                    <a:bodyPr/>
                    <a:lstStyle/>
                    <a:p>
                      <a:pPr algn="l"/>
                      <a:r>
                        <a:rPr lang="en-US" sz="1800" dirty="0">
                          <a:latin typeface="Times New Roman" panose="02020603050405020304" pitchFamily="18" charset="0"/>
                          <a:cs typeface="Times New Roman" panose="02020603050405020304" pitchFamily="18" charset="0"/>
                        </a:rPr>
                        <a:t>                        04</a:t>
                      </a:r>
                      <a:endParaRPr lang="en-IN" sz="18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2">
                        <a:lumMod val="20000"/>
                        <a:lumOff val="80000"/>
                      </a:schemeClr>
                    </a:solidFill>
                  </a:tcPr>
                </a:tc>
                <a:tc>
                  <a:txBody>
                    <a:bodyPr/>
                    <a:lstStyle/>
                    <a:p>
                      <a:pPr algn="l"/>
                      <a:r>
                        <a:rPr lang="en-US" sz="2000" dirty="0">
                          <a:latin typeface="Times New Roman" panose="02020603050405020304" pitchFamily="18" charset="0"/>
                          <a:cs typeface="Times New Roman" panose="02020603050405020304" pitchFamily="18" charset="0"/>
                        </a:rPr>
                        <a:t>                       16</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2">
                        <a:lumMod val="20000"/>
                        <a:lumOff val="80000"/>
                      </a:schemeClr>
                    </a:solidFill>
                  </a:tcPr>
                </a:tc>
                <a:extLst>
                  <a:ext uri="{0D108BD9-81ED-4DB2-BD59-A6C34878D82A}">
                    <a16:rowId xmlns:a16="http://schemas.microsoft.com/office/drawing/2014/main" val="991195013"/>
                  </a:ext>
                </a:extLst>
              </a:tr>
              <a:tr h="357180">
                <a:tc gridSpan="3">
                  <a:txBody>
                    <a:bodyPr/>
                    <a:lstStyle/>
                    <a:p>
                      <a:r>
                        <a:rPr lang="en-IN" sz="2000" dirty="0">
                          <a:latin typeface="Times New Roman" panose="02020603050405020304" pitchFamily="18" charset="0"/>
                          <a:cs typeface="Times New Roman" panose="02020603050405020304" pitchFamily="18" charset="0"/>
                        </a:rPr>
                        <a:t>Marital status</a:t>
                      </a:r>
                    </a:p>
                  </a:txBody>
                  <a:tcPr>
                    <a:solidFill>
                      <a:schemeClr val="accent2"/>
                    </a:solidFill>
                  </a:tcPr>
                </a:tc>
                <a:tc hMerge="1">
                  <a:txBody>
                    <a:bodyPr/>
                    <a:lstStyle/>
                    <a:p>
                      <a:pPr algn="ctr"/>
                      <a:endParaRPr lang="en-IN" dirty="0"/>
                    </a:p>
                  </a:txBody>
                  <a:tcPr>
                    <a:solidFill>
                      <a:schemeClr val="accent2"/>
                    </a:solidFill>
                  </a:tcPr>
                </a:tc>
                <a:tc hMerge="1">
                  <a:txBody>
                    <a:bodyPr/>
                    <a:lstStyle/>
                    <a:p>
                      <a:endParaRPr lang="en-IN"/>
                    </a:p>
                  </a:txBody>
                  <a:tcPr/>
                </a:tc>
                <a:extLst>
                  <a:ext uri="{0D108BD9-81ED-4DB2-BD59-A6C34878D82A}">
                    <a16:rowId xmlns:a16="http://schemas.microsoft.com/office/drawing/2014/main" val="1628244094"/>
                  </a:ext>
                </a:extLst>
              </a:tr>
              <a:tr h="357180">
                <a:tc>
                  <a:txBody>
                    <a:bodyPr/>
                    <a:lstStyle/>
                    <a:p>
                      <a:r>
                        <a:rPr lang="en-IN" sz="2000" dirty="0">
                          <a:latin typeface="Times New Roman" panose="02020603050405020304" pitchFamily="18" charset="0"/>
                          <a:cs typeface="Times New Roman" panose="02020603050405020304" pitchFamily="18" charset="0"/>
                        </a:rPr>
                        <a:t>Married </a:t>
                      </a:r>
                    </a:p>
                  </a:txBody>
                  <a:tcPr/>
                </a:tc>
                <a:tc>
                  <a:txBody>
                    <a:bodyPr/>
                    <a:lstStyle/>
                    <a:p>
                      <a:pPr algn="ctr"/>
                      <a:r>
                        <a:rPr lang="en-US" dirty="0">
                          <a:latin typeface="Times New Roman" panose="02020603050405020304" pitchFamily="18" charset="0"/>
                          <a:cs typeface="Times New Roman" panose="02020603050405020304" pitchFamily="18" charset="0"/>
                        </a:rPr>
                        <a:t>12</a:t>
                      </a:r>
                      <a:endParaRPr lang="en-IN" dirty="0">
                        <a:latin typeface="Times New Roman" panose="02020603050405020304" pitchFamily="18" charset="0"/>
                        <a:cs typeface="Times New Roman" panose="02020603050405020304" pitchFamily="18" charset="0"/>
                      </a:endParaRPr>
                    </a:p>
                  </a:txBody>
                  <a:tcPr/>
                </a:tc>
                <a:tc>
                  <a:txBody>
                    <a:bodyPr/>
                    <a:lstStyle/>
                    <a:p>
                      <a:pPr algn="ctr"/>
                      <a:r>
                        <a:rPr lang="en-US" dirty="0">
                          <a:latin typeface="Times New Roman" panose="02020603050405020304" pitchFamily="18" charset="0"/>
                          <a:cs typeface="Times New Roman" panose="02020603050405020304" pitchFamily="18" charset="0"/>
                        </a:rPr>
                        <a:t>       48</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34919691"/>
                  </a:ext>
                </a:extLst>
              </a:tr>
              <a:tr h="357180">
                <a:tc>
                  <a:txBody>
                    <a:bodyPr/>
                    <a:lstStyle/>
                    <a:p>
                      <a:r>
                        <a:rPr lang="en-IN" sz="2000" b="1" dirty="0">
                          <a:latin typeface="Times New Roman" panose="02020603050405020304" pitchFamily="18" charset="0"/>
                          <a:cs typeface="Times New Roman" panose="02020603050405020304" pitchFamily="18" charset="0"/>
                        </a:rPr>
                        <a:t>Unmarried</a:t>
                      </a:r>
                    </a:p>
                  </a:txBody>
                  <a:tcPr>
                    <a:solidFill>
                      <a:schemeClr val="accent4">
                        <a:lumMod val="60000"/>
                        <a:lumOff val="40000"/>
                      </a:schemeClr>
                    </a:solidFill>
                  </a:tcPr>
                </a:tc>
                <a:tc>
                  <a:txBody>
                    <a:bodyPr/>
                    <a:lstStyle/>
                    <a:p>
                      <a:pPr algn="ctr"/>
                      <a:r>
                        <a:rPr lang="en-US" b="1" dirty="0">
                          <a:latin typeface="Times New Roman" panose="02020603050405020304" pitchFamily="18" charset="0"/>
                          <a:cs typeface="Times New Roman" panose="02020603050405020304" pitchFamily="18" charset="0"/>
                        </a:rPr>
                        <a:t>13</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ctr"/>
                      <a:r>
                        <a:rPr lang="en-US" b="1" dirty="0">
                          <a:latin typeface="Times New Roman" panose="02020603050405020304" pitchFamily="18" charset="0"/>
                          <a:cs typeface="Times New Roman" panose="02020603050405020304" pitchFamily="18" charset="0"/>
                        </a:rPr>
                        <a:t>      52</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619263312"/>
                  </a:ext>
                </a:extLst>
              </a:tr>
              <a:tr h="357180">
                <a:tc gridSpan="3">
                  <a:txBody>
                    <a:bodyPr/>
                    <a:lstStyle/>
                    <a:p>
                      <a:r>
                        <a:rPr lang="en-IN" sz="2000" dirty="0">
                          <a:latin typeface="Times New Roman" panose="02020603050405020304" pitchFamily="18" charset="0"/>
                          <a:cs typeface="Times New Roman" panose="02020603050405020304" pitchFamily="18" charset="0"/>
                        </a:rPr>
                        <a:t>Family Size</a:t>
                      </a:r>
                    </a:p>
                  </a:txBody>
                  <a:tcPr>
                    <a:solidFill>
                      <a:schemeClr val="accent2"/>
                    </a:solidFill>
                  </a:tcPr>
                </a:tc>
                <a:tc hMerge="1">
                  <a:txBody>
                    <a:bodyPr/>
                    <a:lstStyle/>
                    <a:p>
                      <a:pPr algn="ctr"/>
                      <a:endParaRPr lang="en-IN" dirty="0"/>
                    </a:p>
                  </a:txBody>
                  <a:tcPr>
                    <a:solidFill>
                      <a:schemeClr val="accent2"/>
                    </a:solidFill>
                  </a:tcPr>
                </a:tc>
                <a:tc hMerge="1">
                  <a:txBody>
                    <a:bodyPr/>
                    <a:lstStyle/>
                    <a:p>
                      <a:pPr algn="ctr"/>
                      <a:endParaRPr lang="en-IN" dirty="0"/>
                    </a:p>
                  </a:txBody>
                  <a:tcPr/>
                </a:tc>
                <a:extLst>
                  <a:ext uri="{0D108BD9-81ED-4DB2-BD59-A6C34878D82A}">
                    <a16:rowId xmlns:a16="http://schemas.microsoft.com/office/drawing/2014/main" val="2667454197"/>
                  </a:ext>
                </a:extLst>
              </a:tr>
              <a:tr h="357180">
                <a:tc>
                  <a:txBody>
                    <a:bodyPr/>
                    <a:lstStyle/>
                    <a:p>
                      <a:r>
                        <a:rPr lang="en-IN" sz="2000" b="1" dirty="0">
                          <a:latin typeface="Times New Roman" panose="02020603050405020304" pitchFamily="18" charset="0"/>
                          <a:cs typeface="Times New Roman" panose="02020603050405020304" pitchFamily="18" charset="0"/>
                        </a:rPr>
                        <a:t>Small (2-5)</a:t>
                      </a:r>
                    </a:p>
                  </a:txBody>
                  <a:tcPr>
                    <a:solidFill>
                      <a:schemeClr val="accent4">
                        <a:lumMod val="60000"/>
                        <a:lumOff val="40000"/>
                      </a:schemeClr>
                    </a:solidFill>
                  </a:tcPr>
                </a:tc>
                <a:tc>
                  <a:txBody>
                    <a:bodyPr/>
                    <a:lstStyle/>
                    <a:p>
                      <a:pPr algn="ctr"/>
                      <a:r>
                        <a:rPr lang="en-US" b="1" dirty="0">
                          <a:latin typeface="Times New Roman" panose="02020603050405020304" pitchFamily="18" charset="0"/>
                          <a:cs typeface="Times New Roman" panose="02020603050405020304" pitchFamily="18" charset="0"/>
                        </a:rPr>
                        <a:t>19</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r>
                        <a:rPr lang="en-US" b="1" dirty="0">
                          <a:latin typeface="Times New Roman" panose="02020603050405020304" pitchFamily="18" charset="0"/>
                          <a:cs typeface="Times New Roman" panose="02020603050405020304" pitchFamily="18" charset="0"/>
                        </a:rPr>
                        <a:t>                            76</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520150428"/>
                  </a:ext>
                </a:extLst>
              </a:tr>
              <a:tr h="357180">
                <a:tc>
                  <a:txBody>
                    <a:bodyPr/>
                    <a:lstStyle/>
                    <a:p>
                      <a:r>
                        <a:rPr lang="en-IN" sz="2000" dirty="0">
                          <a:latin typeface="Times New Roman" panose="02020603050405020304" pitchFamily="18" charset="0"/>
                          <a:cs typeface="Times New Roman" panose="02020603050405020304" pitchFamily="18" charset="0"/>
                        </a:rPr>
                        <a:t>Medium (6-9)</a:t>
                      </a:r>
                    </a:p>
                  </a:txBody>
                  <a:tcPr/>
                </a:tc>
                <a:tc>
                  <a:txBody>
                    <a:bodyPr/>
                    <a:lstStyle/>
                    <a:p>
                      <a:pPr algn="ctr"/>
                      <a:r>
                        <a:rPr lang="en-US" dirty="0">
                          <a:latin typeface="Times New Roman" panose="02020603050405020304" pitchFamily="18" charset="0"/>
                          <a:cs typeface="Times New Roman" panose="02020603050405020304" pitchFamily="18" charset="0"/>
                        </a:rPr>
                        <a:t>05</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                            20</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646378914"/>
                  </a:ext>
                </a:extLst>
              </a:tr>
              <a:tr h="357180">
                <a:tc>
                  <a:txBody>
                    <a:bodyPr/>
                    <a:lstStyle/>
                    <a:p>
                      <a:r>
                        <a:rPr lang="en-IN" sz="2000" dirty="0">
                          <a:latin typeface="Times New Roman" panose="02020603050405020304" pitchFamily="18" charset="0"/>
                          <a:cs typeface="Times New Roman" panose="02020603050405020304" pitchFamily="18" charset="0"/>
                        </a:rPr>
                        <a:t>Large  (10-13)</a:t>
                      </a:r>
                    </a:p>
                  </a:txBody>
                  <a:tcPr/>
                </a:tc>
                <a:tc>
                  <a:txBody>
                    <a:bodyPr/>
                    <a:lstStyle/>
                    <a:p>
                      <a:pPr algn="ctr"/>
                      <a:r>
                        <a:rPr lang="en-US" dirty="0">
                          <a:latin typeface="Times New Roman" panose="02020603050405020304" pitchFamily="18" charset="0"/>
                          <a:cs typeface="Times New Roman" panose="02020603050405020304" pitchFamily="18" charset="0"/>
                        </a:rPr>
                        <a:t>01</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                            04</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204580229"/>
                  </a:ext>
                </a:extLst>
              </a:tr>
              <a:tr h="357180">
                <a:tc gridSpan="3">
                  <a:txBody>
                    <a:bodyPr/>
                    <a:lstStyle/>
                    <a:p>
                      <a:r>
                        <a:rPr lang="en-IN" sz="2000" dirty="0">
                          <a:latin typeface="Times New Roman" panose="02020603050405020304" pitchFamily="18" charset="0"/>
                          <a:cs typeface="Times New Roman" panose="02020603050405020304" pitchFamily="18" charset="0"/>
                        </a:rPr>
                        <a:t>Family type</a:t>
                      </a:r>
                    </a:p>
                  </a:txBody>
                  <a:tcPr>
                    <a:solidFill>
                      <a:schemeClr val="accent2"/>
                    </a:solidFill>
                  </a:tcPr>
                </a:tc>
                <a:tc hMerge="1">
                  <a:txBody>
                    <a:bodyPr/>
                    <a:lstStyle/>
                    <a:p>
                      <a:pPr algn="ctr"/>
                      <a:endParaRPr lang="en-IN" dirty="0"/>
                    </a:p>
                  </a:txBody>
                  <a:tcPr>
                    <a:solidFill>
                      <a:schemeClr val="accent2"/>
                    </a:solidFill>
                  </a:tcPr>
                </a:tc>
                <a:tc hMerge="1">
                  <a:txBody>
                    <a:bodyPr/>
                    <a:lstStyle/>
                    <a:p>
                      <a:endParaRPr lang="en-IN"/>
                    </a:p>
                  </a:txBody>
                  <a:tcPr/>
                </a:tc>
                <a:extLst>
                  <a:ext uri="{0D108BD9-81ED-4DB2-BD59-A6C34878D82A}">
                    <a16:rowId xmlns:a16="http://schemas.microsoft.com/office/drawing/2014/main" val="3668894314"/>
                  </a:ext>
                </a:extLst>
              </a:tr>
              <a:tr h="357180">
                <a:tc>
                  <a:txBody>
                    <a:bodyPr/>
                    <a:lstStyle/>
                    <a:p>
                      <a:r>
                        <a:rPr lang="en-IN" sz="2000" dirty="0">
                          <a:latin typeface="Times New Roman" panose="02020603050405020304" pitchFamily="18" charset="0"/>
                          <a:cs typeface="Times New Roman" panose="02020603050405020304" pitchFamily="18" charset="0"/>
                        </a:rPr>
                        <a:t>Joint</a:t>
                      </a:r>
                    </a:p>
                  </a:txBody>
                  <a:tcPr/>
                </a:tc>
                <a:tc>
                  <a:txBody>
                    <a:bodyPr/>
                    <a:lstStyle/>
                    <a:p>
                      <a:pPr algn="ctr"/>
                      <a:r>
                        <a:rPr lang="en-US" dirty="0">
                          <a:latin typeface="Times New Roman" panose="02020603050405020304" pitchFamily="18" charset="0"/>
                          <a:cs typeface="Times New Roman" panose="02020603050405020304" pitchFamily="18" charset="0"/>
                        </a:rPr>
                        <a:t>03</a:t>
                      </a:r>
                      <a:endParaRPr lang="en-IN" dirty="0">
                        <a:latin typeface="Times New Roman" panose="02020603050405020304" pitchFamily="18" charset="0"/>
                        <a:cs typeface="Times New Roman" panose="02020603050405020304" pitchFamily="18" charset="0"/>
                      </a:endParaRPr>
                    </a:p>
                  </a:txBody>
                  <a:tcPr/>
                </a:tc>
                <a:tc>
                  <a:txBody>
                    <a:bodyPr/>
                    <a:lstStyle/>
                    <a:p>
                      <a:r>
                        <a:rPr lang="en-US" dirty="0">
                          <a:latin typeface="Times New Roman" panose="02020603050405020304" pitchFamily="18" charset="0"/>
                          <a:cs typeface="Times New Roman" panose="02020603050405020304" pitchFamily="18" charset="0"/>
                        </a:rPr>
                        <a:t>                            12</a:t>
                      </a:r>
                      <a:endParaRPr lang="en-IN"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19570408"/>
                  </a:ext>
                </a:extLst>
              </a:tr>
              <a:tr h="357180">
                <a:tc>
                  <a:txBody>
                    <a:bodyPr/>
                    <a:lstStyle/>
                    <a:p>
                      <a:r>
                        <a:rPr lang="en-IN" sz="2000" b="1" dirty="0">
                          <a:latin typeface="Times New Roman" panose="02020603050405020304" pitchFamily="18" charset="0"/>
                          <a:cs typeface="Times New Roman" panose="02020603050405020304" pitchFamily="18" charset="0"/>
                        </a:rPr>
                        <a:t>Nuclear</a:t>
                      </a:r>
                    </a:p>
                  </a:txBody>
                  <a:tcPr>
                    <a:solidFill>
                      <a:schemeClr val="accent4">
                        <a:lumMod val="60000"/>
                        <a:lumOff val="40000"/>
                      </a:schemeClr>
                    </a:solidFill>
                  </a:tcPr>
                </a:tc>
                <a:tc>
                  <a:txBody>
                    <a:bodyPr/>
                    <a:lstStyle/>
                    <a:p>
                      <a:pPr algn="ctr"/>
                      <a:r>
                        <a:rPr lang="en-US" b="1" dirty="0">
                          <a:latin typeface="Times New Roman" panose="02020603050405020304" pitchFamily="18" charset="0"/>
                          <a:cs typeface="Times New Roman" panose="02020603050405020304" pitchFamily="18" charset="0"/>
                        </a:rPr>
                        <a:t>22</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r>
                        <a:rPr lang="en-US" b="1" dirty="0">
                          <a:latin typeface="Times New Roman" panose="02020603050405020304" pitchFamily="18" charset="0"/>
                          <a:cs typeface="Times New Roman" panose="02020603050405020304" pitchFamily="18" charset="0"/>
                        </a:rPr>
                        <a:t>                            88</a:t>
                      </a:r>
                      <a:endParaRPr lang="en-IN"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1542265867"/>
                  </a:ext>
                </a:extLst>
              </a:tr>
            </a:tbl>
          </a:graphicData>
        </a:graphic>
      </p:graphicFrame>
    </p:spTree>
    <p:extLst>
      <p:ext uri="{BB962C8B-B14F-4D97-AF65-F5344CB8AC3E}">
        <p14:creationId xmlns:p14="http://schemas.microsoft.com/office/powerpoint/2010/main" val="31883593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9">
            <a:extLst>
              <a:ext uri="{FF2B5EF4-FFF2-40B4-BE49-F238E27FC236}">
                <a16:creationId xmlns:a16="http://schemas.microsoft.com/office/drawing/2014/main" id="{A3A07F0D-D4F9-0BD4-5595-412DD809B5EC}"/>
              </a:ext>
            </a:extLst>
          </p:cNvPr>
          <p:cNvGraphicFramePr>
            <a:graphicFrameLocks noGrp="1"/>
          </p:cNvGraphicFramePr>
          <p:nvPr>
            <p:extLst>
              <p:ext uri="{D42A27DB-BD31-4B8C-83A1-F6EECF244321}">
                <p14:modId xmlns:p14="http://schemas.microsoft.com/office/powerpoint/2010/main" val="500142431"/>
              </p:ext>
            </p:extLst>
          </p:nvPr>
        </p:nvGraphicFramePr>
        <p:xfrm>
          <a:off x="349169" y="949050"/>
          <a:ext cx="11493661" cy="4959900"/>
        </p:xfrm>
        <a:graphic>
          <a:graphicData uri="http://schemas.openxmlformats.org/drawingml/2006/table">
            <a:tbl>
              <a:tblPr firstRow="1" bandRow="1">
                <a:tableStyleId>{21E4AEA4-8DFA-4A89-87EB-49C32662AFE0}</a:tableStyleId>
              </a:tblPr>
              <a:tblGrid>
                <a:gridCol w="4901147">
                  <a:extLst>
                    <a:ext uri="{9D8B030D-6E8A-4147-A177-3AD203B41FA5}">
                      <a16:colId xmlns:a16="http://schemas.microsoft.com/office/drawing/2014/main" val="518249525"/>
                    </a:ext>
                  </a:extLst>
                </a:gridCol>
                <a:gridCol w="3203586">
                  <a:extLst>
                    <a:ext uri="{9D8B030D-6E8A-4147-A177-3AD203B41FA5}">
                      <a16:colId xmlns:a16="http://schemas.microsoft.com/office/drawing/2014/main" val="3399711385"/>
                    </a:ext>
                  </a:extLst>
                </a:gridCol>
                <a:gridCol w="3388928">
                  <a:extLst>
                    <a:ext uri="{9D8B030D-6E8A-4147-A177-3AD203B41FA5}">
                      <a16:colId xmlns:a16="http://schemas.microsoft.com/office/drawing/2014/main" val="1922866685"/>
                    </a:ext>
                  </a:extLst>
                </a:gridCol>
              </a:tblGrid>
              <a:tr h="450900">
                <a:tc gridSpan="3">
                  <a:txBody>
                    <a:bodyPr/>
                    <a:lstStyle/>
                    <a:p>
                      <a:r>
                        <a:rPr lang="en-IN" sz="2000" dirty="0">
                          <a:solidFill>
                            <a:srgbClr val="FFFF00"/>
                          </a:solidFill>
                          <a:latin typeface="Times New Roman" panose="02020603050405020304" pitchFamily="18" charset="0"/>
                          <a:cs typeface="Times New Roman" panose="02020603050405020304" pitchFamily="18" charset="0"/>
                        </a:rPr>
                        <a:t>Socio personal characteristics                                                </a:t>
                      </a:r>
                      <a:r>
                        <a:rPr lang="en-IN" sz="2000" dirty="0">
                          <a:latin typeface="Times New Roman" panose="02020603050405020304" pitchFamily="18" charset="0"/>
                          <a:cs typeface="Times New Roman" panose="02020603050405020304" pitchFamily="18" charset="0"/>
                        </a:rPr>
                        <a:t>f                                                     %</a:t>
                      </a:r>
                    </a:p>
                  </a:txBody>
                  <a:tcPr/>
                </a:tc>
                <a:tc hMerge="1">
                  <a:txBody>
                    <a:bodyPr/>
                    <a:lstStyle/>
                    <a:p>
                      <a:endParaRPr lang="en-IN" dirty="0"/>
                    </a:p>
                  </a:txBody>
                  <a:tcPr/>
                </a:tc>
                <a:tc hMerge="1">
                  <a:txBody>
                    <a:bodyPr/>
                    <a:lstStyle/>
                    <a:p>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30905573"/>
                  </a:ext>
                </a:extLst>
              </a:tr>
              <a:tr h="450900">
                <a:tc gridSpan="3">
                  <a:txBody>
                    <a:bodyPr/>
                    <a:lstStyle/>
                    <a:p>
                      <a:r>
                        <a:rPr lang="en-IN" sz="2000" b="1" dirty="0">
                          <a:solidFill>
                            <a:srgbClr val="C00000"/>
                          </a:solidFill>
                          <a:latin typeface="Times New Roman" panose="02020603050405020304" pitchFamily="18" charset="0"/>
                          <a:cs typeface="Times New Roman" panose="02020603050405020304" pitchFamily="18" charset="0"/>
                        </a:rPr>
                        <a:t>Land Holdings        </a:t>
                      </a:r>
                      <a:r>
                        <a:rPr lang="en-IN" sz="2000" dirty="0">
                          <a:solidFill>
                            <a:srgbClr val="C00000"/>
                          </a:solidFill>
                          <a:latin typeface="Times New Roman" panose="02020603050405020304" pitchFamily="18" charset="0"/>
                          <a:cs typeface="Times New Roman" panose="02020603050405020304" pitchFamily="18" charset="0"/>
                        </a:rPr>
                        <a:t>                                                            </a:t>
                      </a:r>
                    </a:p>
                  </a:txBody>
                  <a:tcPr/>
                </a:tc>
                <a:tc hMerge="1">
                  <a:txBody>
                    <a:bodyPr/>
                    <a:lstStyle/>
                    <a:p>
                      <a:endParaRPr lang="en-IN" dirty="0"/>
                    </a:p>
                  </a:txBody>
                  <a:tcPr/>
                </a:tc>
                <a:tc hMerge="1">
                  <a:txBody>
                    <a:bodyPr/>
                    <a:lstStyle/>
                    <a:p>
                      <a:endParaRPr lang="en-IN"/>
                    </a:p>
                  </a:txBody>
                  <a:tcPr/>
                </a:tc>
                <a:extLst>
                  <a:ext uri="{0D108BD9-81ED-4DB2-BD59-A6C34878D82A}">
                    <a16:rowId xmlns:a16="http://schemas.microsoft.com/office/drawing/2014/main" val="4127096920"/>
                  </a:ext>
                </a:extLst>
              </a:tr>
              <a:tr h="450900">
                <a:tc>
                  <a:txBody>
                    <a:bodyPr/>
                    <a:lstStyle/>
                    <a:p>
                      <a:r>
                        <a:rPr lang="en-IN" sz="2000" dirty="0">
                          <a:latin typeface="Times New Roman" panose="02020603050405020304" pitchFamily="18" charset="0"/>
                          <a:cs typeface="Times New Roman" panose="02020603050405020304" pitchFamily="18" charset="0"/>
                        </a:rPr>
                        <a:t>Small (&lt; 2.5) acres</a:t>
                      </a:r>
                    </a:p>
                  </a:txBody>
                  <a:tcPr/>
                </a:tc>
                <a:tc>
                  <a:txBody>
                    <a:bodyPr/>
                    <a:lstStyle/>
                    <a:p>
                      <a:pPr algn="ctr"/>
                      <a:r>
                        <a:rPr lang="en-US" sz="2000" dirty="0">
                          <a:latin typeface="Times New Roman" panose="02020603050405020304" pitchFamily="18" charset="0"/>
                          <a:cs typeface="Times New Roman" panose="02020603050405020304" pitchFamily="18" charset="0"/>
                        </a:rPr>
                        <a:t>08</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32</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15338192"/>
                  </a:ext>
                </a:extLst>
              </a:tr>
              <a:tr h="450900">
                <a:tc>
                  <a:txBody>
                    <a:bodyPr/>
                    <a:lstStyle/>
                    <a:p>
                      <a:r>
                        <a:rPr lang="en-IN" sz="2000" b="1" dirty="0">
                          <a:latin typeface="Times New Roman" panose="02020603050405020304" pitchFamily="18" charset="0"/>
                          <a:cs typeface="Times New Roman" panose="02020603050405020304" pitchFamily="18" charset="0"/>
                        </a:rPr>
                        <a:t>Medium (2.5-5.0) acres</a:t>
                      </a:r>
                    </a:p>
                  </a:txBody>
                  <a:tcPr>
                    <a:solidFill>
                      <a:schemeClr val="accent4">
                        <a:lumMod val="60000"/>
                        <a:lumOff val="40000"/>
                      </a:schemeClr>
                    </a:solidFill>
                  </a:tcPr>
                </a:tc>
                <a:tc>
                  <a:txBody>
                    <a:bodyPr/>
                    <a:lstStyle/>
                    <a:p>
                      <a:pPr algn="ctr"/>
                      <a:r>
                        <a:rPr lang="en-US" sz="2000" b="1" dirty="0">
                          <a:latin typeface="Times New Roman" panose="02020603050405020304" pitchFamily="18" charset="0"/>
                          <a:cs typeface="Times New Roman" panose="02020603050405020304" pitchFamily="18" charset="0"/>
                        </a:rPr>
                        <a:t>12</a:t>
                      </a:r>
                      <a:endParaRPr lang="en-IN" sz="20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ctr"/>
                      <a:r>
                        <a:rPr lang="en-US" sz="2000" b="1" dirty="0">
                          <a:latin typeface="Times New Roman" panose="02020603050405020304" pitchFamily="18" charset="0"/>
                          <a:cs typeface="Times New Roman" panose="02020603050405020304" pitchFamily="18" charset="0"/>
                        </a:rPr>
                        <a:t>48</a:t>
                      </a:r>
                      <a:endParaRPr lang="en-IN" sz="20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607071892"/>
                  </a:ext>
                </a:extLst>
              </a:tr>
              <a:tr h="450900">
                <a:tc>
                  <a:txBody>
                    <a:bodyPr/>
                    <a:lstStyle/>
                    <a:p>
                      <a:r>
                        <a:rPr lang="en-IN" sz="2000" dirty="0">
                          <a:latin typeface="Times New Roman" panose="02020603050405020304" pitchFamily="18" charset="0"/>
                          <a:cs typeface="Times New Roman" panose="02020603050405020304" pitchFamily="18" charset="0"/>
                        </a:rPr>
                        <a:t>High (&gt; 5.0) acres</a:t>
                      </a:r>
                    </a:p>
                  </a:txBody>
                  <a:tcPr/>
                </a:tc>
                <a:tc>
                  <a:txBody>
                    <a:bodyPr/>
                    <a:lstStyle/>
                    <a:p>
                      <a:pPr algn="ctr"/>
                      <a:r>
                        <a:rPr lang="en-US" sz="2000" dirty="0">
                          <a:latin typeface="Times New Roman" panose="02020603050405020304" pitchFamily="18" charset="0"/>
                          <a:cs typeface="Times New Roman" panose="02020603050405020304" pitchFamily="18" charset="0"/>
                        </a:rPr>
                        <a:t>05</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20</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85076921"/>
                  </a:ext>
                </a:extLst>
              </a:tr>
              <a:tr h="450900">
                <a:tc>
                  <a:txBody>
                    <a:bodyPr/>
                    <a:lstStyle/>
                    <a:p>
                      <a:r>
                        <a:rPr lang="en-IN" sz="2000" b="1" dirty="0">
                          <a:solidFill>
                            <a:srgbClr val="FFFF00"/>
                          </a:solidFill>
                          <a:latin typeface="Times New Roman" panose="02020603050405020304" pitchFamily="18" charset="0"/>
                          <a:cs typeface="Times New Roman" panose="02020603050405020304" pitchFamily="18" charset="0"/>
                        </a:rPr>
                        <a:t>Status of the respondents</a:t>
                      </a:r>
                    </a:p>
                  </a:txBody>
                  <a:tcPr>
                    <a:solidFill>
                      <a:schemeClr val="accent2"/>
                    </a:solidFill>
                  </a:tcPr>
                </a:tc>
                <a:tc>
                  <a:txBody>
                    <a:bodyPr/>
                    <a:lstStyle/>
                    <a:p>
                      <a:pPr algn="ctr"/>
                      <a:endParaRPr lang="en-IN" sz="2000" dirty="0">
                        <a:latin typeface="Times New Roman" panose="02020603050405020304" pitchFamily="18" charset="0"/>
                        <a:cs typeface="Times New Roman" panose="02020603050405020304" pitchFamily="18" charset="0"/>
                      </a:endParaRPr>
                    </a:p>
                  </a:txBody>
                  <a:tcPr>
                    <a:solidFill>
                      <a:schemeClr val="accent2"/>
                    </a:solidFill>
                  </a:tcPr>
                </a:tc>
                <a:tc>
                  <a:txBody>
                    <a:bodyPr/>
                    <a:lstStyle/>
                    <a:p>
                      <a:pPr algn="ctr"/>
                      <a:endParaRPr lang="en-IN" sz="2000" dirty="0">
                        <a:latin typeface="Times New Roman" panose="02020603050405020304" pitchFamily="18" charset="0"/>
                        <a:cs typeface="Times New Roman" panose="02020603050405020304" pitchFamily="18" charset="0"/>
                      </a:endParaRPr>
                    </a:p>
                  </a:txBody>
                  <a:tcPr>
                    <a:solidFill>
                      <a:schemeClr val="accent2"/>
                    </a:solidFill>
                  </a:tcPr>
                </a:tc>
                <a:extLst>
                  <a:ext uri="{0D108BD9-81ED-4DB2-BD59-A6C34878D82A}">
                    <a16:rowId xmlns:a16="http://schemas.microsoft.com/office/drawing/2014/main" val="3313614957"/>
                  </a:ext>
                </a:extLst>
              </a:tr>
              <a:tr h="450900">
                <a:tc>
                  <a:txBody>
                    <a:bodyPr/>
                    <a:lstStyle/>
                    <a:p>
                      <a:r>
                        <a:rPr lang="en-IN" sz="2000" dirty="0">
                          <a:latin typeface="Times New Roman" panose="02020603050405020304" pitchFamily="18" charset="0"/>
                          <a:cs typeface="Times New Roman" panose="02020603050405020304" pitchFamily="18" charset="0"/>
                        </a:rPr>
                        <a:t>Student</a:t>
                      </a:r>
                    </a:p>
                  </a:txBody>
                  <a:tcPr/>
                </a:tc>
                <a:tc>
                  <a:txBody>
                    <a:bodyPr/>
                    <a:lstStyle/>
                    <a:p>
                      <a:pPr algn="ctr"/>
                      <a:r>
                        <a:rPr lang="en-US" sz="2000" dirty="0">
                          <a:latin typeface="Times New Roman" panose="02020603050405020304" pitchFamily="18" charset="0"/>
                          <a:cs typeface="Times New Roman" panose="02020603050405020304" pitchFamily="18" charset="0"/>
                        </a:rPr>
                        <a:t>02</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08</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09136373"/>
                  </a:ext>
                </a:extLst>
              </a:tr>
              <a:tr h="450900">
                <a:tc>
                  <a:txBody>
                    <a:bodyPr/>
                    <a:lstStyle/>
                    <a:p>
                      <a:r>
                        <a:rPr lang="en-IN" sz="2000" dirty="0">
                          <a:latin typeface="Times New Roman" panose="02020603050405020304" pitchFamily="18" charset="0"/>
                          <a:cs typeface="Times New Roman" panose="02020603050405020304" pitchFamily="18" charset="0"/>
                        </a:rPr>
                        <a:t>Dropped out of school</a:t>
                      </a:r>
                    </a:p>
                  </a:txBody>
                  <a:tcPr/>
                </a:tc>
                <a:tc>
                  <a:txBody>
                    <a:bodyPr/>
                    <a:lstStyle/>
                    <a:p>
                      <a:pPr algn="ctr"/>
                      <a:r>
                        <a:rPr lang="en-US" sz="2000" dirty="0">
                          <a:latin typeface="Times New Roman" panose="02020603050405020304" pitchFamily="18" charset="0"/>
                          <a:cs typeface="Times New Roman" panose="02020603050405020304" pitchFamily="18" charset="0"/>
                        </a:rPr>
                        <a:t>08</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32</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288294142"/>
                  </a:ext>
                </a:extLst>
              </a:tr>
              <a:tr h="450900">
                <a:tc>
                  <a:txBody>
                    <a:bodyPr/>
                    <a:lstStyle/>
                    <a:p>
                      <a:r>
                        <a:rPr lang="en-IN" sz="2000" dirty="0">
                          <a:latin typeface="Times New Roman" panose="02020603050405020304" pitchFamily="18" charset="0"/>
                          <a:cs typeface="Times New Roman" panose="02020603050405020304" pitchFamily="18" charset="0"/>
                        </a:rPr>
                        <a:t>Never attended school</a:t>
                      </a:r>
                    </a:p>
                  </a:txBody>
                  <a:tcPr/>
                </a:tc>
                <a:tc>
                  <a:txBody>
                    <a:bodyPr/>
                    <a:lstStyle/>
                    <a:p>
                      <a:pPr algn="ctr"/>
                      <a:r>
                        <a:rPr lang="en-US" sz="2000" dirty="0">
                          <a:latin typeface="Times New Roman" panose="02020603050405020304" pitchFamily="18" charset="0"/>
                          <a:cs typeface="Times New Roman" panose="02020603050405020304" pitchFamily="18" charset="0"/>
                        </a:rPr>
                        <a:t>00</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00</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05365531"/>
                  </a:ext>
                </a:extLst>
              </a:tr>
              <a:tr h="450900">
                <a:tc>
                  <a:txBody>
                    <a:bodyPr/>
                    <a:lstStyle/>
                    <a:p>
                      <a:r>
                        <a:rPr lang="en-IN" sz="2000" dirty="0">
                          <a:latin typeface="Times New Roman" panose="02020603050405020304" pitchFamily="18" charset="0"/>
                          <a:cs typeface="Times New Roman" panose="02020603050405020304" pitchFamily="18" charset="0"/>
                        </a:rPr>
                        <a:t>Involved in farming activities</a:t>
                      </a:r>
                    </a:p>
                  </a:txBody>
                  <a:tcPr/>
                </a:tc>
                <a:tc>
                  <a:txBody>
                    <a:bodyPr/>
                    <a:lstStyle/>
                    <a:p>
                      <a:pPr algn="ctr"/>
                      <a:r>
                        <a:rPr lang="en-US" sz="2000" dirty="0">
                          <a:latin typeface="Times New Roman" panose="02020603050405020304" pitchFamily="18" charset="0"/>
                          <a:cs typeface="Times New Roman" panose="02020603050405020304" pitchFamily="18" charset="0"/>
                        </a:rPr>
                        <a:t>21</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84</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99407318"/>
                  </a:ext>
                </a:extLst>
              </a:tr>
              <a:tr h="450900">
                <a:tc>
                  <a:txBody>
                    <a:bodyPr/>
                    <a:lstStyle/>
                    <a:p>
                      <a:r>
                        <a:rPr lang="en-IN" sz="2000" dirty="0">
                          <a:latin typeface="Times New Roman" panose="02020603050405020304" pitchFamily="18" charset="0"/>
                          <a:cs typeface="Times New Roman" panose="02020603050405020304" pitchFamily="18" charset="0"/>
                        </a:rPr>
                        <a:t>Engaged in off farm wage activities</a:t>
                      </a:r>
                    </a:p>
                  </a:txBody>
                  <a:tcPr/>
                </a:tc>
                <a:tc>
                  <a:txBody>
                    <a:bodyPr/>
                    <a:lstStyle/>
                    <a:p>
                      <a:pPr algn="ctr"/>
                      <a:r>
                        <a:rPr lang="en-US" sz="2000" dirty="0">
                          <a:latin typeface="Times New Roman" panose="02020603050405020304" pitchFamily="18" charset="0"/>
                          <a:cs typeface="Times New Roman" panose="02020603050405020304" pitchFamily="18" charset="0"/>
                        </a:rPr>
                        <a:t>04</a:t>
                      </a:r>
                      <a:endParaRPr lang="en-IN" sz="20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12</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66603376"/>
                  </a:ext>
                </a:extLst>
              </a:tr>
            </a:tbl>
          </a:graphicData>
        </a:graphic>
      </p:graphicFrame>
    </p:spTree>
    <p:extLst>
      <p:ext uri="{BB962C8B-B14F-4D97-AF65-F5344CB8AC3E}">
        <p14:creationId xmlns:p14="http://schemas.microsoft.com/office/powerpoint/2010/main" val="16329165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9">
            <a:extLst>
              <a:ext uri="{FF2B5EF4-FFF2-40B4-BE49-F238E27FC236}">
                <a16:creationId xmlns:a16="http://schemas.microsoft.com/office/drawing/2014/main" id="{2165C800-4A7D-3090-F2CA-3BDF30A9FE3A}"/>
              </a:ext>
            </a:extLst>
          </p:cNvPr>
          <p:cNvGraphicFramePr>
            <a:graphicFrameLocks noGrp="1"/>
          </p:cNvGraphicFramePr>
          <p:nvPr>
            <p:extLst>
              <p:ext uri="{D42A27DB-BD31-4B8C-83A1-F6EECF244321}">
                <p14:modId xmlns:p14="http://schemas.microsoft.com/office/powerpoint/2010/main" val="46769995"/>
              </p:ext>
            </p:extLst>
          </p:nvPr>
        </p:nvGraphicFramePr>
        <p:xfrm>
          <a:off x="241954" y="399589"/>
          <a:ext cx="11708091" cy="6035040"/>
        </p:xfrm>
        <a:graphic>
          <a:graphicData uri="http://schemas.openxmlformats.org/drawingml/2006/table">
            <a:tbl>
              <a:tblPr firstRow="1" bandRow="1">
                <a:tableStyleId>{21E4AEA4-8DFA-4A89-87EB-49C32662AFE0}</a:tableStyleId>
              </a:tblPr>
              <a:tblGrid>
                <a:gridCol w="6753975">
                  <a:extLst>
                    <a:ext uri="{9D8B030D-6E8A-4147-A177-3AD203B41FA5}">
                      <a16:colId xmlns:a16="http://schemas.microsoft.com/office/drawing/2014/main" val="518249525"/>
                    </a:ext>
                  </a:extLst>
                </a:gridCol>
                <a:gridCol w="976005">
                  <a:extLst>
                    <a:ext uri="{9D8B030D-6E8A-4147-A177-3AD203B41FA5}">
                      <a16:colId xmlns:a16="http://schemas.microsoft.com/office/drawing/2014/main" val="3399711385"/>
                    </a:ext>
                  </a:extLst>
                </a:gridCol>
                <a:gridCol w="1132046">
                  <a:extLst>
                    <a:ext uri="{9D8B030D-6E8A-4147-A177-3AD203B41FA5}">
                      <a16:colId xmlns:a16="http://schemas.microsoft.com/office/drawing/2014/main" val="209131392"/>
                    </a:ext>
                  </a:extLst>
                </a:gridCol>
                <a:gridCol w="2846065">
                  <a:extLst>
                    <a:ext uri="{9D8B030D-6E8A-4147-A177-3AD203B41FA5}">
                      <a16:colId xmlns:a16="http://schemas.microsoft.com/office/drawing/2014/main" val="1922866685"/>
                    </a:ext>
                  </a:extLst>
                </a:gridCol>
              </a:tblGrid>
              <a:tr h="370840">
                <a:tc gridSpan="4">
                  <a:txBody>
                    <a:bodyPr/>
                    <a:lstStyle/>
                    <a:p>
                      <a:r>
                        <a:rPr lang="en-IN" sz="2000" dirty="0">
                          <a:solidFill>
                            <a:srgbClr val="FFFF00"/>
                          </a:solidFill>
                          <a:latin typeface="Times New Roman" panose="02020603050405020304" pitchFamily="18" charset="0"/>
                          <a:cs typeface="Times New Roman" panose="02020603050405020304" pitchFamily="18" charset="0"/>
                        </a:rPr>
                        <a:t>Statements     </a:t>
                      </a:r>
                      <a:r>
                        <a:rPr lang="en-IN" sz="2000" dirty="0">
                          <a:latin typeface="Times New Roman" panose="02020603050405020304" pitchFamily="18" charset="0"/>
                          <a:cs typeface="Times New Roman" panose="02020603050405020304" pitchFamily="18" charset="0"/>
                        </a:rPr>
                        <a:t>                                                                                              f                                        %</a:t>
                      </a:r>
                    </a:p>
                  </a:txBody>
                  <a:tcPr/>
                </a:tc>
                <a:tc hMerge="1">
                  <a:txBody>
                    <a:bodyPr/>
                    <a:lstStyle/>
                    <a:p>
                      <a:endParaRPr lang="en-IN" dirty="0"/>
                    </a:p>
                  </a:txBody>
                  <a:tcPr/>
                </a:tc>
                <a:tc hMerge="1">
                  <a:txBody>
                    <a:bodyPr/>
                    <a:lstStyle/>
                    <a:p>
                      <a:endParaRPr lang="en-IN"/>
                    </a:p>
                  </a:txBody>
                  <a:tcPr/>
                </a:tc>
                <a:tc hMerge="1">
                  <a:txBody>
                    <a:bodyPr/>
                    <a:lstStyle/>
                    <a:p>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30905573"/>
                  </a:ext>
                </a:extLst>
              </a:tr>
              <a:tr h="370840">
                <a:tc>
                  <a:txBody>
                    <a:bodyPr/>
                    <a:lstStyle/>
                    <a:p>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Yes</a:t>
                      </a:r>
                      <a:endParaRPr lang="en-IN" sz="20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000" dirty="0">
                          <a:latin typeface="Times New Roman" panose="02020603050405020304" pitchFamily="18" charset="0"/>
                          <a:cs typeface="Times New Roman" panose="02020603050405020304" pitchFamily="18" charset="0"/>
                        </a:rPr>
                        <a:t>No</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ctr"/>
                      <a:r>
                        <a:rPr lang="en-US" sz="2000" dirty="0">
                          <a:latin typeface="Times New Roman" panose="02020603050405020304" pitchFamily="18" charset="0"/>
                          <a:cs typeface="Times New Roman" panose="02020603050405020304" pitchFamily="18" charset="0"/>
                        </a:rPr>
                        <a:t>        Yes                No</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443375857"/>
                  </a:ext>
                </a:extLst>
              </a:tr>
              <a:tr h="370840">
                <a:tc>
                  <a:txBody>
                    <a:bodyPr/>
                    <a:lstStyle/>
                    <a:p>
                      <a:r>
                        <a:rPr lang="en-US" sz="1800" dirty="0">
                          <a:latin typeface="Times New Roman" panose="02020603050405020304" pitchFamily="18" charset="0"/>
                          <a:cs typeface="Times New Roman" panose="02020603050405020304" pitchFamily="18" charset="0"/>
                        </a:rPr>
                        <a:t>It is better to stay idle than to opt farming</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b="1" dirty="0">
                          <a:latin typeface="Times New Roman" panose="02020603050405020304" pitchFamily="18" charset="0"/>
                          <a:cs typeface="Times New Roman" panose="02020603050405020304" pitchFamily="18" charset="0"/>
                        </a:rPr>
                        <a:t>03</a:t>
                      </a:r>
                      <a:endParaRPr lang="en-IN" sz="2000" b="1"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solidFill>
                      <a:schemeClr val="accent4">
                        <a:lumMod val="60000"/>
                        <a:lumOff val="40000"/>
                      </a:schemeClr>
                    </a:solidFill>
                  </a:tcPr>
                </a:tc>
                <a:tc>
                  <a:txBody>
                    <a:bodyPr/>
                    <a:lstStyle/>
                    <a:p>
                      <a:pPr algn="ctr"/>
                      <a:r>
                        <a:rPr lang="en-US" sz="2000" b="1" dirty="0">
                          <a:latin typeface="Times New Roman" panose="02020603050405020304" pitchFamily="18" charset="0"/>
                          <a:cs typeface="Times New Roman" panose="02020603050405020304" pitchFamily="18" charset="0"/>
                        </a:rPr>
                        <a:t>22</a:t>
                      </a:r>
                      <a:endParaRPr lang="en-IN" sz="20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solidFill>
                      <a:schemeClr val="accent4">
                        <a:lumMod val="60000"/>
                        <a:lumOff val="40000"/>
                      </a:schemeClr>
                    </a:solidFill>
                  </a:tcPr>
                </a:tc>
                <a:tc>
                  <a:txBody>
                    <a:bodyPr/>
                    <a:lstStyle/>
                    <a:p>
                      <a:pPr algn="ctr"/>
                      <a:r>
                        <a:rPr lang="en-US" sz="2000" b="1" dirty="0">
                          <a:latin typeface="Times New Roman" panose="02020603050405020304" pitchFamily="18" charset="0"/>
                          <a:cs typeface="Times New Roman" panose="02020603050405020304" pitchFamily="18" charset="0"/>
                        </a:rPr>
                        <a:t>        12                 88           </a:t>
                      </a:r>
                      <a:endParaRPr lang="en-IN" sz="20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607071892"/>
                  </a:ext>
                </a:extLst>
              </a:tr>
              <a:tr h="370840">
                <a:tc>
                  <a:txBody>
                    <a:bodyPr/>
                    <a:lstStyle/>
                    <a:p>
                      <a:r>
                        <a:rPr lang="en-US" sz="1800" dirty="0">
                          <a:latin typeface="Times New Roman" panose="02020603050405020304" pitchFamily="18" charset="0"/>
                          <a:cs typeface="Times New Roman" panose="02020603050405020304" pitchFamily="18" charset="0"/>
                        </a:rPr>
                        <a:t>Only people of the lower stratum of society will take up farming</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06</a:t>
                      </a:r>
                      <a:endParaRPr lang="en-IN" sz="20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000" dirty="0">
                          <a:latin typeface="Times New Roman" panose="02020603050405020304" pitchFamily="18" charset="0"/>
                          <a:cs typeface="Times New Roman" panose="02020603050405020304" pitchFamily="18" charset="0"/>
                        </a:rPr>
                        <a:t>19</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l"/>
                      <a:r>
                        <a:rPr lang="en-US" sz="2000" dirty="0">
                          <a:latin typeface="Times New Roman" panose="02020603050405020304" pitchFamily="18" charset="0"/>
                          <a:cs typeface="Times New Roman" panose="02020603050405020304" pitchFamily="18" charset="0"/>
                        </a:rPr>
                        <a:t>            24                 76</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985076921"/>
                  </a:ext>
                </a:extLst>
              </a:tr>
              <a:tr h="370840">
                <a:tc>
                  <a:txBody>
                    <a:bodyPr/>
                    <a:lstStyle/>
                    <a:p>
                      <a:r>
                        <a:rPr lang="en-US" sz="1800" dirty="0">
                          <a:latin typeface="Times New Roman" panose="02020603050405020304" pitchFamily="18" charset="0"/>
                          <a:cs typeface="Times New Roman" panose="02020603050405020304" pitchFamily="18" charset="0"/>
                        </a:rPr>
                        <a:t>Scientific farming is always be profitable</a:t>
                      </a:r>
                      <a:endParaRPr lang="en-IN" sz="18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l"/>
                      <a:r>
                        <a:rPr lang="en-US" sz="2000" dirty="0">
                          <a:latin typeface="Times New Roman" panose="02020603050405020304" pitchFamily="18" charset="0"/>
                          <a:cs typeface="Times New Roman" panose="02020603050405020304" pitchFamily="18" charset="0"/>
                        </a:rPr>
                        <a:t>    07                  </a:t>
                      </a:r>
                      <a:endParaRPr lang="en-IN" sz="20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solidFill>
                      <a:schemeClr val="accent2">
                        <a:lumMod val="20000"/>
                        <a:lumOff val="80000"/>
                      </a:schemeClr>
                    </a:solidFill>
                  </a:tcPr>
                </a:tc>
                <a:tc>
                  <a:txBody>
                    <a:bodyPr/>
                    <a:lstStyle/>
                    <a:p>
                      <a:pPr algn="ctr"/>
                      <a:r>
                        <a:rPr lang="en-US" sz="2000" dirty="0">
                          <a:latin typeface="Times New Roman" panose="02020603050405020304" pitchFamily="18" charset="0"/>
                          <a:cs typeface="Times New Roman" panose="02020603050405020304" pitchFamily="18" charset="0"/>
                        </a:rPr>
                        <a:t>18</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solidFill>
                      <a:schemeClr val="accent2">
                        <a:lumMod val="20000"/>
                        <a:lumOff val="80000"/>
                      </a:schemeClr>
                    </a:solidFill>
                  </a:tcPr>
                </a:tc>
                <a:tc>
                  <a:txBody>
                    <a:bodyPr/>
                    <a:lstStyle/>
                    <a:p>
                      <a:pPr algn="l"/>
                      <a:r>
                        <a:rPr lang="en-US" sz="2000" dirty="0">
                          <a:latin typeface="Times New Roman" panose="02020603050405020304" pitchFamily="18" charset="0"/>
                          <a:cs typeface="Times New Roman" panose="02020603050405020304" pitchFamily="18" charset="0"/>
                        </a:rPr>
                        <a:t>            28                 72   </a:t>
                      </a:r>
                      <a:endParaRPr lang="en-IN" sz="20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extLst>
                  <a:ext uri="{0D108BD9-81ED-4DB2-BD59-A6C34878D82A}">
                    <a16:rowId xmlns:a16="http://schemas.microsoft.com/office/drawing/2014/main" val="3313614957"/>
                  </a:ext>
                </a:extLst>
              </a:tr>
              <a:tr h="370840">
                <a:tc>
                  <a:txBody>
                    <a:bodyPr/>
                    <a:lstStyle/>
                    <a:p>
                      <a:r>
                        <a:rPr lang="en-US" sz="1800" dirty="0">
                          <a:latin typeface="Times New Roman" panose="02020603050405020304" pitchFamily="18" charset="0"/>
                          <a:cs typeface="Times New Roman" panose="02020603050405020304" pitchFamily="18" charset="0"/>
                        </a:rPr>
                        <a:t>Farming is the most laborious profession</a:t>
                      </a:r>
                      <a:endParaRPr lang="en-IN" sz="1800" dirty="0">
                        <a:latin typeface="Times New Roman" panose="02020603050405020304" pitchFamily="18" charset="0"/>
                        <a:cs typeface="Times New Roman" panose="02020603050405020304" pitchFamily="18" charset="0"/>
                      </a:endParaRPr>
                    </a:p>
                  </a:txBody>
                  <a:tcPr/>
                </a:tc>
                <a:tc>
                  <a:txBody>
                    <a:bodyPr/>
                    <a:lstStyle/>
                    <a:p>
                      <a:pPr algn="l"/>
                      <a:r>
                        <a:rPr lang="en-US" sz="2000" dirty="0">
                          <a:latin typeface="Times New Roman" panose="02020603050405020304" pitchFamily="18" charset="0"/>
                          <a:cs typeface="Times New Roman" panose="02020603050405020304" pitchFamily="18" charset="0"/>
                        </a:rPr>
                        <a:t>    10</a:t>
                      </a:r>
                      <a:endParaRPr lang="en-IN" sz="20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000" dirty="0">
                          <a:latin typeface="Times New Roman" panose="02020603050405020304" pitchFamily="18" charset="0"/>
                          <a:cs typeface="Times New Roman" panose="02020603050405020304" pitchFamily="18" charset="0"/>
                        </a:rPr>
                        <a:t>15</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l"/>
                      <a:r>
                        <a:rPr lang="en-US" sz="2000" dirty="0">
                          <a:latin typeface="Times New Roman" panose="02020603050405020304" pitchFamily="18" charset="0"/>
                          <a:cs typeface="Times New Roman" panose="02020603050405020304" pitchFamily="18" charset="0"/>
                        </a:rPr>
                        <a:t>            40                 60</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709136373"/>
                  </a:ext>
                </a:extLst>
              </a:tr>
              <a:tr h="370840">
                <a:tc>
                  <a:txBody>
                    <a:bodyPr/>
                    <a:lstStyle/>
                    <a:p>
                      <a:r>
                        <a:rPr lang="en-US" sz="1800" dirty="0">
                          <a:latin typeface="Times New Roman" panose="02020603050405020304" pitchFamily="18" charset="0"/>
                          <a:cs typeface="Times New Roman" panose="02020603050405020304" pitchFamily="18" charset="0"/>
                        </a:rPr>
                        <a:t>Educated youth should come to farming sector</a:t>
                      </a:r>
                      <a:endParaRPr lang="en-IN" sz="1800" dirty="0">
                        <a:latin typeface="Times New Roman" panose="02020603050405020304" pitchFamily="18" charset="0"/>
                        <a:cs typeface="Times New Roman" panose="02020603050405020304" pitchFamily="18" charset="0"/>
                      </a:endParaRPr>
                    </a:p>
                  </a:txBody>
                  <a:tcPr/>
                </a:tc>
                <a:tc>
                  <a:txBody>
                    <a:bodyPr/>
                    <a:lstStyle/>
                    <a:p>
                      <a:pPr algn="l"/>
                      <a:r>
                        <a:rPr lang="en-US" sz="2000" b="1" dirty="0">
                          <a:latin typeface="Times New Roman" panose="02020603050405020304" pitchFamily="18" charset="0"/>
                          <a:cs typeface="Times New Roman" panose="02020603050405020304" pitchFamily="18" charset="0"/>
                        </a:rPr>
                        <a:t>    12                </a:t>
                      </a:r>
                      <a:endParaRPr lang="en-IN" sz="2000" b="1"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solidFill>
                      <a:schemeClr val="accent4">
                        <a:lumMod val="60000"/>
                        <a:lumOff val="40000"/>
                      </a:schemeClr>
                    </a:solidFill>
                  </a:tcPr>
                </a:tc>
                <a:tc>
                  <a:txBody>
                    <a:bodyPr/>
                    <a:lstStyle/>
                    <a:p>
                      <a:pPr algn="ctr"/>
                      <a:r>
                        <a:rPr lang="en-US" sz="2000" b="1" dirty="0">
                          <a:latin typeface="Times New Roman" panose="02020603050405020304" pitchFamily="18" charset="0"/>
                          <a:cs typeface="Times New Roman" panose="02020603050405020304" pitchFamily="18" charset="0"/>
                        </a:rPr>
                        <a:t>13 </a:t>
                      </a:r>
                      <a:endParaRPr lang="en-IN" sz="20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solidFill>
                      <a:schemeClr val="accent4">
                        <a:lumMod val="60000"/>
                        <a:lumOff val="40000"/>
                      </a:schemeClr>
                    </a:solidFill>
                  </a:tcPr>
                </a:tc>
                <a:tc>
                  <a:txBody>
                    <a:bodyPr/>
                    <a:lstStyle/>
                    <a:p>
                      <a:pPr algn="l"/>
                      <a:r>
                        <a:rPr lang="en-US" sz="2000" b="1" dirty="0">
                          <a:latin typeface="Times New Roman" panose="02020603050405020304" pitchFamily="18" charset="0"/>
                          <a:cs typeface="Times New Roman" panose="02020603050405020304" pitchFamily="18" charset="0"/>
                        </a:rPr>
                        <a:t>            48                 52</a:t>
                      </a:r>
                      <a:endParaRPr lang="en-IN" sz="20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3288294142"/>
                  </a:ext>
                </a:extLst>
              </a:tr>
              <a:tr h="370840">
                <a:tc>
                  <a:txBody>
                    <a:bodyPr/>
                    <a:lstStyle/>
                    <a:p>
                      <a:r>
                        <a:rPr lang="en-IN" sz="1800" dirty="0">
                          <a:latin typeface="Times New Roman" panose="02020603050405020304" pitchFamily="18" charset="0"/>
                          <a:cs typeface="Times New Roman" panose="02020603050405020304" pitchFamily="18" charset="0"/>
                        </a:rPr>
                        <a:t>Farmer require high intelligence</a:t>
                      </a:r>
                    </a:p>
                  </a:txBody>
                  <a:tcPr/>
                </a:tc>
                <a:tc>
                  <a:txBody>
                    <a:bodyPr/>
                    <a:lstStyle/>
                    <a:p>
                      <a:pPr algn="ctr"/>
                      <a:r>
                        <a:rPr lang="en-US" sz="2000" dirty="0">
                          <a:latin typeface="Times New Roman" panose="02020603050405020304" pitchFamily="18" charset="0"/>
                          <a:cs typeface="Times New Roman" panose="02020603050405020304" pitchFamily="18" charset="0"/>
                        </a:rPr>
                        <a:t>16                         </a:t>
                      </a:r>
                      <a:endParaRPr lang="en-IN" sz="20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000" dirty="0">
                          <a:latin typeface="Times New Roman" panose="02020603050405020304" pitchFamily="18" charset="0"/>
                          <a:cs typeface="Times New Roman" panose="02020603050405020304" pitchFamily="18" charset="0"/>
                        </a:rPr>
                        <a:t>09 </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l"/>
                      <a:r>
                        <a:rPr lang="en-US" sz="2000" dirty="0">
                          <a:latin typeface="Times New Roman" panose="02020603050405020304" pitchFamily="18" charset="0"/>
                          <a:cs typeface="Times New Roman" panose="02020603050405020304" pitchFamily="18" charset="0"/>
                        </a:rPr>
                        <a:t>            64                 36</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05365531"/>
                  </a:ext>
                </a:extLst>
              </a:tr>
              <a:tr h="370840">
                <a:tc>
                  <a:txBody>
                    <a:bodyPr/>
                    <a:lstStyle/>
                    <a:p>
                      <a:r>
                        <a:rPr lang="en-US" dirty="0">
                          <a:latin typeface="Times New Roman" panose="02020603050405020304" pitchFamily="18" charset="0"/>
                          <a:cs typeface="Times New Roman" panose="02020603050405020304" pitchFamily="18" charset="0"/>
                        </a:rPr>
                        <a:t>With farming a person can be his own boss</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14            </a:t>
                      </a:r>
                      <a:endParaRPr lang="en-IN" sz="20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000" dirty="0">
                          <a:latin typeface="Times New Roman" panose="02020603050405020304" pitchFamily="18" charset="0"/>
                          <a:cs typeface="Times New Roman" panose="02020603050405020304" pitchFamily="18" charset="0"/>
                        </a:rPr>
                        <a:t>11</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l"/>
                      <a:r>
                        <a:rPr lang="en-US" sz="2000" dirty="0">
                          <a:latin typeface="Times New Roman" panose="02020603050405020304" pitchFamily="18" charset="0"/>
                          <a:cs typeface="Times New Roman" panose="02020603050405020304" pitchFamily="18" charset="0"/>
                        </a:rPr>
                        <a:t>            56                 44</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999407318"/>
                  </a:ext>
                </a:extLst>
              </a:tr>
              <a:tr h="370840">
                <a:tc>
                  <a:txBody>
                    <a:bodyPr/>
                    <a:lstStyle/>
                    <a:p>
                      <a:r>
                        <a:rPr lang="en-US" sz="1800" dirty="0">
                          <a:latin typeface="Times New Roman" panose="02020603050405020304" pitchFamily="18" charset="0"/>
                          <a:cs typeface="Times New Roman" panose="02020603050405020304" pitchFamily="18" charset="0"/>
                        </a:rPr>
                        <a:t>Low price for agriculture produce along with high production cost has made farming uneconomical in present age</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b="1" dirty="0">
                          <a:latin typeface="Times New Roman" panose="02020603050405020304" pitchFamily="18" charset="0"/>
                          <a:cs typeface="Times New Roman" panose="02020603050405020304" pitchFamily="18" charset="0"/>
                        </a:rPr>
                        <a:t>21             </a:t>
                      </a:r>
                      <a:endParaRPr lang="en-IN" sz="2000" b="1"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solidFill>
                      <a:schemeClr val="accent4">
                        <a:lumMod val="60000"/>
                        <a:lumOff val="40000"/>
                      </a:schemeClr>
                    </a:solidFill>
                  </a:tcPr>
                </a:tc>
                <a:tc>
                  <a:txBody>
                    <a:bodyPr/>
                    <a:lstStyle/>
                    <a:p>
                      <a:pPr algn="ctr"/>
                      <a:r>
                        <a:rPr lang="en-US" sz="2000" b="1" dirty="0">
                          <a:latin typeface="Times New Roman" panose="02020603050405020304" pitchFamily="18" charset="0"/>
                          <a:cs typeface="Times New Roman" panose="02020603050405020304" pitchFamily="18" charset="0"/>
                        </a:rPr>
                        <a:t>04</a:t>
                      </a:r>
                      <a:endParaRPr lang="en-IN" sz="20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solidFill>
                      <a:schemeClr val="accent4">
                        <a:lumMod val="60000"/>
                        <a:lumOff val="40000"/>
                      </a:schemeClr>
                    </a:solidFill>
                  </a:tcPr>
                </a:tc>
                <a:tc>
                  <a:txBody>
                    <a:bodyPr/>
                    <a:lstStyle/>
                    <a:p>
                      <a:pPr algn="l"/>
                      <a:r>
                        <a:rPr lang="en-US" sz="2000" b="1" dirty="0">
                          <a:latin typeface="Times New Roman" panose="02020603050405020304" pitchFamily="18" charset="0"/>
                          <a:cs typeface="Times New Roman" panose="02020603050405020304" pitchFamily="18" charset="0"/>
                        </a:rPr>
                        <a:t>            84                 16</a:t>
                      </a:r>
                      <a:endParaRPr lang="en-IN" sz="20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3466603376"/>
                  </a:ext>
                </a:extLst>
              </a:tr>
              <a:tr h="370840">
                <a:tc>
                  <a:txBody>
                    <a:bodyPr/>
                    <a:lstStyle/>
                    <a:p>
                      <a:r>
                        <a:rPr lang="en-US" sz="1800" dirty="0">
                          <a:latin typeface="Times New Roman" panose="02020603050405020304" pitchFamily="18" charset="0"/>
                          <a:cs typeface="Times New Roman" panose="02020603050405020304" pitchFamily="18" charset="0"/>
                        </a:rPr>
                        <a:t>No female will want a farmer as her groom</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b="1" dirty="0">
                          <a:latin typeface="Times New Roman" panose="02020603050405020304" pitchFamily="18" charset="0"/>
                          <a:cs typeface="Times New Roman" panose="02020603050405020304" pitchFamily="18" charset="0"/>
                        </a:rPr>
                        <a:t>16                     </a:t>
                      </a:r>
                      <a:endParaRPr lang="en-IN" sz="2000" b="1"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solidFill>
                      <a:schemeClr val="accent4">
                        <a:lumMod val="60000"/>
                        <a:lumOff val="40000"/>
                      </a:schemeClr>
                    </a:solidFill>
                  </a:tcPr>
                </a:tc>
                <a:tc>
                  <a:txBody>
                    <a:bodyPr/>
                    <a:lstStyle/>
                    <a:p>
                      <a:pPr algn="ctr"/>
                      <a:r>
                        <a:rPr lang="en-US" sz="2000" b="1" dirty="0">
                          <a:latin typeface="Times New Roman" panose="02020603050405020304" pitchFamily="18" charset="0"/>
                          <a:cs typeface="Times New Roman" panose="02020603050405020304" pitchFamily="18" charset="0"/>
                        </a:rPr>
                        <a:t>09 </a:t>
                      </a:r>
                      <a:endParaRPr lang="en-IN" sz="2000" b="1"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solidFill>
                      <a:schemeClr val="accent4">
                        <a:lumMod val="60000"/>
                        <a:lumOff val="40000"/>
                      </a:schemeClr>
                    </a:solidFill>
                  </a:tcPr>
                </a:tc>
                <a:tc>
                  <a:txBody>
                    <a:bodyPr/>
                    <a:lstStyle/>
                    <a:p>
                      <a:pPr algn="l"/>
                      <a:r>
                        <a:rPr lang="en-US" sz="2000" b="1" dirty="0">
                          <a:latin typeface="Times New Roman" panose="02020603050405020304" pitchFamily="18" charset="0"/>
                          <a:cs typeface="Times New Roman" panose="02020603050405020304" pitchFamily="18" charset="0"/>
                        </a:rPr>
                        <a:t>            64                 36</a:t>
                      </a:r>
                      <a:endParaRPr lang="en-IN" sz="20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2157401334"/>
                  </a:ext>
                </a:extLst>
              </a:tr>
              <a:tr h="370840">
                <a:tc>
                  <a:txBody>
                    <a:bodyPr/>
                    <a:lstStyle/>
                    <a:p>
                      <a:r>
                        <a:rPr lang="en-US" sz="1800" dirty="0">
                          <a:latin typeface="Times New Roman" panose="02020603050405020304" pitchFamily="18" charset="0"/>
                          <a:cs typeface="Times New Roman" panose="02020603050405020304" pitchFamily="18" charset="0"/>
                        </a:rPr>
                        <a:t>It is very difficult for a farmer to attend social functions</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06                          </a:t>
                      </a:r>
                      <a:endParaRPr lang="en-IN" sz="20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000" dirty="0">
                          <a:latin typeface="Times New Roman" panose="02020603050405020304" pitchFamily="18" charset="0"/>
                          <a:cs typeface="Times New Roman" panose="02020603050405020304" pitchFamily="18" charset="0"/>
                        </a:rPr>
                        <a:t>19 </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l"/>
                      <a:r>
                        <a:rPr lang="en-US" sz="2000" dirty="0">
                          <a:latin typeface="Times New Roman" panose="02020603050405020304" pitchFamily="18" charset="0"/>
                          <a:cs typeface="Times New Roman" panose="02020603050405020304" pitchFamily="18" charset="0"/>
                        </a:rPr>
                        <a:t>            24                 76</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04691298"/>
                  </a:ext>
                </a:extLst>
              </a:tr>
              <a:tr h="370840">
                <a:tc>
                  <a:txBody>
                    <a:bodyPr/>
                    <a:lstStyle/>
                    <a:p>
                      <a:r>
                        <a:rPr lang="en-US" dirty="0">
                          <a:latin typeface="Times New Roman" panose="02020603050405020304" pitchFamily="18" charset="0"/>
                          <a:cs typeface="Times New Roman" panose="02020603050405020304" pitchFamily="18" charset="0"/>
                        </a:rPr>
                        <a:t>Agriculture is a dominated by adults and youth have no say in it</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18             </a:t>
                      </a:r>
                      <a:endParaRPr lang="en-IN" sz="20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000" dirty="0">
                          <a:latin typeface="Times New Roman" panose="02020603050405020304" pitchFamily="18" charset="0"/>
                          <a:cs typeface="Times New Roman" panose="02020603050405020304" pitchFamily="18" charset="0"/>
                        </a:rPr>
                        <a:t>07</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l"/>
                      <a:r>
                        <a:rPr lang="en-US" sz="2000" dirty="0">
                          <a:latin typeface="Times New Roman" panose="02020603050405020304" pitchFamily="18" charset="0"/>
                          <a:cs typeface="Times New Roman" panose="02020603050405020304" pitchFamily="18" charset="0"/>
                        </a:rPr>
                        <a:t>            72                 28</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61155951"/>
                  </a:ext>
                </a:extLst>
              </a:tr>
              <a:tr h="370840">
                <a:tc>
                  <a:txBody>
                    <a:bodyPr/>
                    <a:lstStyle/>
                    <a:p>
                      <a:r>
                        <a:rPr lang="en-US" dirty="0">
                          <a:latin typeface="Times New Roman" panose="02020603050405020304" pitchFamily="18" charset="0"/>
                          <a:cs typeface="Times New Roman" panose="02020603050405020304" pitchFamily="18" charset="0"/>
                        </a:rPr>
                        <a:t>Farming is the only solution to limit the unemployment rate of the country</a:t>
                      </a:r>
                      <a:endParaRPr lang="en-IN" sz="1800" dirty="0">
                        <a:latin typeface="Times New Roman" panose="02020603050405020304" pitchFamily="18" charset="0"/>
                        <a:cs typeface="Times New Roman" panose="02020603050405020304" pitchFamily="18" charset="0"/>
                      </a:endParaRPr>
                    </a:p>
                  </a:txBody>
                  <a:tcPr/>
                </a:tc>
                <a:tc>
                  <a:txBody>
                    <a:bodyPr/>
                    <a:lstStyle/>
                    <a:p>
                      <a:pPr algn="ctr"/>
                      <a:r>
                        <a:rPr lang="en-US" sz="2000" dirty="0">
                          <a:latin typeface="Times New Roman" panose="02020603050405020304" pitchFamily="18" charset="0"/>
                          <a:cs typeface="Times New Roman" panose="02020603050405020304" pitchFamily="18" charset="0"/>
                        </a:rPr>
                        <a:t>15             </a:t>
                      </a:r>
                      <a:endParaRPr lang="en-IN" sz="20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tcPr>
                </a:tc>
                <a:tc>
                  <a:txBody>
                    <a:bodyPr/>
                    <a:lstStyle/>
                    <a:p>
                      <a:pPr algn="ctr"/>
                      <a:r>
                        <a:rPr lang="en-US" sz="2000" dirty="0">
                          <a:latin typeface="Times New Roman" panose="02020603050405020304" pitchFamily="18" charset="0"/>
                          <a:cs typeface="Times New Roman" panose="02020603050405020304" pitchFamily="18" charset="0"/>
                        </a:rPr>
                        <a:t>10</a:t>
                      </a:r>
                      <a:endParaRPr lang="en-IN" sz="20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tcPr>
                </a:tc>
                <a:tc>
                  <a:txBody>
                    <a:bodyPr/>
                    <a:lstStyle/>
                    <a:p>
                      <a:pPr algn="l"/>
                      <a:r>
                        <a:rPr lang="en-US" sz="2000" dirty="0">
                          <a:latin typeface="Times New Roman" panose="02020603050405020304" pitchFamily="18" charset="0"/>
                          <a:cs typeface="Times New Roman" panose="02020603050405020304" pitchFamily="18" charset="0"/>
                        </a:rPr>
                        <a:t>            60                 40</a:t>
                      </a:r>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3928945"/>
                  </a:ext>
                </a:extLst>
              </a:tr>
            </a:tbl>
          </a:graphicData>
        </a:graphic>
      </p:graphicFrame>
      <p:cxnSp>
        <p:nvCxnSpPr>
          <p:cNvPr id="4" name="Straight Connector 3">
            <a:extLst>
              <a:ext uri="{FF2B5EF4-FFF2-40B4-BE49-F238E27FC236}">
                <a16:creationId xmlns:a16="http://schemas.microsoft.com/office/drawing/2014/main" id="{00E6D16C-4C8A-98FE-904A-317B8ADD86CF}"/>
              </a:ext>
            </a:extLst>
          </p:cNvPr>
          <p:cNvCxnSpPr>
            <a:cxnSpLocks/>
          </p:cNvCxnSpPr>
          <p:nvPr/>
        </p:nvCxnSpPr>
        <p:spPr>
          <a:xfrm>
            <a:off x="10636060" y="814997"/>
            <a:ext cx="0" cy="5619632"/>
          </a:xfrm>
          <a:prstGeom prst="line">
            <a:avLst/>
          </a:prstGeom>
        </p:spPr>
        <p:style>
          <a:lnRef idx="1">
            <a:schemeClr val="dk1"/>
          </a:lnRef>
          <a:fillRef idx="0">
            <a:schemeClr val="dk1"/>
          </a:fillRef>
          <a:effectRef idx="0">
            <a:schemeClr val="dk1"/>
          </a:effectRef>
          <a:fontRef idx="minor">
            <a:schemeClr val="tx1"/>
          </a:fontRef>
        </p:style>
      </p:cxnSp>
      <p:sp>
        <p:nvSpPr>
          <p:cNvPr id="7" name="TextBox 6">
            <a:extLst>
              <a:ext uri="{FF2B5EF4-FFF2-40B4-BE49-F238E27FC236}">
                <a16:creationId xmlns:a16="http://schemas.microsoft.com/office/drawing/2014/main" id="{A6B29272-77A2-7BFB-B393-4F9299355887}"/>
              </a:ext>
            </a:extLst>
          </p:cNvPr>
          <p:cNvSpPr txBox="1"/>
          <p:nvPr/>
        </p:nvSpPr>
        <p:spPr>
          <a:xfrm>
            <a:off x="138896" y="30257"/>
            <a:ext cx="6340033" cy="400110"/>
          </a:xfrm>
          <a:prstGeom prst="rect">
            <a:avLst/>
          </a:prstGeom>
          <a:noFill/>
        </p:spPr>
        <p:txBody>
          <a:bodyPr wrap="square">
            <a:spAutoFit/>
          </a:bodyPr>
          <a:lstStyle/>
          <a:p>
            <a:pPr algn="just" eaLnBrk="1" hangingPunct="1">
              <a:buClr>
                <a:srgbClr val="2DA2BF"/>
              </a:buClr>
            </a:pPr>
            <a:r>
              <a:rPr lang="en-US" sz="2000" b="1" dirty="0">
                <a:solidFill>
                  <a:srgbClr val="FF0000"/>
                </a:solidFill>
                <a:latin typeface="Times New Roman" pitchFamily="18" charset="0"/>
                <a:cs typeface="Times New Roman" pitchFamily="18" charset="0"/>
              </a:rPr>
              <a:t>TABLE  : 2</a:t>
            </a:r>
          </a:p>
        </p:txBody>
      </p:sp>
    </p:spTree>
    <p:extLst>
      <p:ext uri="{BB962C8B-B14F-4D97-AF65-F5344CB8AC3E}">
        <p14:creationId xmlns:p14="http://schemas.microsoft.com/office/powerpoint/2010/main" val="23455132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9">
            <a:extLst>
              <a:ext uri="{FF2B5EF4-FFF2-40B4-BE49-F238E27FC236}">
                <a16:creationId xmlns:a16="http://schemas.microsoft.com/office/drawing/2014/main" id="{8BF0BEA7-01FE-7061-18A3-EE1824FA0D55}"/>
              </a:ext>
            </a:extLst>
          </p:cNvPr>
          <p:cNvGraphicFramePr>
            <a:graphicFrameLocks noGrp="1"/>
          </p:cNvGraphicFramePr>
          <p:nvPr>
            <p:extLst>
              <p:ext uri="{D42A27DB-BD31-4B8C-83A1-F6EECF244321}">
                <p14:modId xmlns:p14="http://schemas.microsoft.com/office/powerpoint/2010/main" val="3183876966"/>
              </p:ext>
            </p:extLst>
          </p:nvPr>
        </p:nvGraphicFramePr>
        <p:xfrm>
          <a:off x="289366" y="556181"/>
          <a:ext cx="11470512" cy="1638378"/>
        </p:xfrm>
        <a:graphic>
          <a:graphicData uri="http://schemas.openxmlformats.org/drawingml/2006/table">
            <a:tbl>
              <a:tblPr firstRow="1" bandRow="1">
                <a:tableStyleId>{21E4AEA4-8DFA-4A89-87EB-49C32662AFE0}</a:tableStyleId>
              </a:tblPr>
              <a:tblGrid>
                <a:gridCol w="6250330">
                  <a:extLst>
                    <a:ext uri="{9D8B030D-6E8A-4147-A177-3AD203B41FA5}">
                      <a16:colId xmlns:a16="http://schemas.microsoft.com/office/drawing/2014/main" val="518249525"/>
                    </a:ext>
                  </a:extLst>
                </a:gridCol>
                <a:gridCol w="2384440">
                  <a:extLst>
                    <a:ext uri="{9D8B030D-6E8A-4147-A177-3AD203B41FA5}">
                      <a16:colId xmlns:a16="http://schemas.microsoft.com/office/drawing/2014/main" val="3399711385"/>
                    </a:ext>
                  </a:extLst>
                </a:gridCol>
                <a:gridCol w="2835742">
                  <a:extLst>
                    <a:ext uri="{9D8B030D-6E8A-4147-A177-3AD203B41FA5}">
                      <a16:colId xmlns:a16="http://schemas.microsoft.com/office/drawing/2014/main" val="1922866685"/>
                    </a:ext>
                  </a:extLst>
                </a:gridCol>
              </a:tblGrid>
              <a:tr h="546126">
                <a:tc gridSpan="3">
                  <a:txBody>
                    <a:bodyPr/>
                    <a:lstStyle/>
                    <a:p>
                      <a:r>
                        <a:rPr lang="en-IN" sz="2000" dirty="0">
                          <a:latin typeface="Times New Roman" panose="02020603050405020304" pitchFamily="18" charset="0"/>
                          <a:cs typeface="Times New Roman" panose="02020603050405020304" pitchFamily="18" charset="0"/>
                        </a:rPr>
                        <a:t>Statements                                                                                                    f                                         %</a:t>
                      </a:r>
                    </a:p>
                  </a:txBody>
                  <a:tcPr/>
                </a:tc>
                <a:tc hMerge="1">
                  <a:txBody>
                    <a:bodyPr/>
                    <a:lstStyle/>
                    <a:p>
                      <a:endParaRPr lang="en-IN" dirty="0"/>
                    </a:p>
                  </a:txBody>
                  <a:tcPr/>
                </a:tc>
                <a:tc hMerge="1">
                  <a:txBody>
                    <a:bodyPr/>
                    <a:lstStyle/>
                    <a:p>
                      <a:endParaRPr lang="en-IN" sz="2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30905573"/>
                  </a:ext>
                </a:extLst>
              </a:tr>
              <a:tr h="546126">
                <a:tc>
                  <a:txBody>
                    <a:bodyPr/>
                    <a:lstStyle/>
                    <a:p>
                      <a:r>
                        <a:rPr lang="en-US" dirty="0">
                          <a:latin typeface="Times New Roman" panose="02020603050405020304" pitchFamily="18" charset="0"/>
                          <a:cs typeface="Times New Roman" panose="02020603050405020304" pitchFamily="18" charset="0"/>
                        </a:rPr>
                        <a:t>Peer pressure moves the youth out of agriculture</a:t>
                      </a:r>
                      <a:endParaRPr lang="en-IN" sz="1800" dirty="0">
                        <a:latin typeface="Times New Roman" panose="02020603050405020304" pitchFamily="18" charset="0"/>
                        <a:cs typeface="Times New Roman" panose="02020603050405020304" pitchFamily="18" charset="0"/>
                      </a:endParaRPr>
                    </a:p>
                  </a:txBody>
                  <a:tcPr/>
                </a:tc>
                <a:tc>
                  <a:txBody>
                    <a:bodyPr/>
                    <a:lstStyle/>
                    <a:p>
                      <a:pPr algn="l"/>
                      <a:r>
                        <a:rPr lang="en-US" sz="2000" b="1" dirty="0">
                          <a:latin typeface="Times New Roman" panose="02020603050405020304" pitchFamily="18" charset="0"/>
                          <a:cs typeface="Times New Roman" panose="02020603050405020304" pitchFamily="18" charset="0"/>
                        </a:rPr>
                        <a:t>      13             12                   </a:t>
                      </a:r>
                      <a:endParaRPr lang="en-IN" sz="20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l"/>
                      <a:r>
                        <a:rPr lang="en-US" sz="2000" b="1" dirty="0">
                          <a:latin typeface="Times New Roman" panose="02020603050405020304" pitchFamily="18" charset="0"/>
                          <a:cs typeface="Times New Roman" panose="02020603050405020304" pitchFamily="18" charset="0"/>
                        </a:rPr>
                        <a:t>       52                48</a:t>
                      </a:r>
                      <a:endParaRPr lang="en-IN" sz="2000" b="1" dirty="0">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985076921"/>
                  </a:ext>
                </a:extLst>
              </a:tr>
              <a:tr h="546126">
                <a:tc>
                  <a:txBody>
                    <a:bodyPr/>
                    <a:lstStyle/>
                    <a:p>
                      <a:r>
                        <a:rPr lang="en-US" dirty="0">
                          <a:latin typeface="Times New Roman" panose="02020603050405020304" pitchFamily="18" charset="0"/>
                          <a:cs typeface="Times New Roman" panose="02020603050405020304" pitchFamily="18" charset="0"/>
                        </a:rPr>
                        <a:t>Farming restricts urban contact and recreational enjoyment</a:t>
                      </a:r>
                      <a:endParaRPr lang="en-IN" sz="18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l"/>
                      <a:r>
                        <a:rPr lang="en-US" sz="2000" dirty="0">
                          <a:latin typeface="Times New Roman" panose="02020603050405020304" pitchFamily="18" charset="0"/>
                          <a:cs typeface="Times New Roman" panose="02020603050405020304" pitchFamily="18" charset="0"/>
                        </a:rPr>
                        <a:t>       04            21          </a:t>
                      </a:r>
                      <a:endParaRPr lang="en-IN" sz="20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l"/>
                      <a:r>
                        <a:rPr lang="en-US" sz="2000" dirty="0">
                          <a:latin typeface="Times New Roman" panose="02020603050405020304" pitchFamily="18" charset="0"/>
                          <a:cs typeface="Times New Roman" panose="02020603050405020304" pitchFamily="18" charset="0"/>
                        </a:rPr>
                        <a:t>       16                84</a:t>
                      </a:r>
                      <a:endParaRPr lang="en-IN" sz="2000" dirty="0">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extLst>
                  <a:ext uri="{0D108BD9-81ED-4DB2-BD59-A6C34878D82A}">
                    <a16:rowId xmlns:a16="http://schemas.microsoft.com/office/drawing/2014/main" val="3313614957"/>
                  </a:ext>
                </a:extLst>
              </a:tr>
            </a:tbl>
          </a:graphicData>
        </a:graphic>
      </p:graphicFrame>
      <p:graphicFrame>
        <p:nvGraphicFramePr>
          <p:cNvPr id="3" name="Table 2">
            <a:extLst>
              <a:ext uri="{FF2B5EF4-FFF2-40B4-BE49-F238E27FC236}">
                <a16:creationId xmlns:a16="http://schemas.microsoft.com/office/drawing/2014/main" id="{812AD535-2047-C12C-3504-95DEF6CDAE41}"/>
              </a:ext>
            </a:extLst>
          </p:cNvPr>
          <p:cNvGraphicFramePr>
            <a:graphicFrameLocks noGrp="1"/>
          </p:cNvGraphicFramePr>
          <p:nvPr>
            <p:extLst>
              <p:ext uri="{D42A27DB-BD31-4B8C-83A1-F6EECF244321}">
                <p14:modId xmlns:p14="http://schemas.microsoft.com/office/powerpoint/2010/main" val="3230662372"/>
              </p:ext>
            </p:extLst>
          </p:nvPr>
        </p:nvGraphicFramePr>
        <p:xfrm>
          <a:off x="289366" y="2194560"/>
          <a:ext cx="11470514" cy="396240"/>
        </p:xfrm>
        <a:graphic>
          <a:graphicData uri="http://schemas.openxmlformats.org/drawingml/2006/table">
            <a:tbl>
              <a:tblPr firstRow="1" bandRow="1">
                <a:tableStyleId>{21E4AEA4-8DFA-4A89-87EB-49C32662AFE0}</a:tableStyleId>
              </a:tblPr>
              <a:tblGrid>
                <a:gridCol w="6250331">
                  <a:extLst>
                    <a:ext uri="{9D8B030D-6E8A-4147-A177-3AD203B41FA5}">
                      <a16:colId xmlns:a16="http://schemas.microsoft.com/office/drawing/2014/main" val="2737251043"/>
                    </a:ext>
                  </a:extLst>
                </a:gridCol>
                <a:gridCol w="2372810">
                  <a:extLst>
                    <a:ext uri="{9D8B030D-6E8A-4147-A177-3AD203B41FA5}">
                      <a16:colId xmlns:a16="http://schemas.microsoft.com/office/drawing/2014/main" val="3978775208"/>
                    </a:ext>
                  </a:extLst>
                </a:gridCol>
                <a:gridCol w="2847373">
                  <a:extLst>
                    <a:ext uri="{9D8B030D-6E8A-4147-A177-3AD203B41FA5}">
                      <a16:colId xmlns:a16="http://schemas.microsoft.com/office/drawing/2014/main" val="3418086177"/>
                    </a:ext>
                  </a:extLst>
                </a:gridCol>
              </a:tblGrid>
              <a:tr h="370840">
                <a:tc>
                  <a:txBody>
                    <a:bodyPr/>
                    <a:lstStyle/>
                    <a:p>
                      <a:r>
                        <a:rPr lang="en-US" b="0" dirty="0">
                          <a:solidFill>
                            <a:schemeClr val="tx1"/>
                          </a:solidFill>
                          <a:latin typeface="Times New Roman" panose="02020603050405020304" pitchFamily="18" charset="0"/>
                          <a:cs typeface="Times New Roman" panose="02020603050405020304" pitchFamily="18" charset="0"/>
                        </a:rPr>
                        <a:t>There is no quick return of money in agriculture</a:t>
                      </a:r>
                      <a:endParaRPr lang="en-IN" sz="1800" b="0" dirty="0">
                        <a:solidFill>
                          <a:schemeClr val="tx1"/>
                        </a:solidFill>
                        <a:latin typeface="Times New Roman" panose="02020603050405020304" pitchFamily="18" charset="0"/>
                        <a:cs typeface="Times New Roman" panose="02020603050405020304" pitchFamily="18" charset="0"/>
                      </a:endParaRPr>
                    </a:p>
                  </a:txBody>
                  <a:tcPr>
                    <a:solidFill>
                      <a:schemeClr val="accent2">
                        <a:lumMod val="20000"/>
                        <a:lumOff val="80000"/>
                      </a:schemeClr>
                    </a:solidFill>
                  </a:tcPr>
                </a:tc>
                <a:tc>
                  <a:txBody>
                    <a:bodyPr/>
                    <a:lstStyle/>
                    <a:p>
                      <a:pPr algn="l"/>
                      <a:r>
                        <a:rPr lang="en-US" sz="2000" b="1" dirty="0">
                          <a:solidFill>
                            <a:schemeClr val="tx1"/>
                          </a:solidFill>
                          <a:latin typeface="Times New Roman" panose="02020603050405020304" pitchFamily="18" charset="0"/>
                          <a:cs typeface="Times New Roman" panose="02020603050405020304" pitchFamily="18" charset="0"/>
                        </a:rPr>
                        <a:t>       18            07                  </a:t>
                      </a:r>
                      <a:endParaRPr lang="en-IN" sz="20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tc>
                  <a:txBody>
                    <a:bodyPr/>
                    <a:lstStyle/>
                    <a:p>
                      <a:pPr algn="l"/>
                      <a:r>
                        <a:rPr lang="en-US" sz="2000" b="1" dirty="0">
                          <a:solidFill>
                            <a:schemeClr val="tx1"/>
                          </a:solidFill>
                          <a:latin typeface="Times New Roman" panose="02020603050405020304" pitchFamily="18" charset="0"/>
                          <a:cs typeface="Times New Roman" panose="02020603050405020304" pitchFamily="18" charset="0"/>
                        </a:rPr>
                        <a:t>        72               28</a:t>
                      </a:r>
                      <a:endParaRPr lang="en-IN" sz="2000" b="1" dirty="0">
                        <a:solidFill>
                          <a:schemeClr val="tx1"/>
                        </a:solidFill>
                        <a:latin typeface="Times New Roman" panose="02020603050405020304" pitchFamily="18" charset="0"/>
                        <a:cs typeface="Times New Roman" panose="02020603050405020304" pitchFamily="18" charset="0"/>
                      </a:endParaRPr>
                    </a:p>
                  </a:txBody>
                  <a:tcPr>
                    <a:solidFill>
                      <a:schemeClr val="accent4">
                        <a:lumMod val="60000"/>
                        <a:lumOff val="40000"/>
                      </a:schemeClr>
                    </a:solidFill>
                  </a:tcPr>
                </a:tc>
                <a:extLst>
                  <a:ext uri="{0D108BD9-81ED-4DB2-BD59-A6C34878D82A}">
                    <a16:rowId xmlns:a16="http://schemas.microsoft.com/office/drawing/2014/main" val="1023858714"/>
                  </a:ext>
                </a:extLst>
              </a:tr>
            </a:tbl>
          </a:graphicData>
        </a:graphic>
      </p:graphicFrame>
      <p:cxnSp>
        <p:nvCxnSpPr>
          <p:cNvPr id="6" name="Straight Connector 5">
            <a:extLst>
              <a:ext uri="{FF2B5EF4-FFF2-40B4-BE49-F238E27FC236}">
                <a16:creationId xmlns:a16="http://schemas.microsoft.com/office/drawing/2014/main" id="{C4475484-B687-D801-34FF-0D5B34A304A5}"/>
              </a:ext>
            </a:extLst>
          </p:cNvPr>
          <p:cNvCxnSpPr>
            <a:cxnSpLocks/>
          </p:cNvCxnSpPr>
          <p:nvPr/>
        </p:nvCxnSpPr>
        <p:spPr>
          <a:xfrm>
            <a:off x="7861597" y="1418420"/>
            <a:ext cx="0" cy="1172380"/>
          </a:xfrm>
          <a:prstGeom prst="line">
            <a:avLst/>
          </a:prstGeom>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DEAC27C1-098E-179B-2C63-541A8E1DC50B}"/>
              </a:ext>
            </a:extLst>
          </p:cNvPr>
          <p:cNvCxnSpPr>
            <a:cxnSpLocks/>
          </p:cNvCxnSpPr>
          <p:nvPr/>
        </p:nvCxnSpPr>
        <p:spPr>
          <a:xfrm>
            <a:off x="10376286" y="1418420"/>
            <a:ext cx="0" cy="1172380"/>
          </a:xfrm>
          <a:prstGeom prst="line">
            <a:avLst/>
          </a:prstGeom>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280ABCD-7166-93E7-0995-618F7C166EBC}"/>
              </a:ext>
            </a:extLst>
          </p:cNvPr>
          <p:cNvSpPr txBox="1"/>
          <p:nvPr/>
        </p:nvSpPr>
        <p:spPr>
          <a:xfrm>
            <a:off x="289366" y="3181668"/>
            <a:ext cx="11470505" cy="2795958"/>
          </a:xfrm>
          <a:prstGeom prst="rect">
            <a:avLst/>
          </a:prstGeom>
          <a:noFill/>
        </p:spPr>
        <p:txBody>
          <a:bodyPr wrap="square">
            <a:spAutoFit/>
          </a:bodyPr>
          <a:lstStyle/>
          <a:p>
            <a:pPr algn="just">
              <a:lnSpc>
                <a:spcPct val="150000"/>
              </a:lnSpc>
            </a:pPr>
            <a:r>
              <a:rPr lang="en-US" sz="2400" b="1" dirty="0">
                <a:solidFill>
                  <a:srgbClr val="C00000"/>
                </a:solidFill>
                <a:latin typeface="Times New Roman" pitchFamily="18" charset="0"/>
                <a:cs typeface="Times New Roman" pitchFamily="18" charset="0"/>
              </a:rPr>
              <a:t>Results :</a:t>
            </a:r>
          </a:p>
          <a:p>
            <a:pPr algn="just">
              <a:lnSpc>
                <a:spcPct val="150000"/>
              </a:lnSpc>
            </a:pPr>
            <a:r>
              <a:rPr lang="en-US" sz="2400" dirty="0">
                <a:latin typeface="Times New Roman" pitchFamily="18" charset="0"/>
                <a:cs typeface="Times New Roman" pitchFamily="18" charset="0"/>
              </a:rPr>
              <a:t>From the </a:t>
            </a:r>
            <a:r>
              <a:rPr lang="en-US" sz="2400" dirty="0">
                <a:solidFill>
                  <a:srgbClr val="FF0000"/>
                </a:solidFill>
                <a:latin typeface="Times New Roman" pitchFamily="18" charset="0"/>
                <a:cs typeface="Times New Roman" pitchFamily="18" charset="0"/>
              </a:rPr>
              <a:t>Table 1</a:t>
            </a:r>
            <a:r>
              <a:rPr lang="en-US" sz="2400" dirty="0">
                <a:latin typeface="Times New Roman" pitchFamily="18" charset="0"/>
                <a:cs typeface="Times New Roman" pitchFamily="18" charset="0"/>
              </a:rPr>
              <a:t> it shows that majority of the respondents belonged to </a:t>
            </a:r>
            <a:r>
              <a:rPr lang="en-US" sz="2400" dirty="0">
                <a:solidFill>
                  <a:srgbClr val="FF0000"/>
                </a:solidFill>
                <a:latin typeface="Times New Roman" pitchFamily="18" charset="0"/>
                <a:cs typeface="Times New Roman" pitchFamily="18" charset="0"/>
              </a:rPr>
              <a:t>25-29 years of age i.e. 48% , </a:t>
            </a:r>
            <a:r>
              <a:rPr lang="en-US" sz="2400" dirty="0">
                <a:latin typeface="Times New Roman" pitchFamily="18" charset="0"/>
                <a:cs typeface="Times New Roman" pitchFamily="18" charset="0"/>
              </a:rPr>
              <a:t>and majority of them have completed their</a:t>
            </a:r>
            <a:r>
              <a:rPr lang="en-US" sz="2400" dirty="0">
                <a:solidFill>
                  <a:srgbClr val="FF0000"/>
                </a:solidFill>
                <a:latin typeface="Times New Roman" pitchFamily="18" charset="0"/>
                <a:cs typeface="Times New Roman" pitchFamily="18" charset="0"/>
              </a:rPr>
              <a:t> puc i.e. 52% , </a:t>
            </a:r>
            <a:r>
              <a:rPr lang="en-US" sz="2400" dirty="0">
                <a:latin typeface="Times New Roman" pitchFamily="18" charset="0"/>
                <a:cs typeface="Times New Roman" pitchFamily="18" charset="0"/>
              </a:rPr>
              <a:t>majority of respondents are involved in farming activity</a:t>
            </a:r>
            <a:r>
              <a:rPr lang="en-US" sz="2400" dirty="0">
                <a:solidFill>
                  <a:srgbClr val="FF0000"/>
                </a:solidFill>
                <a:latin typeface="Times New Roman" pitchFamily="18" charset="0"/>
                <a:cs typeface="Times New Roman" pitchFamily="18" charset="0"/>
              </a:rPr>
              <a:t> i.e</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56% </a:t>
            </a: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52% </a:t>
            </a:r>
            <a:r>
              <a:rPr lang="en-US" sz="2400" dirty="0">
                <a:latin typeface="Times New Roman" pitchFamily="18" charset="0"/>
                <a:cs typeface="Times New Roman" pitchFamily="18" charset="0"/>
              </a:rPr>
              <a:t>of the respondents are </a:t>
            </a:r>
            <a:r>
              <a:rPr lang="en-US" sz="2400" dirty="0">
                <a:solidFill>
                  <a:srgbClr val="FF0000"/>
                </a:solidFill>
                <a:latin typeface="Times New Roman" pitchFamily="18" charset="0"/>
                <a:cs typeface="Times New Roman" pitchFamily="18" charset="0"/>
              </a:rPr>
              <a:t>unmarried , 88% </a:t>
            </a:r>
            <a:r>
              <a:rPr lang="en-US" sz="2400" dirty="0">
                <a:latin typeface="Times New Roman" pitchFamily="18" charset="0"/>
                <a:cs typeface="Times New Roman" pitchFamily="18" charset="0"/>
              </a:rPr>
              <a:t>of them belong to</a:t>
            </a:r>
            <a:r>
              <a:rPr lang="en-US" sz="2400" dirty="0">
                <a:solidFill>
                  <a:srgbClr val="FF0000"/>
                </a:solidFill>
                <a:latin typeface="Times New Roman" pitchFamily="18" charset="0"/>
                <a:cs typeface="Times New Roman" pitchFamily="18" charset="0"/>
              </a:rPr>
              <a:t> nuclear family. </a:t>
            </a:r>
          </a:p>
        </p:txBody>
      </p:sp>
    </p:spTree>
    <p:extLst>
      <p:ext uri="{BB962C8B-B14F-4D97-AF65-F5344CB8AC3E}">
        <p14:creationId xmlns:p14="http://schemas.microsoft.com/office/powerpoint/2010/main" val="41537483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A180F21-8DAB-F63F-11B0-BA3A22C29B29}"/>
              </a:ext>
            </a:extLst>
          </p:cNvPr>
          <p:cNvSpPr txBox="1"/>
          <p:nvPr/>
        </p:nvSpPr>
        <p:spPr>
          <a:xfrm>
            <a:off x="285720" y="1292053"/>
            <a:ext cx="11906280" cy="5565947"/>
          </a:xfrm>
          <a:prstGeom prst="rect">
            <a:avLst/>
          </a:prstGeom>
          <a:noFill/>
        </p:spPr>
        <p:txBody>
          <a:bodyPr wrap="square" rtlCol="0">
            <a:spAutoFit/>
          </a:bodyPr>
          <a:lstStyle/>
          <a:p>
            <a:pPr>
              <a:lnSpc>
                <a:spcPct val="150000"/>
              </a:lnSpc>
            </a:pPr>
            <a:r>
              <a:rPr lang="en-US" sz="2400" dirty="0">
                <a:latin typeface="Times New Roman" pitchFamily="18" charset="0"/>
                <a:cs typeface="Times New Roman" pitchFamily="18" charset="0"/>
              </a:rPr>
              <a:t>From</a:t>
            </a:r>
            <a:r>
              <a:rPr lang="en-US" sz="2400" dirty="0">
                <a:solidFill>
                  <a:srgbClr val="FF0000"/>
                </a:solidFill>
                <a:latin typeface="Times New Roman" pitchFamily="18" charset="0"/>
                <a:cs typeface="Times New Roman" pitchFamily="18" charset="0"/>
              </a:rPr>
              <a:t> Table 2 </a:t>
            </a:r>
            <a:r>
              <a:rPr lang="en-US" sz="2400" dirty="0">
                <a:latin typeface="Times New Roman" pitchFamily="18" charset="0"/>
                <a:cs typeface="Times New Roman" pitchFamily="18" charset="0"/>
              </a:rPr>
              <a:t>it shows that </a:t>
            </a:r>
            <a:r>
              <a:rPr lang="en-US" sz="2400" b="1" dirty="0">
                <a:solidFill>
                  <a:srgbClr val="0070C0"/>
                </a:solidFill>
                <a:latin typeface="Times New Roman" pitchFamily="18" charset="0"/>
                <a:cs typeface="Times New Roman" pitchFamily="18" charset="0"/>
              </a:rPr>
              <a:t>88% </a:t>
            </a:r>
            <a:r>
              <a:rPr lang="en-US" sz="2400" dirty="0">
                <a:latin typeface="Times New Roman" pitchFamily="18" charset="0"/>
                <a:cs typeface="Times New Roman" pitchFamily="18" charset="0"/>
              </a:rPr>
              <a:t>of the respondents denied to the statement i.e. It is better to stay idle than to opt farming,  </a:t>
            </a:r>
            <a:r>
              <a:rPr lang="en-US" sz="2400" b="1" dirty="0">
                <a:solidFill>
                  <a:srgbClr val="0070C0"/>
                </a:solidFill>
                <a:latin typeface="Times New Roman" panose="02020603050405020304" pitchFamily="18" charset="0"/>
                <a:cs typeface="Times New Roman" panose="02020603050405020304" pitchFamily="18" charset="0"/>
              </a:rPr>
              <a:t>52%</a:t>
            </a:r>
            <a:r>
              <a:rPr lang="en-US" sz="2400" dirty="0">
                <a:latin typeface="Times New Roman" panose="02020603050405020304" pitchFamily="18" charset="0"/>
                <a:cs typeface="Times New Roman" panose="02020603050405020304" pitchFamily="18" charset="0"/>
              </a:rPr>
              <a:t> of the respondents expressed that educated youth should opt for better secured opportunities than agriculture, Majority </a:t>
            </a:r>
            <a:r>
              <a:rPr lang="en-US" sz="2400" b="1" dirty="0">
                <a:solidFill>
                  <a:srgbClr val="0070C0"/>
                </a:solidFill>
                <a:latin typeface="Times New Roman" panose="02020603050405020304" pitchFamily="18" charset="0"/>
                <a:cs typeface="Times New Roman" panose="02020603050405020304" pitchFamily="18" charset="0"/>
              </a:rPr>
              <a:t>84%</a:t>
            </a:r>
            <a:r>
              <a:rPr lang="en-US" sz="2400" dirty="0">
                <a:latin typeface="Times New Roman" panose="02020603050405020304" pitchFamily="18" charset="0"/>
                <a:cs typeface="Times New Roman" panose="02020603050405020304" pitchFamily="18" charset="0"/>
              </a:rPr>
              <a:t> of the respondents agreed that  Low price for agriculture produce along with high production cost has made farming uneconomical in present age , </a:t>
            </a:r>
            <a:r>
              <a:rPr lang="en-US" sz="2400" b="1" dirty="0">
                <a:solidFill>
                  <a:srgbClr val="0070C0"/>
                </a:solidFill>
                <a:latin typeface="Times New Roman" panose="02020603050405020304" pitchFamily="18" charset="0"/>
                <a:cs typeface="Times New Roman" panose="02020603050405020304" pitchFamily="18" charset="0"/>
              </a:rPr>
              <a:t>64% </a:t>
            </a:r>
            <a:r>
              <a:rPr lang="en-US" sz="2400" dirty="0">
                <a:latin typeface="Times New Roman" panose="02020603050405020304" pitchFamily="18" charset="0"/>
                <a:cs typeface="Times New Roman" panose="02020603050405020304" pitchFamily="18" charset="0"/>
              </a:rPr>
              <a:t>of the respondents expressed that No female will want a farmer as her groom, </a:t>
            </a:r>
            <a:r>
              <a:rPr lang="en-US" sz="2400" b="1" dirty="0">
                <a:solidFill>
                  <a:srgbClr val="0070C0"/>
                </a:solidFill>
                <a:latin typeface="Times New Roman" panose="02020603050405020304" pitchFamily="18" charset="0"/>
                <a:cs typeface="Times New Roman" panose="02020603050405020304" pitchFamily="18" charset="0"/>
              </a:rPr>
              <a:t>52%</a:t>
            </a:r>
            <a:r>
              <a:rPr lang="en-US" sz="2400" dirty="0">
                <a:latin typeface="Times New Roman" panose="02020603050405020304" pitchFamily="18" charset="0"/>
                <a:cs typeface="Times New Roman" panose="02020603050405020304" pitchFamily="18" charset="0"/>
              </a:rPr>
              <a:t> agreed that Peer pressure moves the youth out of agriculture ,</a:t>
            </a:r>
            <a:r>
              <a:rPr lang="en-US" sz="2400" b="1" dirty="0">
                <a:solidFill>
                  <a:srgbClr val="0070C0"/>
                </a:solidFill>
                <a:latin typeface="Times New Roman" panose="02020603050405020304" pitchFamily="18" charset="0"/>
                <a:cs typeface="Times New Roman" panose="02020603050405020304" pitchFamily="18" charset="0"/>
              </a:rPr>
              <a:t>72% </a:t>
            </a:r>
            <a:r>
              <a:rPr lang="en-US" sz="2400" dirty="0">
                <a:latin typeface="Times New Roman" panose="02020603050405020304" pitchFamily="18" charset="0"/>
                <a:cs typeface="Times New Roman" panose="02020603050405020304" pitchFamily="18" charset="0"/>
              </a:rPr>
              <a:t>responded that there is no quick returns from agriculture.</a:t>
            </a:r>
            <a:endParaRPr lang="en-IN" sz="2400" dirty="0">
              <a:latin typeface="Times New Roman" panose="02020603050405020304" pitchFamily="18" charset="0"/>
              <a:cs typeface="Times New Roman" panose="02020603050405020304" pitchFamily="18" charset="0"/>
            </a:endParaRPr>
          </a:p>
          <a:p>
            <a:pPr>
              <a:lnSpc>
                <a:spcPct val="150000"/>
              </a:lnSpc>
            </a:pPr>
            <a:endParaRPr lang="en-IN" sz="2400" dirty="0">
              <a:latin typeface="Times New Roman" panose="02020603050405020304" pitchFamily="18" charset="0"/>
              <a:cs typeface="Times New Roman" panose="02020603050405020304" pitchFamily="18" charset="0"/>
            </a:endParaRPr>
          </a:p>
          <a:p>
            <a:pPr>
              <a:lnSpc>
                <a:spcPct val="150000"/>
              </a:lnSpc>
            </a:pPr>
            <a:endParaRPr lang="en-IN" sz="2400" dirty="0">
              <a:latin typeface="Times New Roman" panose="02020603050405020304" pitchFamily="18" charset="0"/>
              <a:cs typeface="Times New Roman" panose="02020603050405020304" pitchFamily="18" charset="0"/>
            </a:endParaRPr>
          </a:p>
          <a:p>
            <a:pPr algn="just">
              <a:lnSpc>
                <a:spcPct val="150000"/>
              </a:lnSpc>
            </a:pPr>
            <a:endParaRPr lang="en-IN"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7682047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7935405-30FE-902C-FCA5-9489210C1538}"/>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01040" y="852566"/>
            <a:ext cx="10876767" cy="5152868"/>
          </a:xfrm>
          <a:prstGeom prst="rect">
            <a:avLst/>
          </a:prstGeom>
        </p:spPr>
      </p:pic>
    </p:spTree>
    <p:extLst>
      <p:ext uri="{BB962C8B-B14F-4D97-AF65-F5344CB8AC3E}">
        <p14:creationId xmlns:p14="http://schemas.microsoft.com/office/powerpoint/2010/main" val="224317257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2E4E75-1DC0-C940-2A66-35B565B30F1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1937103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1713</TotalTime>
  <Words>3672</Words>
  <Application>Microsoft Office PowerPoint</Application>
  <PresentationFormat>Widescreen</PresentationFormat>
  <Paragraphs>491</Paragraphs>
  <Slides>61</Slides>
  <Notes>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71" baseType="lpstr">
      <vt:lpstr>Arial</vt:lpstr>
      <vt:lpstr>Berlin Sans FB Demi</vt:lpstr>
      <vt:lpstr>Calibri</vt:lpstr>
      <vt:lpstr>Calibri Light</vt:lpstr>
      <vt:lpstr>Times New Roman</vt:lpstr>
      <vt:lpstr>Wingdings</vt:lpstr>
      <vt:lpstr>Wingdings 2</vt:lpstr>
      <vt:lpstr>Wingdings 3</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Amrutha Basavaraju</dc:creator>
  <cp:lastModifiedBy>Amrutha Basavaraju</cp:lastModifiedBy>
  <cp:revision>13</cp:revision>
  <dcterms:created xsi:type="dcterms:W3CDTF">2023-01-20T04:46:46Z</dcterms:created>
  <dcterms:modified xsi:type="dcterms:W3CDTF">2023-01-27T18:55:11Z</dcterms:modified>
</cp:coreProperties>
</file>