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258" r:id="rId3"/>
    <p:sldId id="257" r:id="rId4"/>
    <p:sldId id="259" r:id="rId5"/>
    <p:sldId id="261" r:id="rId6"/>
    <p:sldId id="314" r:id="rId7"/>
    <p:sldId id="268" r:id="rId8"/>
    <p:sldId id="316" r:id="rId9"/>
    <p:sldId id="262" r:id="rId10"/>
    <p:sldId id="287" r:id="rId11"/>
    <p:sldId id="303" r:id="rId12"/>
    <p:sldId id="313" r:id="rId13"/>
    <p:sldId id="271" r:id="rId14"/>
    <p:sldId id="322" r:id="rId15"/>
    <p:sldId id="288" r:id="rId16"/>
    <p:sldId id="263" r:id="rId17"/>
    <p:sldId id="294" r:id="rId18"/>
    <p:sldId id="289" r:id="rId19"/>
    <p:sldId id="304" r:id="rId20"/>
    <p:sldId id="278" r:id="rId21"/>
    <p:sldId id="295" r:id="rId22"/>
    <p:sldId id="275" r:id="rId23"/>
    <p:sldId id="329" r:id="rId24"/>
    <p:sldId id="308" r:id="rId25"/>
    <p:sldId id="311" r:id="rId26"/>
    <p:sldId id="279" r:id="rId27"/>
    <p:sldId id="296" r:id="rId28"/>
    <p:sldId id="334" r:id="rId29"/>
    <p:sldId id="305" r:id="rId30"/>
    <p:sldId id="330" r:id="rId31"/>
    <p:sldId id="331" r:id="rId32"/>
    <p:sldId id="332" r:id="rId33"/>
    <p:sldId id="333" r:id="rId34"/>
    <p:sldId id="282" r:id="rId35"/>
    <p:sldId id="307" r:id="rId36"/>
    <p:sldId id="284" r:id="rId37"/>
    <p:sldId id="323" r:id="rId38"/>
    <p:sldId id="291" r:id="rId39"/>
    <p:sldId id="293" r:id="rId40"/>
    <p:sldId id="318" r:id="rId41"/>
    <p:sldId id="277" r:id="rId42"/>
    <p:sldId id="320" r:id="rId43"/>
    <p:sldId id="298" r:id="rId44"/>
    <p:sldId id="299" r:id="rId45"/>
    <p:sldId id="301" r:id="rId46"/>
    <p:sldId id="302" r:id="rId47"/>
    <p:sldId id="324" r:id="rId48"/>
    <p:sldId id="325" r:id="rId49"/>
    <p:sldId id="326" r:id="rId50"/>
    <p:sldId id="327" r:id="rId51"/>
    <p:sldId id="328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0144"/>
    <a:srgbClr val="00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059" autoAdjust="0"/>
    <p:restoredTop sz="94660"/>
  </p:normalViewPr>
  <p:slideViewPr>
    <p:cSldViewPr>
      <p:cViewPr varScale="1">
        <p:scale>
          <a:sx n="68" d="100"/>
          <a:sy n="68" d="100"/>
        </p:scale>
        <p:origin x="-15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2846C1-5FEB-441D-A164-891CDD4455B2}" type="doc">
      <dgm:prSet loTypeId="urn:microsoft.com/office/officeart/2005/8/layout/vList3#1" loCatId="list" qsTypeId="urn:microsoft.com/office/officeart/2005/8/quickstyle/3d2#1" qsCatId="3D" csTypeId="urn:microsoft.com/office/officeart/2005/8/colors/colorful4" csCatId="colorful" phldr="1"/>
      <dgm:spPr/>
    </dgm:pt>
    <dgm:pt modelId="{EB0F03ED-DA7F-457B-9822-3A13904C3196}">
      <dgm:prSet phldrT="[Text]" custT="1"/>
      <dgm:spPr/>
      <dgm:t>
        <a:bodyPr/>
        <a:lstStyle/>
        <a:p>
          <a:r>
            <a:rPr lang="en-US" sz="2800" b="1" dirty="0">
              <a:solidFill>
                <a:schemeClr val="bg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To understand the concept </a:t>
          </a:r>
          <a:r>
            <a:rPr lang="en-US" sz="2800" b="1" dirty="0" smtClean="0">
              <a:solidFill>
                <a:schemeClr val="bg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of Eco </a:t>
          </a:r>
          <a:r>
            <a:rPr lang="en-US" sz="2800" b="1" dirty="0" err="1" smtClean="0">
              <a:solidFill>
                <a:schemeClr val="bg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labelling</a:t>
          </a:r>
          <a:r>
            <a:rPr lang="en-US" sz="2800" b="1" dirty="0" smtClean="0">
              <a:solidFill>
                <a:schemeClr val="bg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 </a:t>
          </a:r>
          <a:endParaRPr lang="en-IN" sz="2800" dirty="0">
            <a:solidFill>
              <a:schemeClr val="bg1"/>
            </a:solidFill>
            <a:latin typeface="Times New Roman" panose="02020603050405020304" pitchFamily="18" charset="0"/>
            <a:ea typeface="Cambria" panose="02040503050406030204" pitchFamily="18" charset="0"/>
            <a:cs typeface="Times New Roman" panose="02020603050405020304" pitchFamily="18" charset="0"/>
          </a:endParaRPr>
        </a:p>
      </dgm:t>
    </dgm:pt>
    <dgm:pt modelId="{6C6DD177-C852-41CA-9354-4309564B4551}" type="parTrans" cxnId="{254001B7-7AAC-4D8C-853C-701E743ED6BC}">
      <dgm:prSet/>
      <dgm:spPr/>
      <dgm:t>
        <a:bodyPr/>
        <a:lstStyle/>
        <a:p>
          <a:endParaRPr lang="en-IN"/>
        </a:p>
      </dgm:t>
    </dgm:pt>
    <dgm:pt modelId="{FEB2D40B-4A34-478F-885F-4218BC1BE756}" type="sibTrans" cxnId="{254001B7-7AAC-4D8C-853C-701E743ED6BC}">
      <dgm:prSet/>
      <dgm:spPr/>
      <dgm:t>
        <a:bodyPr/>
        <a:lstStyle/>
        <a:p>
          <a:endParaRPr lang="en-IN"/>
        </a:p>
      </dgm:t>
    </dgm:pt>
    <dgm:pt modelId="{F6E8AC70-8F1D-45C1-829E-21794BF2BEFC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To know about the scenario and                   advantages and disadvantages of Eco </a:t>
          </a:r>
          <a:r>
            <a:rPr lang="en-US" sz="2800" b="1" dirty="0" err="1" smtClean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labelling</a:t>
          </a:r>
          <a:endParaRPr lang="en-IN" sz="2800" dirty="0">
            <a:solidFill>
              <a:schemeClr val="tx1"/>
            </a:solidFill>
            <a:latin typeface="Times New Roman" panose="02020603050405020304" pitchFamily="18" charset="0"/>
            <a:ea typeface="Cambria" panose="02040503050406030204" pitchFamily="18" charset="0"/>
            <a:cs typeface="Times New Roman" panose="02020603050405020304" pitchFamily="18" charset="0"/>
          </a:endParaRPr>
        </a:p>
      </dgm:t>
    </dgm:pt>
    <dgm:pt modelId="{07876C90-D9DC-4CFF-BB59-2EFB5B583F2F}" type="parTrans" cxnId="{9CB330B9-9534-4264-88A6-E12EA4930947}">
      <dgm:prSet/>
      <dgm:spPr/>
      <dgm:t>
        <a:bodyPr/>
        <a:lstStyle/>
        <a:p>
          <a:endParaRPr lang="en-IN"/>
        </a:p>
      </dgm:t>
    </dgm:pt>
    <dgm:pt modelId="{3496BE8D-4CFC-40DD-9248-DA6D63E27C76}" type="sibTrans" cxnId="{9CB330B9-9534-4264-88A6-E12EA4930947}">
      <dgm:prSet/>
      <dgm:spPr/>
      <dgm:t>
        <a:bodyPr/>
        <a:lstStyle/>
        <a:p>
          <a:endParaRPr lang="en-IN"/>
        </a:p>
      </dgm:t>
    </dgm:pt>
    <dgm:pt modelId="{2AC5FE26-938C-42A1-B8D8-6DEC4D7CFB14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2800" b="1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To review the related </a:t>
          </a:r>
          <a:r>
            <a: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case </a:t>
          </a:r>
          <a:r>
            <a:rPr lang="en-US" sz="2800" b="1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studies</a:t>
          </a:r>
          <a:endParaRPr lang="en-IN" sz="2800" dirty="0">
            <a:solidFill>
              <a:schemeClr val="tx1"/>
            </a:solidFill>
            <a:latin typeface="Times New Roman" panose="02020603050405020304" pitchFamily="18" charset="0"/>
            <a:ea typeface="Cambria" panose="02040503050406030204" pitchFamily="18" charset="0"/>
            <a:cs typeface="Times New Roman" panose="02020603050405020304" pitchFamily="18" charset="0"/>
          </a:endParaRPr>
        </a:p>
      </dgm:t>
    </dgm:pt>
    <dgm:pt modelId="{B777B815-8DCF-4C7B-88F2-CF460EF4B9B1}" type="parTrans" cxnId="{BE26B68E-7541-470C-8AC9-C4DB9AA0717E}">
      <dgm:prSet/>
      <dgm:spPr/>
      <dgm:t>
        <a:bodyPr/>
        <a:lstStyle/>
        <a:p>
          <a:endParaRPr lang="en-IN"/>
        </a:p>
      </dgm:t>
    </dgm:pt>
    <dgm:pt modelId="{D4C629D0-F4C5-4D00-B54D-6F61AA750829}" type="sibTrans" cxnId="{BE26B68E-7541-470C-8AC9-C4DB9AA0717E}">
      <dgm:prSet/>
      <dgm:spPr/>
      <dgm:t>
        <a:bodyPr/>
        <a:lstStyle/>
        <a:p>
          <a:endParaRPr lang="en-IN"/>
        </a:p>
      </dgm:t>
    </dgm:pt>
    <dgm:pt modelId="{7448250E-4C6A-419B-91C2-E2FB25C09E91}" type="pres">
      <dgm:prSet presAssocID="{9E2846C1-5FEB-441D-A164-891CDD4455B2}" presName="linearFlow" presStyleCnt="0">
        <dgm:presLayoutVars>
          <dgm:dir/>
          <dgm:resizeHandles val="exact"/>
        </dgm:presLayoutVars>
      </dgm:prSet>
      <dgm:spPr/>
    </dgm:pt>
    <dgm:pt modelId="{2D258018-72A6-46E1-BB08-723D6C71D8DC}" type="pres">
      <dgm:prSet presAssocID="{EB0F03ED-DA7F-457B-9822-3A13904C3196}" presName="composite" presStyleCnt="0"/>
      <dgm:spPr/>
    </dgm:pt>
    <dgm:pt modelId="{AFF07A6A-7747-4AEC-AB72-85384E08BCF2}" type="pres">
      <dgm:prSet presAssocID="{EB0F03ED-DA7F-457B-9822-3A13904C3196}" presName="imgShp" presStyleLbl="fgImgPlace1" presStyleIdx="0" presStyleCnt="3" custScaleX="88051" custScaleY="95003" custLinFactX="-11278" custLinFactNeighborX="-100000" custLinFactNeighborY="59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4C575A6B-0320-44E2-BBC4-5646CE9C5EE3}" type="pres">
      <dgm:prSet presAssocID="{EB0F03ED-DA7F-457B-9822-3A13904C3196}" presName="txShp" presStyleLbl="node1" presStyleIdx="0" presStyleCnt="3" custScaleX="147169" custScaleY="1070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DC9F4A-70B2-45EA-9992-7691AC61A946}" type="pres">
      <dgm:prSet presAssocID="{FEB2D40B-4A34-478F-885F-4218BC1BE756}" presName="spacing" presStyleCnt="0"/>
      <dgm:spPr/>
    </dgm:pt>
    <dgm:pt modelId="{CB5BE991-A58F-4FD6-B460-7ADE4591F6E0}" type="pres">
      <dgm:prSet presAssocID="{F6E8AC70-8F1D-45C1-829E-21794BF2BEFC}" presName="composite" presStyleCnt="0"/>
      <dgm:spPr/>
    </dgm:pt>
    <dgm:pt modelId="{CE355CD6-350A-4CC1-B1A4-8B25E7F533C8}" type="pres">
      <dgm:prSet presAssocID="{F6E8AC70-8F1D-45C1-829E-21794BF2BEFC}" presName="imgShp" presStyleLbl="fgImgPlace1" presStyleIdx="1" presStyleCnt="3" custScaleX="83426" custScaleY="80057" custLinFactNeighborX="-82437" custLinFactNeighborY="129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EDCA7693-7ED6-4B14-BAA2-B94AB2C9E193}" type="pres">
      <dgm:prSet presAssocID="{F6E8AC70-8F1D-45C1-829E-21794BF2BEFC}" presName="txShp" presStyleLbl="node1" presStyleIdx="1" presStyleCnt="3" custScaleX="150376" custScaleY="104837" custLinFactNeighborX="-8699" custLinFactNeighborY="50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EB20F3-DAF0-43C6-93D7-476229CE7112}" type="pres">
      <dgm:prSet presAssocID="{3496BE8D-4CFC-40DD-9248-DA6D63E27C76}" presName="spacing" presStyleCnt="0"/>
      <dgm:spPr/>
    </dgm:pt>
    <dgm:pt modelId="{6E3B1E87-F750-4E8A-960E-08D600EF5BB0}" type="pres">
      <dgm:prSet presAssocID="{2AC5FE26-938C-42A1-B8D8-6DEC4D7CFB14}" presName="composite" presStyleCnt="0"/>
      <dgm:spPr/>
    </dgm:pt>
    <dgm:pt modelId="{C7933E55-5951-44CA-BFA2-483AAA94EE8C}" type="pres">
      <dgm:prSet presAssocID="{2AC5FE26-938C-42A1-B8D8-6DEC4D7CFB14}" presName="imgShp" presStyleLbl="fgImgPlace1" presStyleIdx="2" presStyleCnt="3" custScaleX="92436" custScaleY="86777" custLinFactNeighborX="-83658" custLinFactNeighborY="134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851C20F6-C142-4655-A7FB-7316CEB2786E}" type="pres">
      <dgm:prSet presAssocID="{2AC5FE26-938C-42A1-B8D8-6DEC4D7CFB14}" presName="txShp" presStyleLbl="node1" presStyleIdx="2" presStyleCnt="3" custScaleX="149418" custLinFactNeighborY="7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F76E64-5E5A-4706-B042-5ADBFBDFA194}" type="presOf" srcId="{9E2846C1-5FEB-441D-A164-891CDD4455B2}" destId="{7448250E-4C6A-419B-91C2-E2FB25C09E91}" srcOrd="0" destOrd="0" presId="urn:microsoft.com/office/officeart/2005/8/layout/vList3#1"/>
    <dgm:cxn modelId="{6CAB43B7-40AC-43D0-8BCD-289C4396932A}" type="presOf" srcId="{2AC5FE26-938C-42A1-B8D8-6DEC4D7CFB14}" destId="{851C20F6-C142-4655-A7FB-7316CEB2786E}" srcOrd="0" destOrd="0" presId="urn:microsoft.com/office/officeart/2005/8/layout/vList3#1"/>
    <dgm:cxn modelId="{9CB330B9-9534-4264-88A6-E12EA4930947}" srcId="{9E2846C1-5FEB-441D-A164-891CDD4455B2}" destId="{F6E8AC70-8F1D-45C1-829E-21794BF2BEFC}" srcOrd="1" destOrd="0" parTransId="{07876C90-D9DC-4CFF-BB59-2EFB5B583F2F}" sibTransId="{3496BE8D-4CFC-40DD-9248-DA6D63E27C76}"/>
    <dgm:cxn modelId="{EF35D663-4C2D-4166-9C90-64C42700C697}" type="presOf" srcId="{F6E8AC70-8F1D-45C1-829E-21794BF2BEFC}" destId="{EDCA7693-7ED6-4B14-BAA2-B94AB2C9E193}" srcOrd="0" destOrd="0" presId="urn:microsoft.com/office/officeart/2005/8/layout/vList3#1"/>
    <dgm:cxn modelId="{254001B7-7AAC-4D8C-853C-701E743ED6BC}" srcId="{9E2846C1-5FEB-441D-A164-891CDD4455B2}" destId="{EB0F03ED-DA7F-457B-9822-3A13904C3196}" srcOrd="0" destOrd="0" parTransId="{6C6DD177-C852-41CA-9354-4309564B4551}" sibTransId="{FEB2D40B-4A34-478F-885F-4218BC1BE756}"/>
    <dgm:cxn modelId="{55B59B11-0911-4C14-92B2-4783AA9CA4EB}" type="presOf" srcId="{EB0F03ED-DA7F-457B-9822-3A13904C3196}" destId="{4C575A6B-0320-44E2-BBC4-5646CE9C5EE3}" srcOrd="0" destOrd="0" presId="urn:microsoft.com/office/officeart/2005/8/layout/vList3#1"/>
    <dgm:cxn modelId="{BE26B68E-7541-470C-8AC9-C4DB9AA0717E}" srcId="{9E2846C1-5FEB-441D-A164-891CDD4455B2}" destId="{2AC5FE26-938C-42A1-B8D8-6DEC4D7CFB14}" srcOrd="2" destOrd="0" parTransId="{B777B815-8DCF-4C7B-88F2-CF460EF4B9B1}" sibTransId="{D4C629D0-F4C5-4D00-B54D-6F61AA750829}"/>
    <dgm:cxn modelId="{D2D804D9-8C5A-4003-A289-F2F14CEEBB39}" type="presParOf" srcId="{7448250E-4C6A-419B-91C2-E2FB25C09E91}" destId="{2D258018-72A6-46E1-BB08-723D6C71D8DC}" srcOrd="0" destOrd="0" presId="urn:microsoft.com/office/officeart/2005/8/layout/vList3#1"/>
    <dgm:cxn modelId="{23FAA965-FD3E-45D2-B5B3-96CA996D04D4}" type="presParOf" srcId="{2D258018-72A6-46E1-BB08-723D6C71D8DC}" destId="{AFF07A6A-7747-4AEC-AB72-85384E08BCF2}" srcOrd="0" destOrd="0" presId="urn:microsoft.com/office/officeart/2005/8/layout/vList3#1"/>
    <dgm:cxn modelId="{E35CDBED-04F8-451C-910F-0BE82B5FD928}" type="presParOf" srcId="{2D258018-72A6-46E1-BB08-723D6C71D8DC}" destId="{4C575A6B-0320-44E2-BBC4-5646CE9C5EE3}" srcOrd="1" destOrd="0" presId="urn:microsoft.com/office/officeart/2005/8/layout/vList3#1"/>
    <dgm:cxn modelId="{C581DF87-BCEE-4219-856C-691CAC0C4594}" type="presParOf" srcId="{7448250E-4C6A-419B-91C2-E2FB25C09E91}" destId="{FBDC9F4A-70B2-45EA-9992-7691AC61A946}" srcOrd="1" destOrd="0" presId="urn:microsoft.com/office/officeart/2005/8/layout/vList3#1"/>
    <dgm:cxn modelId="{5D4BB774-DE5B-4320-958E-378622675EB8}" type="presParOf" srcId="{7448250E-4C6A-419B-91C2-E2FB25C09E91}" destId="{CB5BE991-A58F-4FD6-B460-7ADE4591F6E0}" srcOrd="2" destOrd="0" presId="urn:microsoft.com/office/officeart/2005/8/layout/vList3#1"/>
    <dgm:cxn modelId="{F3846900-AE67-4CEC-A4F4-5B611B806199}" type="presParOf" srcId="{CB5BE991-A58F-4FD6-B460-7ADE4591F6E0}" destId="{CE355CD6-350A-4CC1-B1A4-8B25E7F533C8}" srcOrd="0" destOrd="0" presId="urn:microsoft.com/office/officeart/2005/8/layout/vList3#1"/>
    <dgm:cxn modelId="{2FFBE2F7-C6F1-4DCE-BCF1-E6F6E797B8AE}" type="presParOf" srcId="{CB5BE991-A58F-4FD6-B460-7ADE4591F6E0}" destId="{EDCA7693-7ED6-4B14-BAA2-B94AB2C9E193}" srcOrd="1" destOrd="0" presId="urn:microsoft.com/office/officeart/2005/8/layout/vList3#1"/>
    <dgm:cxn modelId="{450F67FB-9CFB-45CE-BA2D-1C3B5BE3959B}" type="presParOf" srcId="{7448250E-4C6A-419B-91C2-E2FB25C09E91}" destId="{87EB20F3-DAF0-43C6-93D7-476229CE7112}" srcOrd="3" destOrd="0" presId="urn:microsoft.com/office/officeart/2005/8/layout/vList3#1"/>
    <dgm:cxn modelId="{F9106586-E5B5-4DDF-BB3F-C03307DEC99A}" type="presParOf" srcId="{7448250E-4C6A-419B-91C2-E2FB25C09E91}" destId="{6E3B1E87-F750-4E8A-960E-08D600EF5BB0}" srcOrd="4" destOrd="0" presId="urn:microsoft.com/office/officeart/2005/8/layout/vList3#1"/>
    <dgm:cxn modelId="{F9781C6A-14D9-4BA6-BE10-B7D4BE6C0428}" type="presParOf" srcId="{6E3B1E87-F750-4E8A-960E-08D600EF5BB0}" destId="{C7933E55-5951-44CA-BFA2-483AAA94EE8C}" srcOrd="0" destOrd="0" presId="urn:microsoft.com/office/officeart/2005/8/layout/vList3#1"/>
    <dgm:cxn modelId="{18C109CF-FFE8-4672-A11F-F98F69470EB8}" type="presParOf" srcId="{6E3B1E87-F750-4E8A-960E-08D600EF5BB0}" destId="{851C20F6-C142-4655-A7FB-7316CEB2786E}" srcOrd="1" destOrd="0" presId="urn:microsoft.com/office/officeart/2005/8/layout/vList3#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E9DAF1-116D-4433-8471-AEE7967EF070}" type="doc">
      <dgm:prSet loTypeId="urn:microsoft.com/office/officeart/2005/8/layout/vList3" loCatId="list" qsTypeId="urn:microsoft.com/office/officeart/2005/8/quickstyle/simple1" qsCatId="simple" csTypeId="urn:microsoft.com/office/officeart/2005/8/colors/accent3_1" csCatId="accent3" phldr="1"/>
      <dgm:spPr/>
    </dgm:pt>
    <dgm:pt modelId="{04DC246F-90C8-4FD5-A07A-DB1987BF7036}">
      <dgm:prSet phldrT="[Text]" custT="1"/>
      <dgm:spPr/>
      <dgm:t>
        <a:bodyPr/>
        <a:lstStyle/>
        <a:p>
          <a:r>
            <a:rPr lang="en-US" sz="2400" dirty="0" smtClean="0">
              <a:ln>
                <a:solidFill>
                  <a:schemeClr val="bg2">
                    <a:lumMod val="10000"/>
                  </a:schemeClr>
                </a:solidFill>
              </a:ln>
              <a:latin typeface="Times New Roman" pitchFamily="18" charset="0"/>
              <a:cs typeface="Times New Roman" pitchFamily="18" charset="0"/>
            </a:rPr>
            <a:t>1.Protecting the Environment</a:t>
          </a:r>
          <a:endParaRPr lang="en-US" sz="2400" dirty="0"/>
        </a:p>
      </dgm:t>
    </dgm:pt>
    <dgm:pt modelId="{48DD643A-BBF0-4305-9D3E-31257248DDED}" type="parTrans" cxnId="{070CB64A-87FE-4D8B-B08D-B7E8A39D0CCF}">
      <dgm:prSet/>
      <dgm:spPr/>
      <dgm:t>
        <a:bodyPr/>
        <a:lstStyle/>
        <a:p>
          <a:endParaRPr lang="en-US"/>
        </a:p>
      </dgm:t>
    </dgm:pt>
    <dgm:pt modelId="{F5BBFEF3-BCAE-4AFE-B3E1-5F68B349CAD4}" type="sibTrans" cxnId="{070CB64A-87FE-4D8B-B08D-B7E8A39D0CCF}">
      <dgm:prSet/>
      <dgm:spPr/>
      <dgm:t>
        <a:bodyPr/>
        <a:lstStyle/>
        <a:p>
          <a:endParaRPr lang="en-US"/>
        </a:p>
      </dgm:t>
    </dgm:pt>
    <dgm:pt modelId="{D37CF3CE-5F97-4E3D-A9DC-14777291B025}" type="pres">
      <dgm:prSet presAssocID="{D5E9DAF1-116D-4433-8471-AEE7967EF070}" presName="linearFlow" presStyleCnt="0">
        <dgm:presLayoutVars>
          <dgm:dir/>
          <dgm:resizeHandles val="exact"/>
        </dgm:presLayoutVars>
      </dgm:prSet>
      <dgm:spPr/>
    </dgm:pt>
    <dgm:pt modelId="{5353409F-A47B-46A0-A85C-DD50B04172B6}" type="pres">
      <dgm:prSet presAssocID="{04DC246F-90C8-4FD5-A07A-DB1987BF7036}" presName="composite" presStyleCnt="0"/>
      <dgm:spPr/>
    </dgm:pt>
    <dgm:pt modelId="{97A0284D-B2AD-4154-871A-CBCD9939C342}" type="pres">
      <dgm:prSet presAssocID="{04DC246F-90C8-4FD5-A07A-DB1987BF7036}" presName="imgShp" presStyleLbl="fgImgPlace1" presStyleIdx="0" presStyleCnt="1" custScaleX="46932" custScaleY="43118" custLinFactNeighborX="-19900" custLinFactNeighborY="-331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70DBBCA-7537-4492-B5F2-2747796943B3}" type="pres">
      <dgm:prSet presAssocID="{04DC246F-90C8-4FD5-A07A-DB1987BF7036}" presName="txShp" presStyleLbl="node1" presStyleIdx="0" presStyleCnt="1" custScaleX="131454" custScaleY="32836" custLinFactNeighborX="9461" custLinFactNeighborY="-18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0CB64A-87FE-4D8B-B08D-B7E8A39D0CCF}" srcId="{D5E9DAF1-116D-4433-8471-AEE7967EF070}" destId="{04DC246F-90C8-4FD5-A07A-DB1987BF7036}" srcOrd="0" destOrd="0" parTransId="{48DD643A-BBF0-4305-9D3E-31257248DDED}" sibTransId="{F5BBFEF3-BCAE-4AFE-B3E1-5F68B349CAD4}"/>
    <dgm:cxn modelId="{09573D7F-C2DF-4C69-8144-7168F14181AC}" type="presOf" srcId="{D5E9DAF1-116D-4433-8471-AEE7967EF070}" destId="{D37CF3CE-5F97-4E3D-A9DC-14777291B025}" srcOrd="0" destOrd="0" presId="urn:microsoft.com/office/officeart/2005/8/layout/vList3"/>
    <dgm:cxn modelId="{D059273A-E52C-4B13-A941-1A01D7B45644}" type="presOf" srcId="{04DC246F-90C8-4FD5-A07A-DB1987BF7036}" destId="{770DBBCA-7537-4492-B5F2-2747796943B3}" srcOrd="0" destOrd="0" presId="urn:microsoft.com/office/officeart/2005/8/layout/vList3"/>
    <dgm:cxn modelId="{6DB4B1A5-84E5-41CA-BA83-3161EC220D28}" type="presParOf" srcId="{D37CF3CE-5F97-4E3D-A9DC-14777291B025}" destId="{5353409F-A47B-46A0-A85C-DD50B04172B6}" srcOrd="0" destOrd="0" presId="urn:microsoft.com/office/officeart/2005/8/layout/vList3"/>
    <dgm:cxn modelId="{DE5A1F9A-21B8-4418-864F-5A64F2DDC521}" type="presParOf" srcId="{5353409F-A47B-46A0-A85C-DD50B04172B6}" destId="{97A0284D-B2AD-4154-871A-CBCD9939C342}" srcOrd="0" destOrd="0" presId="urn:microsoft.com/office/officeart/2005/8/layout/vList3"/>
    <dgm:cxn modelId="{B908ED3A-C465-449A-8A28-26A5683771AC}" type="presParOf" srcId="{5353409F-A47B-46A0-A85C-DD50B04172B6}" destId="{770DBBCA-7537-4492-B5F2-2747796943B3}" srcOrd="1" destOrd="0" presId="urn:microsoft.com/office/officeart/2005/8/layout/vList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4E1876-704C-4FF3-B556-0FA32B296EC7}" type="doc">
      <dgm:prSet loTypeId="urn:microsoft.com/office/officeart/2005/8/layout/radial3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34A023F-DA2B-4476-B927-C03FE9EBDD2E}">
      <dgm:prSet phldrT="[Text]" custT="1"/>
      <dgm:spPr/>
      <dgm:t>
        <a:bodyPr/>
        <a:lstStyle/>
        <a:p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Participants</a:t>
          </a:r>
        </a:p>
        <a:p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(stake holders)</a:t>
          </a:r>
          <a:endParaRPr lang="en-US" sz="2800" b="1" dirty="0">
            <a:latin typeface="Times New Roman" pitchFamily="18" charset="0"/>
            <a:cs typeface="Times New Roman" pitchFamily="18" charset="0"/>
          </a:endParaRPr>
        </a:p>
      </dgm:t>
    </dgm:pt>
    <dgm:pt modelId="{63B9671A-DF2E-43C3-98F5-31364F3A59FF}" type="parTrans" cxnId="{0C240354-AF4B-46B8-BD87-03C872BA6AE1}">
      <dgm:prSet/>
      <dgm:spPr/>
      <dgm:t>
        <a:bodyPr/>
        <a:lstStyle/>
        <a:p>
          <a:endParaRPr lang="en-US"/>
        </a:p>
      </dgm:t>
    </dgm:pt>
    <dgm:pt modelId="{12DC012C-8118-4C6D-A74B-E07AE24A22E9}" type="sibTrans" cxnId="{0C240354-AF4B-46B8-BD87-03C872BA6AE1}">
      <dgm:prSet/>
      <dgm:spPr/>
      <dgm:t>
        <a:bodyPr/>
        <a:lstStyle/>
        <a:p>
          <a:endParaRPr lang="en-US"/>
        </a:p>
      </dgm:t>
    </dgm:pt>
    <dgm:pt modelId="{C7738F26-8761-4098-950F-29000C177B41}">
      <dgm:prSet phldrT="[Text]" custT="1"/>
      <dgm:spPr/>
      <dgm:t>
        <a:bodyPr/>
        <a:lstStyle/>
        <a:p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Government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FEE5231C-A167-4BA0-9890-CD94E5F3BB94}" type="parTrans" cxnId="{454E6548-C6D1-496A-8B67-A7801E064F92}">
      <dgm:prSet/>
      <dgm:spPr/>
      <dgm:t>
        <a:bodyPr/>
        <a:lstStyle/>
        <a:p>
          <a:endParaRPr lang="en-US"/>
        </a:p>
      </dgm:t>
    </dgm:pt>
    <dgm:pt modelId="{ADEE2AA7-D301-4AB9-B059-C742DBA0EDB6}" type="sibTrans" cxnId="{454E6548-C6D1-496A-8B67-A7801E064F92}">
      <dgm:prSet/>
      <dgm:spPr/>
      <dgm:t>
        <a:bodyPr/>
        <a:lstStyle/>
        <a:p>
          <a:endParaRPr lang="en-US"/>
        </a:p>
      </dgm:t>
    </dgm:pt>
    <dgm:pt modelId="{302E1026-D8F9-4B5B-90FB-E2E242360AE1}">
      <dgm:prSet phldrT="[Text]" custT="1"/>
      <dgm:spPr/>
      <dgm:t>
        <a:bodyPr/>
        <a:lstStyle/>
        <a:p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Consumer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CCCB6274-EA07-4ADB-AE7E-B52AE401950A}" type="parTrans" cxnId="{8BBCF254-137C-43CD-9E92-AC308A2029B9}">
      <dgm:prSet/>
      <dgm:spPr/>
      <dgm:t>
        <a:bodyPr/>
        <a:lstStyle/>
        <a:p>
          <a:endParaRPr lang="en-US"/>
        </a:p>
      </dgm:t>
    </dgm:pt>
    <dgm:pt modelId="{01C5F51B-A82C-4D98-A5B0-BCC90B3F6E52}" type="sibTrans" cxnId="{8BBCF254-137C-43CD-9E92-AC308A2029B9}">
      <dgm:prSet/>
      <dgm:spPr/>
      <dgm:t>
        <a:bodyPr/>
        <a:lstStyle/>
        <a:p>
          <a:endParaRPr lang="en-US"/>
        </a:p>
      </dgm:t>
    </dgm:pt>
    <dgm:pt modelId="{485EE784-3D10-4961-A6DF-7BCEA62A258A}">
      <dgm:prSet phldrT="[Text]" custT="1"/>
      <dgm:spPr/>
      <dgm:t>
        <a:bodyPr/>
        <a:lstStyle/>
        <a:p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Industry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DD6A4B00-D06A-447B-BE0A-2EB6570F92D1}" type="parTrans" cxnId="{C998C41A-1668-42C9-B5D6-530EBA89BB8B}">
      <dgm:prSet/>
      <dgm:spPr/>
      <dgm:t>
        <a:bodyPr/>
        <a:lstStyle/>
        <a:p>
          <a:endParaRPr lang="en-US"/>
        </a:p>
      </dgm:t>
    </dgm:pt>
    <dgm:pt modelId="{8A1B4AE1-2C2E-4A52-9B4B-A4A4AEFDF471}" type="sibTrans" cxnId="{C998C41A-1668-42C9-B5D6-530EBA89BB8B}">
      <dgm:prSet/>
      <dgm:spPr/>
      <dgm:t>
        <a:bodyPr/>
        <a:lstStyle/>
        <a:p>
          <a:endParaRPr lang="en-US"/>
        </a:p>
      </dgm:t>
    </dgm:pt>
    <dgm:pt modelId="{CCD6E1FB-50A5-4B4E-8750-E84F7C1A2C15}">
      <dgm:prSet phldrT="[Text]" custT="1"/>
      <dgm:spPr/>
      <dgm:t>
        <a:bodyPr/>
        <a:lstStyle/>
        <a:p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Scientific Agency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E9975418-FB59-4C29-B79D-2A9F29ECE239}" type="parTrans" cxnId="{3BCEE5AB-250E-4F85-A21F-806E7E0B57BB}">
      <dgm:prSet/>
      <dgm:spPr/>
      <dgm:t>
        <a:bodyPr/>
        <a:lstStyle/>
        <a:p>
          <a:endParaRPr lang="en-US"/>
        </a:p>
      </dgm:t>
    </dgm:pt>
    <dgm:pt modelId="{C3453E90-84AB-4E98-9AFE-705C6EF3E702}" type="sibTrans" cxnId="{3BCEE5AB-250E-4F85-A21F-806E7E0B57BB}">
      <dgm:prSet/>
      <dgm:spPr/>
      <dgm:t>
        <a:bodyPr/>
        <a:lstStyle/>
        <a:p>
          <a:endParaRPr lang="en-US"/>
        </a:p>
      </dgm:t>
    </dgm:pt>
    <dgm:pt modelId="{0080670A-B3D9-4006-997C-B073F5DACCAC}" type="pres">
      <dgm:prSet presAssocID="{9A4E1876-704C-4FF3-B556-0FA32B296EC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F824E5B-1270-45C9-887A-82180532A5AC}" type="pres">
      <dgm:prSet presAssocID="{9A4E1876-704C-4FF3-B556-0FA32B296EC7}" presName="radial" presStyleCnt="0">
        <dgm:presLayoutVars>
          <dgm:animLvl val="ctr"/>
        </dgm:presLayoutVars>
      </dgm:prSet>
      <dgm:spPr/>
      <dgm:t>
        <a:bodyPr/>
        <a:lstStyle/>
        <a:p>
          <a:endParaRPr lang="en-US"/>
        </a:p>
      </dgm:t>
    </dgm:pt>
    <dgm:pt modelId="{DE4C7A6F-1F54-4619-8192-248E0731AFB5}" type="pres">
      <dgm:prSet presAssocID="{534A023F-DA2B-4476-B927-C03FE9EBDD2E}" presName="centerShape" presStyleLbl="vennNode1" presStyleIdx="0" presStyleCnt="5"/>
      <dgm:spPr/>
      <dgm:t>
        <a:bodyPr/>
        <a:lstStyle/>
        <a:p>
          <a:endParaRPr lang="en-US"/>
        </a:p>
      </dgm:t>
    </dgm:pt>
    <dgm:pt modelId="{DCF199CB-3E4F-4302-A449-E4EBA3E0721D}" type="pres">
      <dgm:prSet presAssocID="{C7738F26-8761-4098-950F-29000C177B41}" presName="node" presStyleLbl="vennNode1" presStyleIdx="1" presStyleCnt="5" custScaleX="151227" custScaleY="1195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ADEF08-BBA5-4B94-9A68-B041284AB46C}" type="pres">
      <dgm:prSet presAssocID="{302E1026-D8F9-4B5B-90FB-E2E242360AE1}" presName="node" presStyleLbl="vennNode1" presStyleIdx="2" presStyleCnt="5" custScaleX="148533" custScaleY="116061" custRadScaleRad="114185" custRadScaleInc="-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15330B-6748-43F2-9C2E-67621960737A}" type="pres">
      <dgm:prSet presAssocID="{485EE784-3D10-4961-A6DF-7BCEA62A258A}" presName="node" presStyleLbl="vennNode1" presStyleIdx="3" presStyleCnt="5" custScaleX="141023" custScaleY="1222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BA969E-6948-408C-81B9-1B283125CBA1}" type="pres">
      <dgm:prSet presAssocID="{CCD6E1FB-50A5-4B4E-8750-E84F7C1A2C15}" presName="node" presStyleLbl="vennNode1" presStyleIdx="4" presStyleCnt="5" custScaleX="132456" custScaleY="127619" custRadScaleRad="105333" custRadScaleInc="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E68689-ACDF-4955-A786-F12A8874114C}" type="presOf" srcId="{CCD6E1FB-50A5-4B4E-8750-E84F7C1A2C15}" destId="{C3BA969E-6948-408C-81B9-1B283125CBA1}" srcOrd="0" destOrd="0" presId="urn:microsoft.com/office/officeart/2005/8/layout/radial3"/>
    <dgm:cxn modelId="{C998C41A-1668-42C9-B5D6-530EBA89BB8B}" srcId="{534A023F-DA2B-4476-B927-C03FE9EBDD2E}" destId="{485EE784-3D10-4961-A6DF-7BCEA62A258A}" srcOrd="2" destOrd="0" parTransId="{DD6A4B00-D06A-447B-BE0A-2EB6570F92D1}" sibTransId="{8A1B4AE1-2C2E-4A52-9B4B-A4A4AEFDF471}"/>
    <dgm:cxn modelId="{566B31B7-CF4F-4C34-B8D2-B61C5CFFAA0C}" type="presOf" srcId="{9A4E1876-704C-4FF3-B556-0FA32B296EC7}" destId="{0080670A-B3D9-4006-997C-B073F5DACCAC}" srcOrd="0" destOrd="0" presId="urn:microsoft.com/office/officeart/2005/8/layout/radial3"/>
    <dgm:cxn modelId="{3BCEE5AB-250E-4F85-A21F-806E7E0B57BB}" srcId="{534A023F-DA2B-4476-B927-C03FE9EBDD2E}" destId="{CCD6E1FB-50A5-4B4E-8750-E84F7C1A2C15}" srcOrd="3" destOrd="0" parTransId="{E9975418-FB59-4C29-B79D-2A9F29ECE239}" sibTransId="{C3453E90-84AB-4E98-9AFE-705C6EF3E702}"/>
    <dgm:cxn modelId="{0C240354-AF4B-46B8-BD87-03C872BA6AE1}" srcId="{9A4E1876-704C-4FF3-B556-0FA32B296EC7}" destId="{534A023F-DA2B-4476-B927-C03FE9EBDD2E}" srcOrd="0" destOrd="0" parTransId="{63B9671A-DF2E-43C3-98F5-31364F3A59FF}" sibTransId="{12DC012C-8118-4C6D-A74B-E07AE24A22E9}"/>
    <dgm:cxn modelId="{94C6299F-0300-438A-B7C7-B445AD46BBF5}" type="presOf" srcId="{C7738F26-8761-4098-950F-29000C177B41}" destId="{DCF199CB-3E4F-4302-A449-E4EBA3E0721D}" srcOrd="0" destOrd="0" presId="urn:microsoft.com/office/officeart/2005/8/layout/radial3"/>
    <dgm:cxn modelId="{52483841-D3BA-4417-8194-265B560134E5}" type="presOf" srcId="{485EE784-3D10-4961-A6DF-7BCEA62A258A}" destId="{1115330B-6748-43F2-9C2E-67621960737A}" srcOrd="0" destOrd="0" presId="urn:microsoft.com/office/officeart/2005/8/layout/radial3"/>
    <dgm:cxn modelId="{9BBCB522-A6D2-471A-B4FB-3C21FBDCD7BD}" type="presOf" srcId="{534A023F-DA2B-4476-B927-C03FE9EBDD2E}" destId="{DE4C7A6F-1F54-4619-8192-248E0731AFB5}" srcOrd="0" destOrd="0" presId="urn:microsoft.com/office/officeart/2005/8/layout/radial3"/>
    <dgm:cxn modelId="{B81D32B3-4F4E-49A9-8B6D-4AEF86A93830}" type="presOf" srcId="{302E1026-D8F9-4B5B-90FB-E2E242360AE1}" destId="{7AADEF08-BBA5-4B94-9A68-B041284AB46C}" srcOrd="0" destOrd="0" presId="urn:microsoft.com/office/officeart/2005/8/layout/radial3"/>
    <dgm:cxn modelId="{454E6548-C6D1-496A-8B67-A7801E064F92}" srcId="{534A023F-DA2B-4476-B927-C03FE9EBDD2E}" destId="{C7738F26-8761-4098-950F-29000C177B41}" srcOrd="0" destOrd="0" parTransId="{FEE5231C-A167-4BA0-9890-CD94E5F3BB94}" sibTransId="{ADEE2AA7-D301-4AB9-B059-C742DBA0EDB6}"/>
    <dgm:cxn modelId="{8BBCF254-137C-43CD-9E92-AC308A2029B9}" srcId="{534A023F-DA2B-4476-B927-C03FE9EBDD2E}" destId="{302E1026-D8F9-4B5B-90FB-E2E242360AE1}" srcOrd="1" destOrd="0" parTransId="{CCCB6274-EA07-4ADB-AE7E-B52AE401950A}" sibTransId="{01C5F51B-A82C-4D98-A5B0-BCC90B3F6E52}"/>
    <dgm:cxn modelId="{D743ED19-B291-4C88-9411-1DF0A365FEF5}" type="presParOf" srcId="{0080670A-B3D9-4006-997C-B073F5DACCAC}" destId="{0F824E5B-1270-45C9-887A-82180532A5AC}" srcOrd="0" destOrd="0" presId="urn:microsoft.com/office/officeart/2005/8/layout/radial3"/>
    <dgm:cxn modelId="{FF37E2FA-9D19-4F93-B76A-0F26565C3F24}" type="presParOf" srcId="{0F824E5B-1270-45C9-887A-82180532A5AC}" destId="{DE4C7A6F-1F54-4619-8192-248E0731AFB5}" srcOrd="0" destOrd="0" presId="urn:microsoft.com/office/officeart/2005/8/layout/radial3"/>
    <dgm:cxn modelId="{C0CA8191-3829-47DA-AB2A-E65ADD538CB7}" type="presParOf" srcId="{0F824E5B-1270-45C9-887A-82180532A5AC}" destId="{DCF199CB-3E4F-4302-A449-E4EBA3E0721D}" srcOrd="1" destOrd="0" presId="urn:microsoft.com/office/officeart/2005/8/layout/radial3"/>
    <dgm:cxn modelId="{BF7E5549-4EDA-42AE-9DE1-9FD8F5F0D16E}" type="presParOf" srcId="{0F824E5B-1270-45C9-887A-82180532A5AC}" destId="{7AADEF08-BBA5-4B94-9A68-B041284AB46C}" srcOrd="2" destOrd="0" presId="urn:microsoft.com/office/officeart/2005/8/layout/radial3"/>
    <dgm:cxn modelId="{0878257D-8312-40FF-9958-5C8989F06ED0}" type="presParOf" srcId="{0F824E5B-1270-45C9-887A-82180532A5AC}" destId="{1115330B-6748-43F2-9C2E-67621960737A}" srcOrd="3" destOrd="0" presId="urn:microsoft.com/office/officeart/2005/8/layout/radial3"/>
    <dgm:cxn modelId="{00CE3CB8-D233-4324-A7C5-A11B5F8152C5}" type="presParOf" srcId="{0F824E5B-1270-45C9-887A-82180532A5AC}" destId="{C3BA969E-6948-408C-81B9-1B283125CBA1}" srcOrd="4" destOrd="0" presId="urn:microsoft.com/office/officeart/2005/8/layout/radial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B83F64-9EAC-4561-B659-8D973C25B4D5}" type="doc">
      <dgm:prSet loTypeId="urn:microsoft.com/office/officeart/2005/8/layout/hProcess7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F88ED1D-E7CB-4411-8941-7837CB1CA758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Created in </a:t>
          </a:r>
          <a:r>
            <a: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2002</a:t>
          </a:r>
        </a:p>
        <a:p>
          <a:r>
            <a:rPr lang="en-US" sz="2400" b="0" i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Meet the ISEAL </a:t>
          </a:r>
          <a:r>
            <a:rPr lang="en-US" sz="2400" b="1" i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Codes of Good Practice</a:t>
          </a:r>
          <a:endParaRPr lang="en-US" sz="2400" b="1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C857F16-20F2-4096-B303-248A24DF7EA4}" type="parTrans" cxnId="{5590B20A-00B7-4865-9C3E-3E39A3D5ED3C}">
      <dgm:prSet/>
      <dgm:spPr/>
      <dgm:t>
        <a:bodyPr/>
        <a:lstStyle/>
        <a:p>
          <a:endParaRPr lang="en-US"/>
        </a:p>
      </dgm:t>
    </dgm:pt>
    <dgm:pt modelId="{B13D31E3-A2FC-4109-8412-9F47E18A6C13}" type="sibTrans" cxnId="{5590B20A-00B7-4865-9C3E-3E39A3D5ED3C}">
      <dgm:prSet/>
      <dgm:spPr/>
      <dgm:t>
        <a:bodyPr/>
        <a:lstStyle/>
        <a:p>
          <a:endParaRPr lang="en-US"/>
        </a:p>
      </dgm:t>
    </dgm:pt>
    <dgm:pt modelId="{CAB1E81D-81DE-4C6C-8331-7EF4FCCCCA9F}">
      <dgm:prSet phldrT="[Text]" phldr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dirty="0"/>
        </a:p>
      </dgm:t>
    </dgm:pt>
    <dgm:pt modelId="{92FDADE1-A176-4AE8-90BF-1D832A067F22}" type="parTrans" cxnId="{18E95BDA-8199-4097-A9CF-F33C7F174342}">
      <dgm:prSet/>
      <dgm:spPr/>
      <dgm:t>
        <a:bodyPr/>
        <a:lstStyle/>
        <a:p>
          <a:endParaRPr lang="en-US"/>
        </a:p>
      </dgm:t>
    </dgm:pt>
    <dgm:pt modelId="{17241761-1B66-4248-86FE-7A29CEE736B4}" type="sibTrans" cxnId="{18E95BDA-8199-4097-A9CF-F33C7F174342}">
      <dgm:prSet/>
      <dgm:spPr/>
      <dgm:t>
        <a:bodyPr/>
        <a:lstStyle/>
        <a:p>
          <a:endParaRPr lang="en-US"/>
        </a:p>
      </dgm:t>
    </dgm:pt>
    <dgm:pt modelId="{2B594A7E-B25E-4E7E-BC83-CE507D564A24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Its membership is open to all multi stakeholder</a:t>
          </a:r>
        </a:p>
        <a:p>
          <a:r>
            <a: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Single attribute focused for </a:t>
          </a:r>
          <a:r>
            <a: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eco </a:t>
          </a:r>
          <a:r>
            <a:rPr lang="en-US" sz="24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labelling</a:t>
          </a:r>
          <a:r>
            <a: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en-US" sz="24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0B142F2-C51B-4A35-902F-CA3F0BB283E2}" type="parTrans" cxnId="{69B29396-E333-4961-8AC6-8BEDDB3DE85C}">
      <dgm:prSet/>
      <dgm:spPr/>
      <dgm:t>
        <a:bodyPr/>
        <a:lstStyle/>
        <a:p>
          <a:endParaRPr lang="en-US"/>
        </a:p>
      </dgm:t>
    </dgm:pt>
    <dgm:pt modelId="{C64AE27B-8454-4AFE-AD26-0877AB2AC259}" type="sibTrans" cxnId="{69B29396-E333-4961-8AC6-8BEDDB3DE85C}">
      <dgm:prSet/>
      <dgm:spPr/>
      <dgm:t>
        <a:bodyPr/>
        <a:lstStyle/>
        <a:p>
          <a:endParaRPr lang="en-US"/>
        </a:p>
      </dgm:t>
    </dgm:pt>
    <dgm:pt modelId="{2A8023FB-DF7E-4FB5-9DA5-4FD2381F0C1C}">
      <dgm:prSet phldrT="[Text]" phldr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dirty="0"/>
        </a:p>
      </dgm:t>
    </dgm:pt>
    <dgm:pt modelId="{1BC1E235-1D9F-48CA-9AD6-DCC2E5D75453}" type="parTrans" cxnId="{DE37B45D-8F2B-45DE-B721-42CC92A873F6}">
      <dgm:prSet/>
      <dgm:spPr/>
      <dgm:t>
        <a:bodyPr/>
        <a:lstStyle/>
        <a:p>
          <a:endParaRPr lang="en-US"/>
        </a:p>
      </dgm:t>
    </dgm:pt>
    <dgm:pt modelId="{19D51418-F3D9-469E-BE62-AB64D7983501}" type="sibTrans" cxnId="{DE37B45D-8F2B-45DE-B721-42CC92A873F6}">
      <dgm:prSet/>
      <dgm:spPr/>
      <dgm:t>
        <a:bodyPr/>
        <a:lstStyle/>
        <a:p>
          <a:endParaRPr lang="en-US"/>
        </a:p>
      </dgm:t>
    </dgm:pt>
    <dgm:pt modelId="{7BFE1076-C6C3-4A4A-A256-EFF169FFFE5F}">
      <dgm:prSet phldrT="[Text]" custT="1"/>
      <dgm:spPr/>
      <dgm:t>
        <a:bodyPr/>
        <a:lstStyle/>
        <a:p>
          <a:pPr algn="l"/>
          <a:r>
            <a:rPr lang="en-US" sz="2400" b="0" i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Forest Stewardship Alliance(FSA),  Fair Trade, Rainforest Alliance,  Alliance for Water </a:t>
          </a:r>
          <a:endParaRPr lang="en-US" sz="24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1484257-1A38-4D90-BF6B-D50CC12BE012}" type="parTrans" cxnId="{951C8964-EA38-4FC7-8191-1476A3D59556}">
      <dgm:prSet/>
      <dgm:spPr/>
      <dgm:t>
        <a:bodyPr/>
        <a:lstStyle/>
        <a:p>
          <a:endParaRPr lang="en-US"/>
        </a:p>
      </dgm:t>
    </dgm:pt>
    <dgm:pt modelId="{61A0F8E4-D35F-485E-B599-C2225B93E642}" type="sibTrans" cxnId="{951C8964-EA38-4FC7-8191-1476A3D59556}">
      <dgm:prSet/>
      <dgm:spPr/>
      <dgm:t>
        <a:bodyPr/>
        <a:lstStyle/>
        <a:p>
          <a:endParaRPr lang="en-US"/>
        </a:p>
      </dgm:t>
    </dgm:pt>
    <dgm:pt modelId="{8EBD0C86-E72D-4112-9D43-B844EA87E153}">
      <dgm:prSet phldrT="[Text]" phldr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dirty="0"/>
        </a:p>
      </dgm:t>
    </dgm:pt>
    <dgm:pt modelId="{1C9529FE-1E1D-4075-A3E6-F27965A0F1AC}" type="sibTrans" cxnId="{261BC4F3-9F13-4D2E-A39A-BD216AF65D7A}">
      <dgm:prSet/>
      <dgm:spPr/>
      <dgm:t>
        <a:bodyPr/>
        <a:lstStyle/>
        <a:p>
          <a:endParaRPr lang="en-US"/>
        </a:p>
      </dgm:t>
    </dgm:pt>
    <dgm:pt modelId="{96B56BC6-D740-4C52-9070-56C8863A20E8}" type="parTrans" cxnId="{261BC4F3-9F13-4D2E-A39A-BD216AF65D7A}">
      <dgm:prSet/>
      <dgm:spPr/>
      <dgm:t>
        <a:bodyPr/>
        <a:lstStyle/>
        <a:p>
          <a:endParaRPr lang="en-US"/>
        </a:p>
      </dgm:t>
    </dgm:pt>
    <dgm:pt modelId="{86FA5B60-80F6-4643-9CFB-4AA68037BC38}" type="pres">
      <dgm:prSet presAssocID="{CEB83F64-9EAC-4561-B659-8D973C25B4D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0ADB38D-D37C-460D-9CD9-78113C3D94C0}" type="pres">
      <dgm:prSet presAssocID="{8EBD0C86-E72D-4112-9D43-B844EA87E153}" presName="compositeNode" presStyleCnt="0">
        <dgm:presLayoutVars>
          <dgm:bulletEnabled val="1"/>
        </dgm:presLayoutVars>
      </dgm:prSet>
      <dgm:spPr/>
    </dgm:pt>
    <dgm:pt modelId="{D7D1F50D-36F3-41D5-AE58-47101C633BDD}" type="pres">
      <dgm:prSet presAssocID="{8EBD0C86-E72D-4112-9D43-B844EA87E153}" presName="bgRect" presStyleLbl="node1" presStyleIdx="0" presStyleCnt="3"/>
      <dgm:spPr/>
      <dgm:t>
        <a:bodyPr/>
        <a:lstStyle/>
        <a:p>
          <a:endParaRPr lang="en-US"/>
        </a:p>
      </dgm:t>
    </dgm:pt>
    <dgm:pt modelId="{BD9D04C6-F2CC-4DFE-9373-25D5AF7FE169}" type="pres">
      <dgm:prSet presAssocID="{8EBD0C86-E72D-4112-9D43-B844EA87E153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73EC7D-572F-4E36-9CE4-9213066B6AA5}" type="pres">
      <dgm:prSet presAssocID="{8EBD0C86-E72D-4112-9D43-B844EA87E153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B0CEF5-95E2-43C5-83A8-7F7C3A2A9D60}" type="pres">
      <dgm:prSet presAssocID="{1C9529FE-1E1D-4075-A3E6-F27965A0F1AC}" presName="hSp" presStyleCnt="0"/>
      <dgm:spPr/>
    </dgm:pt>
    <dgm:pt modelId="{ED1DA926-716E-4FB9-A253-0419C787B4F0}" type="pres">
      <dgm:prSet presAssocID="{1C9529FE-1E1D-4075-A3E6-F27965A0F1AC}" presName="vProcSp" presStyleCnt="0"/>
      <dgm:spPr/>
    </dgm:pt>
    <dgm:pt modelId="{88D64D23-461E-413D-A847-C067728D8AAC}" type="pres">
      <dgm:prSet presAssocID="{1C9529FE-1E1D-4075-A3E6-F27965A0F1AC}" presName="vSp1" presStyleCnt="0"/>
      <dgm:spPr/>
    </dgm:pt>
    <dgm:pt modelId="{6A522253-0848-4F71-AB68-C59A75C1E84A}" type="pres">
      <dgm:prSet presAssocID="{1C9529FE-1E1D-4075-A3E6-F27965A0F1AC}" presName="simulatedConn" presStyleLbl="solidFgAcc1" presStyleIdx="0" presStyleCnt="2"/>
      <dgm:spPr/>
    </dgm:pt>
    <dgm:pt modelId="{5D029A51-799D-4703-92A7-462F731048B4}" type="pres">
      <dgm:prSet presAssocID="{1C9529FE-1E1D-4075-A3E6-F27965A0F1AC}" presName="vSp2" presStyleCnt="0"/>
      <dgm:spPr/>
    </dgm:pt>
    <dgm:pt modelId="{A62708E0-484E-4068-894D-B424DAE909EE}" type="pres">
      <dgm:prSet presAssocID="{1C9529FE-1E1D-4075-A3E6-F27965A0F1AC}" presName="sibTrans" presStyleCnt="0"/>
      <dgm:spPr/>
    </dgm:pt>
    <dgm:pt modelId="{CF2F4F06-DD17-42E2-A282-20AEC4687A13}" type="pres">
      <dgm:prSet presAssocID="{CAB1E81D-81DE-4C6C-8331-7EF4FCCCCA9F}" presName="compositeNode" presStyleCnt="0">
        <dgm:presLayoutVars>
          <dgm:bulletEnabled val="1"/>
        </dgm:presLayoutVars>
      </dgm:prSet>
      <dgm:spPr/>
    </dgm:pt>
    <dgm:pt modelId="{90C1AE9E-80A6-4ED9-80B7-0DE2341C0C91}" type="pres">
      <dgm:prSet presAssocID="{CAB1E81D-81DE-4C6C-8331-7EF4FCCCCA9F}" presName="bgRect" presStyleLbl="node1" presStyleIdx="1" presStyleCnt="3" custScaleX="121309"/>
      <dgm:spPr/>
      <dgm:t>
        <a:bodyPr/>
        <a:lstStyle/>
        <a:p>
          <a:endParaRPr lang="en-US"/>
        </a:p>
      </dgm:t>
    </dgm:pt>
    <dgm:pt modelId="{8807AB34-2E81-4035-8F23-221646360407}" type="pres">
      <dgm:prSet presAssocID="{CAB1E81D-81DE-4C6C-8331-7EF4FCCCCA9F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4A7411-E103-4F42-8160-C765E5668269}" type="pres">
      <dgm:prSet presAssocID="{CAB1E81D-81DE-4C6C-8331-7EF4FCCCCA9F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A3DF22-88C1-4313-B8D1-9BD43E4CCD2C}" type="pres">
      <dgm:prSet presAssocID="{17241761-1B66-4248-86FE-7A29CEE736B4}" presName="hSp" presStyleCnt="0"/>
      <dgm:spPr/>
    </dgm:pt>
    <dgm:pt modelId="{27E7BCF4-67CB-4FB4-9883-CABFBBC8D716}" type="pres">
      <dgm:prSet presAssocID="{17241761-1B66-4248-86FE-7A29CEE736B4}" presName="vProcSp" presStyleCnt="0"/>
      <dgm:spPr/>
    </dgm:pt>
    <dgm:pt modelId="{97816A90-B534-4E90-9DA4-72715683BC94}" type="pres">
      <dgm:prSet presAssocID="{17241761-1B66-4248-86FE-7A29CEE736B4}" presName="vSp1" presStyleCnt="0"/>
      <dgm:spPr/>
    </dgm:pt>
    <dgm:pt modelId="{CF74D79E-3E0F-41A3-978C-2DBD7312EADE}" type="pres">
      <dgm:prSet presAssocID="{17241761-1B66-4248-86FE-7A29CEE736B4}" presName="simulatedConn" presStyleLbl="solidFgAcc1" presStyleIdx="1" presStyleCnt="2"/>
      <dgm:spPr/>
    </dgm:pt>
    <dgm:pt modelId="{1246781F-59A7-41FB-A4BA-9237E7B7F5EB}" type="pres">
      <dgm:prSet presAssocID="{17241761-1B66-4248-86FE-7A29CEE736B4}" presName="vSp2" presStyleCnt="0"/>
      <dgm:spPr/>
    </dgm:pt>
    <dgm:pt modelId="{D6E439AC-099F-4561-B685-3FCB7465BC5D}" type="pres">
      <dgm:prSet presAssocID="{17241761-1B66-4248-86FE-7A29CEE736B4}" presName="sibTrans" presStyleCnt="0"/>
      <dgm:spPr/>
    </dgm:pt>
    <dgm:pt modelId="{23FC97FE-E12C-4A53-A487-4C917ACDE605}" type="pres">
      <dgm:prSet presAssocID="{2A8023FB-DF7E-4FB5-9DA5-4FD2381F0C1C}" presName="compositeNode" presStyleCnt="0">
        <dgm:presLayoutVars>
          <dgm:bulletEnabled val="1"/>
        </dgm:presLayoutVars>
      </dgm:prSet>
      <dgm:spPr/>
    </dgm:pt>
    <dgm:pt modelId="{7CE9E3F3-B2AA-4CBB-B2B6-918B2E2CB2E4}" type="pres">
      <dgm:prSet presAssocID="{2A8023FB-DF7E-4FB5-9DA5-4FD2381F0C1C}" presName="bgRect" presStyleLbl="node1" presStyleIdx="2" presStyleCnt="3" custScaleX="126028" custScaleY="102052" custLinFactNeighborX="2021" custLinFactNeighborY="3800"/>
      <dgm:spPr/>
      <dgm:t>
        <a:bodyPr/>
        <a:lstStyle/>
        <a:p>
          <a:endParaRPr lang="en-US"/>
        </a:p>
      </dgm:t>
    </dgm:pt>
    <dgm:pt modelId="{7903E4CE-85D3-4DB1-BC26-73D4CD9E945B}" type="pres">
      <dgm:prSet presAssocID="{2A8023FB-DF7E-4FB5-9DA5-4FD2381F0C1C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926BBB-FCB0-414B-834B-DBF17BAEBEB9}" type="pres">
      <dgm:prSet presAssocID="{2A8023FB-DF7E-4FB5-9DA5-4FD2381F0C1C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73E411-4530-4B75-AD87-FD1F10940363}" type="presOf" srcId="{CAB1E81D-81DE-4C6C-8331-7EF4FCCCCA9F}" destId="{8807AB34-2E81-4035-8F23-221646360407}" srcOrd="1" destOrd="0" presId="urn:microsoft.com/office/officeart/2005/8/layout/hProcess7"/>
    <dgm:cxn modelId="{5590B20A-00B7-4865-9C3E-3E39A3D5ED3C}" srcId="{8EBD0C86-E72D-4112-9D43-B844EA87E153}" destId="{CF88ED1D-E7CB-4411-8941-7837CB1CA758}" srcOrd="0" destOrd="0" parTransId="{1C857F16-20F2-4096-B303-248A24DF7EA4}" sibTransId="{B13D31E3-A2FC-4109-8412-9F47E18A6C13}"/>
    <dgm:cxn modelId="{BA6FA6AF-C24F-4803-8E1A-7DAE6876E9C8}" type="presOf" srcId="{CAB1E81D-81DE-4C6C-8331-7EF4FCCCCA9F}" destId="{90C1AE9E-80A6-4ED9-80B7-0DE2341C0C91}" srcOrd="0" destOrd="0" presId="urn:microsoft.com/office/officeart/2005/8/layout/hProcess7"/>
    <dgm:cxn modelId="{09C891DE-4CEF-4157-8AB0-5720F67BB8CA}" type="presOf" srcId="{CF88ED1D-E7CB-4411-8941-7837CB1CA758}" destId="{E773EC7D-572F-4E36-9CE4-9213066B6AA5}" srcOrd="0" destOrd="0" presId="urn:microsoft.com/office/officeart/2005/8/layout/hProcess7"/>
    <dgm:cxn modelId="{D557E5CA-E7A0-4061-BB48-AA304934FBEB}" type="presOf" srcId="{CEB83F64-9EAC-4561-B659-8D973C25B4D5}" destId="{86FA5B60-80F6-4643-9CFB-4AA68037BC38}" srcOrd="0" destOrd="0" presId="urn:microsoft.com/office/officeart/2005/8/layout/hProcess7"/>
    <dgm:cxn modelId="{18E95BDA-8199-4097-A9CF-F33C7F174342}" srcId="{CEB83F64-9EAC-4561-B659-8D973C25B4D5}" destId="{CAB1E81D-81DE-4C6C-8331-7EF4FCCCCA9F}" srcOrd="1" destOrd="0" parTransId="{92FDADE1-A176-4AE8-90BF-1D832A067F22}" sibTransId="{17241761-1B66-4248-86FE-7A29CEE736B4}"/>
    <dgm:cxn modelId="{951C8964-EA38-4FC7-8191-1476A3D59556}" srcId="{2A8023FB-DF7E-4FB5-9DA5-4FD2381F0C1C}" destId="{7BFE1076-C6C3-4A4A-A256-EFF169FFFE5F}" srcOrd="0" destOrd="0" parTransId="{A1484257-1A38-4D90-BF6B-D50CC12BE012}" sibTransId="{61A0F8E4-D35F-485E-B599-C2225B93E642}"/>
    <dgm:cxn modelId="{08849EC3-CDB7-45FD-8970-CAC46FE9B9B0}" type="presOf" srcId="{8EBD0C86-E72D-4112-9D43-B844EA87E153}" destId="{D7D1F50D-36F3-41D5-AE58-47101C633BDD}" srcOrd="0" destOrd="0" presId="urn:microsoft.com/office/officeart/2005/8/layout/hProcess7"/>
    <dgm:cxn modelId="{C861E8AA-3CFC-4042-A79F-B779409209A9}" type="presOf" srcId="{2B594A7E-B25E-4E7E-BC83-CE507D564A24}" destId="{C64A7411-E103-4F42-8160-C765E5668269}" srcOrd="0" destOrd="0" presId="urn:microsoft.com/office/officeart/2005/8/layout/hProcess7"/>
    <dgm:cxn modelId="{261BC4F3-9F13-4D2E-A39A-BD216AF65D7A}" srcId="{CEB83F64-9EAC-4561-B659-8D973C25B4D5}" destId="{8EBD0C86-E72D-4112-9D43-B844EA87E153}" srcOrd="0" destOrd="0" parTransId="{96B56BC6-D740-4C52-9070-56C8863A20E8}" sibTransId="{1C9529FE-1E1D-4075-A3E6-F27965A0F1AC}"/>
    <dgm:cxn modelId="{311D3664-DBE6-496D-9DCF-812415EAA3FF}" type="presOf" srcId="{7BFE1076-C6C3-4A4A-A256-EFF169FFFE5F}" destId="{04926BBB-FCB0-414B-834B-DBF17BAEBEB9}" srcOrd="0" destOrd="0" presId="urn:microsoft.com/office/officeart/2005/8/layout/hProcess7"/>
    <dgm:cxn modelId="{69B29396-E333-4961-8AC6-8BEDDB3DE85C}" srcId="{CAB1E81D-81DE-4C6C-8331-7EF4FCCCCA9F}" destId="{2B594A7E-B25E-4E7E-BC83-CE507D564A24}" srcOrd="0" destOrd="0" parTransId="{10B142F2-C51B-4A35-902F-CA3F0BB283E2}" sibTransId="{C64AE27B-8454-4AFE-AD26-0877AB2AC259}"/>
    <dgm:cxn modelId="{D942BCAD-8AED-4CC8-B46E-FC19B2BB6711}" type="presOf" srcId="{2A8023FB-DF7E-4FB5-9DA5-4FD2381F0C1C}" destId="{7903E4CE-85D3-4DB1-BC26-73D4CD9E945B}" srcOrd="1" destOrd="0" presId="urn:microsoft.com/office/officeart/2005/8/layout/hProcess7"/>
    <dgm:cxn modelId="{7B929494-1EC5-4AE7-81C8-900CE89C3737}" type="presOf" srcId="{2A8023FB-DF7E-4FB5-9DA5-4FD2381F0C1C}" destId="{7CE9E3F3-B2AA-4CBB-B2B6-918B2E2CB2E4}" srcOrd="0" destOrd="0" presId="urn:microsoft.com/office/officeart/2005/8/layout/hProcess7"/>
    <dgm:cxn modelId="{7A7E38B0-0CCA-45B6-9162-9C0FB1415E8D}" type="presOf" srcId="{8EBD0C86-E72D-4112-9D43-B844EA87E153}" destId="{BD9D04C6-F2CC-4DFE-9373-25D5AF7FE169}" srcOrd="1" destOrd="0" presId="urn:microsoft.com/office/officeart/2005/8/layout/hProcess7"/>
    <dgm:cxn modelId="{DE37B45D-8F2B-45DE-B721-42CC92A873F6}" srcId="{CEB83F64-9EAC-4561-B659-8D973C25B4D5}" destId="{2A8023FB-DF7E-4FB5-9DA5-4FD2381F0C1C}" srcOrd="2" destOrd="0" parTransId="{1BC1E235-1D9F-48CA-9AD6-DCC2E5D75453}" sibTransId="{19D51418-F3D9-469E-BE62-AB64D7983501}"/>
    <dgm:cxn modelId="{6CA46E80-681A-4A8D-AB7D-C69C1B87F058}" type="presParOf" srcId="{86FA5B60-80F6-4643-9CFB-4AA68037BC38}" destId="{00ADB38D-D37C-460D-9CD9-78113C3D94C0}" srcOrd="0" destOrd="0" presId="urn:microsoft.com/office/officeart/2005/8/layout/hProcess7"/>
    <dgm:cxn modelId="{CFC84D4B-E491-4244-9487-BB17C492F341}" type="presParOf" srcId="{00ADB38D-D37C-460D-9CD9-78113C3D94C0}" destId="{D7D1F50D-36F3-41D5-AE58-47101C633BDD}" srcOrd="0" destOrd="0" presId="urn:microsoft.com/office/officeart/2005/8/layout/hProcess7"/>
    <dgm:cxn modelId="{57036C47-A7B9-445F-B2F5-01E624AD2471}" type="presParOf" srcId="{00ADB38D-D37C-460D-9CD9-78113C3D94C0}" destId="{BD9D04C6-F2CC-4DFE-9373-25D5AF7FE169}" srcOrd="1" destOrd="0" presId="urn:microsoft.com/office/officeart/2005/8/layout/hProcess7"/>
    <dgm:cxn modelId="{90401EBE-9697-4B8D-A423-0458D2C02D38}" type="presParOf" srcId="{00ADB38D-D37C-460D-9CD9-78113C3D94C0}" destId="{E773EC7D-572F-4E36-9CE4-9213066B6AA5}" srcOrd="2" destOrd="0" presId="urn:microsoft.com/office/officeart/2005/8/layout/hProcess7"/>
    <dgm:cxn modelId="{473A0D3D-4066-4325-BBFA-0E812E5AC3EB}" type="presParOf" srcId="{86FA5B60-80F6-4643-9CFB-4AA68037BC38}" destId="{F9B0CEF5-95E2-43C5-83A8-7F7C3A2A9D60}" srcOrd="1" destOrd="0" presId="urn:microsoft.com/office/officeart/2005/8/layout/hProcess7"/>
    <dgm:cxn modelId="{85A83B33-81D6-4DE8-93D7-8AB917D695FA}" type="presParOf" srcId="{86FA5B60-80F6-4643-9CFB-4AA68037BC38}" destId="{ED1DA926-716E-4FB9-A253-0419C787B4F0}" srcOrd="2" destOrd="0" presId="urn:microsoft.com/office/officeart/2005/8/layout/hProcess7"/>
    <dgm:cxn modelId="{66E355D2-AD9F-4AB0-882F-AFE28FBD187C}" type="presParOf" srcId="{ED1DA926-716E-4FB9-A253-0419C787B4F0}" destId="{88D64D23-461E-413D-A847-C067728D8AAC}" srcOrd="0" destOrd="0" presId="urn:microsoft.com/office/officeart/2005/8/layout/hProcess7"/>
    <dgm:cxn modelId="{0BE0E7D3-0B12-4196-8902-0272918B121A}" type="presParOf" srcId="{ED1DA926-716E-4FB9-A253-0419C787B4F0}" destId="{6A522253-0848-4F71-AB68-C59A75C1E84A}" srcOrd="1" destOrd="0" presId="urn:microsoft.com/office/officeart/2005/8/layout/hProcess7"/>
    <dgm:cxn modelId="{C6ACCC72-3170-4A2A-9AC2-33C64B2C6481}" type="presParOf" srcId="{ED1DA926-716E-4FB9-A253-0419C787B4F0}" destId="{5D029A51-799D-4703-92A7-462F731048B4}" srcOrd="2" destOrd="0" presId="urn:microsoft.com/office/officeart/2005/8/layout/hProcess7"/>
    <dgm:cxn modelId="{C45D9122-DCB8-493E-AEE4-D38E94347D37}" type="presParOf" srcId="{86FA5B60-80F6-4643-9CFB-4AA68037BC38}" destId="{A62708E0-484E-4068-894D-B424DAE909EE}" srcOrd="3" destOrd="0" presId="urn:microsoft.com/office/officeart/2005/8/layout/hProcess7"/>
    <dgm:cxn modelId="{213A7723-F141-4303-909D-6142DA4865F3}" type="presParOf" srcId="{86FA5B60-80F6-4643-9CFB-4AA68037BC38}" destId="{CF2F4F06-DD17-42E2-A282-20AEC4687A13}" srcOrd="4" destOrd="0" presId="urn:microsoft.com/office/officeart/2005/8/layout/hProcess7"/>
    <dgm:cxn modelId="{674640E1-FF98-4BDE-BC89-07D5FD1F3C08}" type="presParOf" srcId="{CF2F4F06-DD17-42E2-A282-20AEC4687A13}" destId="{90C1AE9E-80A6-4ED9-80B7-0DE2341C0C91}" srcOrd="0" destOrd="0" presId="urn:microsoft.com/office/officeart/2005/8/layout/hProcess7"/>
    <dgm:cxn modelId="{D4001A95-FBA4-4279-95BD-BD2D7BCC9F7E}" type="presParOf" srcId="{CF2F4F06-DD17-42E2-A282-20AEC4687A13}" destId="{8807AB34-2E81-4035-8F23-221646360407}" srcOrd="1" destOrd="0" presId="urn:microsoft.com/office/officeart/2005/8/layout/hProcess7"/>
    <dgm:cxn modelId="{6B2A3849-FD18-4034-AFBD-B9AD72D09313}" type="presParOf" srcId="{CF2F4F06-DD17-42E2-A282-20AEC4687A13}" destId="{C64A7411-E103-4F42-8160-C765E5668269}" srcOrd="2" destOrd="0" presId="urn:microsoft.com/office/officeart/2005/8/layout/hProcess7"/>
    <dgm:cxn modelId="{38C17A9B-D26F-49CF-80CC-10DE3DDB557F}" type="presParOf" srcId="{86FA5B60-80F6-4643-9CFB-4AA68037BC38}" destId="{84A3DF22-88C1-4313-B8D1-9BD43E4CCD2C}" srcOrd="5" destOrd="0" presId="urn:microsoft.com/office/officeart/2005/8/layout/hProcess7"/>
    <dgm:cxn modelId="{83DABCFC-0860-4A9F-AF3C-8692AD277BE7}" type="presParOf" srcId="{86FA5B60-80F6-4643-9CFB-4AA68037BC38}" destId="{27E7BCF4-67CB-4FB4-9883-CABFBBC8D716}" srcOrd="6" destOrd="0" presId="urn:microsoft.com/office/officeart/2005/8/layout/hProcess7"/>
    <dgm:cxn modelId="{B41B32EA-B16B-42ED-8129-4CE0EBA3D9AC}" type="presParOf" srcId="{27E7BCF4-67CB-4FB4-9883-CABFBBC8D716}" destId="{97816A90-B534-4E90-9DA4-72715683BC94}" srcOrd="0" destOrd="0" presId="urn:microsoft.com/office/officeart/2005/8/layout/hProcess7"/>
    <dgm:cxn modelId="{DF6D99FE-0B25-4AB5-BE4B-53FF4448570A}" type="presParOf" srcId="{27E7BCF4-67CB-4FB4-9883-CABFBBC8D716}" destId="{CF74D79E-3E0F-41A3-978C-2DBD7312EADE}" srcOrd="1" destOrd="0" presId="urn:microsoft.com/office/officeart/2005/8/layout/hProcess7"/>
    <dgm:cxn modelId="{22D76061-2E2D-47DD-9A77-A71377466213}" type="presParOf" srcId="{27E7BCF4-67CB-4FB4-9883-CABFBBC8D716}" destId="{1246781F-59A7-41FB-A4BA-9237E7B7F5EB}" srcOrd="2" destOrd="0" presId="urn:microsoft.com/office/officeart/2005/8/layout/hProcess7"/>
    <dgm:cxn modelId="{CCE5CBCA-ECB4-4BE7-ABCE-DC1E66B4BA45}" type="presParOf" srcId="{86FA5B60-80F6-4643-9CFB-4AA68037BC38}" destId="{D6E439AC-099F-4561-B685-3FCB7465BC5D}" srcOrd="7" destOrd="0" presId="urn:microsoft.com/office/officeart/2005/8/layout/hProcess7"/>
    <dgm:cxn modelId="{F80CA537-F6ED-40FE-84E6-CD9A1070CAE7}" type="presParOf" srcId="{86FA5B60-80F6-4643-9CFB-4AA68037BC38}" destId="{23FC97FE-E12C-4A53-A487-4C917ACDE605}" srcOrd="8" destOrd="0" presId="urn:microsoft.com/office/officeart/2005/8/layout/hProcess7"/>
    <dgm:cxn modelId="{6DBA3B24-1DC4-4CBA-99E0-EC232A254F12}" type="presParOf" srcId="{23FC97FE-E12C-4A53-A487-4C917ACDE605}" destId="{7CE9E3F3-B2AA-4CBB-B2B6-918B2E2CB2E4}" srcOrd="0" destOrd="0" presId="urn:microsoft.com/office/officeart/2005/8/layout/hProcess7"/>
    <dgm:cxn modelId="{51965197-786C-4A12-909D-D64E3E1422F0}" type="presParOf" srcId="{23FC97FE-E12C-4A53-A487-4C917ACDE605}" destId="{7903E4CE-85D3-4DB1-BC26-73D4CD9E945B}" srcOrd="1" destOrd="0" presId="urn:microsoft.com/office/officeart/2005/8/layout/hProcess7"/>
    <dgm:cxn modelId="{EDAA493D-7240-4D81-A037-25BCFC327FE6}" type="presParOf" srcId="{23FC97FE-E12C-4A53-A487-4C917ACDE605}" destId="{04926BBB-FCB0-414B-834B-DBF17BAEBEB9}" srcOrd="2" destOrd="0" presId="urn:microsoft.com/office/officeart/2005/8/layout/hProcess7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1F1395C-F9C0-415C-B1F6-F8EE33619429}" type="doc">
      <dgm:prSet loTypeId="urn:microsoft.com/office/officeart/2005/8/layout/bList2" loCatId="list" qsTypeId="urn:microsoft.com/office/officeart/2005/8/quickstyle/simple1" qsCatId="simple" csTypeId="urn:microsoft.com/office/officeart/2005/8/colors/accent3_2" csCatId="accent3" phldr="1"/>
      <dgm:spPr/>
    </dgm:pt>
    <dgm:pt modelId="{6C021303-EB15-4E7A-8260-53F8E722F274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Delhi</a:t>
          </a:r>
          <a:endParaRPr lang="en-US" sz="3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6A3299B-8324-41AB-8886-2DCAEE937657}" type="parTrans" cxnId="{748C6F99-45AD-4E6F-AC93-7D993B902B45}">
      <dgm:prSet/>
      <dgm:spPr/>
      <dgm:t>
        <a:bodyPr/>
        <a:lstStyle/>
        <a:p>
          <a:endParaRPr lang="en-US"/>
        </a:p>
      </dgm:t>
    </dgm:pt>
    <dgm:pt modelId="{82BC2E63-BC9B-4E01-803D-710CEA6D4EE7}" type="sibTrans" cxnId="{748C6F99-45AD-4E6F-AC93-7D993B902B45}">
      <dgm:prSet/>
      <dgm:spPr/>
      <dgm:t>
        <a:bodyPr/>
        <a:lstStyle/>
        <a:p>
          <a:endParaRPr lang="en-US"/>
        </a:p>
      </dgm:t>
    </dgm:pt>
    <dgm:pt modelId="{920C03B3-4389-4D7A-A8F3-4076BE7434B4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N=148</a:t>
          </a:r>
          <a:endParaRPr lang="en-US" sz="2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9D89A87-DA4B-470B-BCB4-891395BFCB2E}" type="parTrans" cxnId="{76F9F904-1C61-4CFA-AD56-DB2D423ED32F}">
      <dgm:prSet/>
      <dgm:spPr/>
      <dgm:t>
        <a:bodyPr/>
        <a:lstStyle/>
        <a:p>
          <a:endParaRPr lang="en-US"/>
        </a:p>
      </dgm:t>
    </dgm:pt>
    <dgm:pt modelId="{41627728-D93D-4B33-86F0-7060DF4634A2}" type="sibTrans" cxnId="{76F9F904-1C61-4CFA-AD56-DB2D423ED32F}">
      <dgm:prSet/>
      <dgm:spPr/>
      <dgm:t>
        <a:bodyPr/>
        <a:lstStyle/>
        <a:p>
          <a:endParaRPr lang="en-US"/>
        </a:p>
      </dgm:t>
    </dgm:pt>
    <dgm:pt modelId="{1EFE4F45-5AB6-4E67-9E3E-1D456BEFD70A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28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9DF4D30-EDE3-4874-A876-4735CC7FF253}" type="parTrans" cxnId="{21E23F47-6D95-4653-8EAD-6DBE8DF539C3}">
      <dgm:prSet/>
      <dgm:spPr/>
      <dgm:t>
        <a:bodyPr/>
        <a:lstStyle/>
        <a:p>
          <a:endParaRPr lang="en-US"/>
        </a:p>
      </dgm:t>
    </dgm:pt>
    <dgm:pt modelId="{AC32A9AB-851E-46E2-AE96-9A2E3543B055}" type="sibTrans" cxnId="{21E23F47-6D95-4653-8EAD-6DBE8DF539C3}">
      <dgm:prSet/>
      <dgm:spPr/>
      <dgm:t>
        <a:bodyPr/>
        <a:lstStyle/>
        <a:p>
          <a:endParaRPr lang="en-US"/>
        </a:p>
      </dgm:t>
    </dgm:pt>
    <dgm:pt modelId="{9FB5B09C-0BF5-4FD9-9773-D6EAB39C6ABF}">
      <dgm:prSet custT="1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3CD03137-1A43-4FAE-A4F3-69A90715CBC3}" type="parTrans" cxnId="{42340D83-1CD5-41D5-B8EE-E9D11F92613C}">
      <dgm:prSet/>
      <dgm:spPr/>
      <dgm:t>
        <a:bodyPr/>
        <a:lstStyle/>
        <a:p>
          <a:endParaRPr lang="en-US"/>
        </a:p>
      </dgm:t>
    </dgm:pt>
    <dgm:pt modelId="{97E2A1ED-1C97-4FE6-8639-CA65EED0D0C7}" type="sibTrans" cxnId="{42340D83-1CD5-41D5-B8EE-E9D11F92613C}">
      <dgm:prSet/>
      <dgm:spPr/>
      <dgm:t>
        <a:bodyPr/>
        <a:lstStyle/>
        <a:p>
          <a:endParaRPr lang="en-US"/>
        </a:p>
      </dgm:t>
    </dgm:pt>
    <dgm:pt modelId="{C81244FE-6233-40E0-9713-2CF4B4EE9AFC}" type="pres">
      <dgm:prSet presAssocID="{61F1395C-F9C0-415C-B1F6-F8EE33619429}" presName="diagram" presStyleCnt="0">
        <dgm:presLayoutVars>
          <dgm:dir/>
          <dgm:animLvl val="lvl"/>
          <dgm:resizeHandles val="exact"/>
        </dgm:presLayoutVars>
      </dgm:prSet>
      <dgm:spPr/>
    </dgm:pt>
    <dgm:pt modelId="{EF4BC8CF-E15C-4667-B136-17BA190FC29C}" type="pres">
      <dgm:prSet presAssocID="{6C021303-EB15-4E7A-8260-53F8E722F274}" presName="compNode" presStyleCnt="0"/>
      <dgm:spPr/>
    </dgm:pt>
    <dgm:pt modelId="{A90AE351-6DFF-457B-9B9F-177457B0E556}" type="pres">
      <dgm:prSet presAssocID="{6C021303-EB15-4E7A-8260-53F8E722F274}" presName="childRect" presStyleLbl="bgAcc1" presStyleIdx="0" presStyleCnt="3" custScaleX="122339" custLinFactNeighborX="-17359" custLinFactNeighborY="-34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277BB2-793C-4A3C-BF12-74F3571417D9}" type="pres">
      <dgm:prSet presAssocID="{6C021303-EB15-4E7A-8260-53F8E722F27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540EE8-F377-40C6-A5E0-8954D89325FE}" type="pres">
      <dgm:prSet presAssocID="{6C021303-EB15-4E7A-8260-53F8E722F274}" presName="parentRect" presStyleLbl="alignNode1" presStyleIdx="0" presStyleCnt="3" custLinFactNeighborX="12277" custLinFactNeighborY="-3251"/>
      <dgm:spPr/>
      <dgm:t>
        <a:bodyPr/>
        <a:lstStyle/>
        <a:p>
          <a:endParaRPr lang="en-US"/>
        </a:p>
      </dgm:t>
    </dgm:pt>
    <dgm:pt modelId="{62A40E12-F6F2-4230-ACBA-2DA1D455E3C4}" type="pres">
      <dgm:prSet presAssocID="{6C021303-EB15-4E7A-8260-53F8E722F274}" presName="adorn" presStyleLbl="fgAccFollowNode1" presStyleIdx="0" presStyleCnt="3" custLinFactX="-45821" custLinFactY="-53168" custLinFactNeighborX="-100000" custLinFactNeighborY="-100000"/>
      <dgm:spPr/>
    </dgm:pt>
    <dgm:pt modelId="{3896CD47-1DB0-4FAB-A9CE-529203C3EE48}" type="pres">
      <dgm:prSet presAssocID="{82BC2E63-BC9B-4E01-803D-710CEA6D4EE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04797FD-BB56-43BC-90A7-14A9D9CC121F}" type="pres">
      <dgm:prSet presAssocID="{920C03B3-4389-4D7A-A8F3-4076BE7434B4}" presName="compNode" presStyleCnt="0"/>
      <dgm:spPr/>
    </dgm:pt>
    <dgm:pt modelId="{1666A54E-48BC-42D7-826C-0DE4DD896E58}" type="pres">
      <dgm:prSet presAssocID="{920C03B3-4389-4D7A-A8F3-4076BE7434B4}" presName="childRect" presStyleLbl="bgAcc1" presStyleIdx="1" presStyleCnt="3" custScaleX="119949" custScaleY="110234" custLinFactNeighborX="16102" custLinFactNeighborY="1965">
        <dgm:presLayoutVars>
          <dgm:bulletEnabled val="1"/>
        </dgm:presLayoutVars>
      </dgm:prSet>
      <dgm:spPr/>
    </dgm:pt>
    <dgm:pt modelId="{F962614D-FBCC-46F9-9A35-4199B9CF2A45}" type="pres">
      <dgm:prSet presAssocID="{920C03B3-4389-4D7A-A8F3-4076BE7434B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EE7309-E1FD-45D5-BAE8-AB22F53EFD19}" type="pres">
      <dgm:prSet presAssocID="{920C03B3-4389-4D7A-A8F3-4076BE7434B4}" presName="parentRect" presStyleLbl="alignNode1" presStyleIdx="1" presStyleCnt="3" custLinFactNeighborX="38040" custLinFactNeighborY="15652"/>
      <dgm:spPr/>
      <dgm:t>
        <a:bodyPr/>
        <a:lstStyle/>
        <a:p>
          <a:endParaRPr lang="en-US"/>
        </a:p>
      </dgm:t>
    </dgm:pt>
    <dgm:pt modelId="{024B91FF-7BE3-46D2-8401-4C50279A0028}" type="pres">
      <dgm:prSet presAssocID="{920C03B3-4389-4D7A-A8F3-4076BE7434B4}" presName="adorn" presStyleLbl="fgAccFollowNode1" presStyleIdx="1" presStyleCnt="3" custLinFactX="-35607" custLinFactY="-74686" custLinFactNeighborX="-100000" custLinFactNeighborY="-100000"/>
      <dgm:spPr/>
    </dgm:pt>
    <dgm:pt modelId="{8D5643BA-A619-4892-BB4D-F1CEB7FE697B}" type="pres">
      <dgm:prSet presAssocID="{41627728-D93D-4B33-86F0-7060DF4634A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6298450-3A5F-4914-987A-04045924D678}" type="pres">
      <dgm:prSet presAssocID="{1EFE4F45-5AB6-4E67-9E3E-1D456BEFD70A}" presName="compNode" presStyleCnt="0"/>
      <dgm:spPr/>
    </dgm:pt>
    <dgm:pt modelId="{11DECAFD-5422-42D2-99BF-AA8FA073A96A}" type="pres">
      <dgm:prSet presAssocID="{1EFE4F45-5AB6-4E67-9E3E-1D456BEFD70A}" presName="childRect" presStyleLbl="bgAcc1" presStyleIdx="2" presStyleCnt="3" custLinFactNeighborX="-1888" custLinFactNeighborY="-2958">
        <dgm:presLayoutVars>
          <dgm:bulletEnabled val="1"/>
        </dgm:presLayoutVars>
      </dgm:prSet>
      <dgm:spPr>
        <a:ln>
          <a:solidFill>
            <a:schemeClr val="accent3">
              <a:lumMod val="75000"/>
            </a:schemeClr>
          </a:solidFill>
        </a:ln>
      </dgm:spPr>
    </dgm:pt>
    <dgm:pt modelId="{09612548-005B-4F15-81D3-12074E39BF93}" type="pres">
      <dgm:prSet presAssocID="{1EFE4F45-5AB6-4E67-9E3E-1D456BEFD70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D5CF23-49C2-4725-AC49-FCD917ABF35C}" type="pres">
      <dgm:prSet presAssocID="{1EFE4F45-5AB6-4E67-9E3E-1D456BEFD70A}" presName="parentRect" presStyleLbl="alignNode1" presStyleIdx="2" presStyleCnt="3" custScaleX="262389" custScaleY="122768" custLinFactNeighborX="7479" custLinFactNeighborY="24613"/>
      <dgm:spPr/>
      <dgm:t>
        <a:bodyPr/>
        <a:lstStyle/>
        <a:p>
          <a:endParaRPr lang="en-US"/>
        </a:p>
      </dgm:t>
    </dgm:pt>
    <dgm:pt modelId="{501F9D61-A5E7-4487-B85D-0312ABA6014B}" type="pres">
      <dgm:prSet presAssocID="{1EFE4F45-5AB6-4E67-9E3E-1D456BEFD70A}" presName="adorn" presStyleLbl="fgAccFollowNode1" presStyleIdx="2" presStyleCnt="3" custLinFactY="-53990" custLinFactNeighborX="-98708" custLinFactNeighborY="-100000"/>
      <dgm:spPr/>
      <dgm:t>
        <a:bodyPr/>
        <a:lstStyle/>
        <a:p>
          <a:endParaRPr lang="en-US"/>
        </a:p>
      </dgm:t>
    </dgm:pt>
  </dgm:ptLst>
  <dgm:cxnLst>
    <dgm:cxn modelId="{0931E12E-4220-4418-AA43-09326764127E}" type="presOf" srcId="{41627728-D93D-4B33-86F0-7060DF4634A2}" destId="{8D5643BA-A619-4892-BB4D-F1CEB7FE697B}" srcOrd="0" destOrd="0" presId="urn:microsoft.com/office/officeart/2005/8/layout/bList2"/>
    <dgm:cxn modelId="{C5615527-55C5-40E3-8BB9-A1DE14C15086}" type="presOf" srcId="{1EFE4F45-5AB6-4E67-9E3E-1D456BEFD70A}" destId="{09612548-005B-4F15-81D3-12074E39BF93}" srcOrd="0" destOrd="0" presId="urn:microsoft.com/office/officeart/2005/8/layout/bList2"/>
    <dgm:cxn modelId="{76F9F904-1C61-4CFA-AD56-DB2D423ED32F}" srcId="{61F1395C-F9C0-415C-B1F6-F8EE33619429}" destId="{920C03B3-4389-4D7A-A8F3-4076BE7434B4}" srcOrd="1" destOrd="0" parTransId="{B9D89A87-DA4B-470B-BCB4-891395BFCB2E}" sibTransId="{41627728-D93D-4B33-86F0-7060DF4634A2}"/>
    <dgm:cxn modelId="{21E23F47-6D95-4653-8EAD-6DBE8DF539C3}" srcId="{61F1395C-F9C0-415C-B1F6-F8EE33619429}" destId="{1EFE4F45-5AB6-4E67-9E3E-1D456BEFD70A}" srcOrd="2" destOrd="0" parTransId="{59DF4D30-EDE3-4874-A876-4735CC7FF253}" sibTransId="{AC32A9AB-851E-46E2-AE96-9A2E3543B055}"/>
    <dgm:cxn modelId="{42E27C01-AA9D-4059-BF4A-B6A9E5782C1C}" type="presOf" srcId="{9FB5B09C-0BF5-4FD9-9773-D6EAB39C6ABF}" destId="{A90AE351-6DFF-457B-9B9F-177457B0E556}" srcOrd="0" destOrd="0" presId="urn:microsoft.com/office/officeart/2005/8/layout/bList2"/>
    <dgm:cxn modelId="{0138F0C5-24A8-43A0-8500-C8A8376B45FE}" type="presOf" srcId="{61F1395C-F9C0-415C-B1F6-F8EE33619429}" destId="{C81244FE-6233-40E0-9713-2CF4B4EE9AFC}" srcOrd="0" destOrd="0" presId="urn:microsoft.com/office/officeart/2005/8/layout/bList2"/>
    <dgm:cxn modelId="{03ECF8D0-6140-4499-B5DB-A1E984C92767}" type="presOf" srcId="{920C03B3-4389-4D7A-A8F3-4076BE7434B4}" destId="{F962614D-FBCC-46F9-9A35-4199B9CF2A45}" srcOrd="0" destOrd="0" presId="urn:microsoft.com/office/officeart/2005/8/layout/bList2"/>
    <dgm:cxn modelId="{F5A4F433-F71F-442D-B2DA-E4AD021ACC4D}" type="presOf" srcId="{920C03B3-4389-4D7A-A8F3-4076BE7434B4}" destId="{D6EE7309-E1FD-45D5-BAE8-AB22F53EFD19}" srcOrd="1" destOrd="0" presId="urn:microsoft.com/office/officeart/2005/8/layout/bList2"/>
    <dgm:cxn modelId="{58B4FF27-A715-4CE5-9146-D81FD93401DA}" type="presOf" srcId="{82BC2E63-BC9B-4E01-803D-710CEA6D4EE7}" destId="{3896CD47-1DB0-4FAB-A9CE-529203C3EE48}" srcOrd="0" destOrd="0" presId="urn:microsoft.com/office/officeart/2005/8/layout/bList2"/>
    <dgm:cxn modelId="{748C6F99-45AD-4E6F-AC93-7D993B902B45}" srcId="{61F1395C-F9C0-415C-B1F6-F8EE33619429}" destId="{6C021303-EB15-4E7A-8260-53F8E722F274}" srcOrd="0" destOrd="0" parTransId="{C6A3299B-8324-41AB-8886-2DCAEE937657}" sibTransId="{82BC2E63-BC9B-4E01-803D-710CEA6D4EE7}"/>
    <dgm:cxn modelId="{D1BBBBBC-D78B-4E45-9F63-3C2259B4EDD7}" type="presOf" srcId="{1EFE4F45-5AB6-4E67-9E3E-1D456BEFD70A}" destId="{C7D5CF23-49C2-4725-AC49-FCD917ABF35C}" srcOrd="1" destOrd="0" presId="urn:microsoft.com/office/officeart/2005/8/layout/bList2"/>
    <dgm:cxn modelId="{CB554703-6CC1-4068-AD1F-0912D25B674D}" type="presOf" srcId="{6C021303-EB15-4E7A-8260-53F8E722F274}" destId="{2F277BB2-793C-4A3C-BF12-74F3571417D9}" srcOrd="0" destOrd="0" presId="urn:microsoft.com/office/officeart/2005/8/layout/bList2"/>
    <dgm:cxn modelId="{42340D83-1CD5-41D5-B8EE-E9D11F92613C}" srcId="{6C021303-EB15-4E7A-8260-53F8E722F274}" destId="{9FB5B09C-0BF5-4FD9-9773-D6EAB39C6ABF}" srcOrd="0" destOrd="0" parTransId="{3CD03137-1A43-4FAE-A4F3-69A90715CBC3}" sibTransId="{97E2A1ED-1C97-4FE6-8639-CA65EED0D0C7}"/>
    <dgm:cxn modelId="{49F78C9F-313B-4C93-84B9-A6775542F353}" type="presOf" srcId="{6C021303-EB15-4E7A-8260-53F8E722F274}" destId="{3A540EE8-F377-40C6-A5E0-8954D89325FE}" srcOrd="1" destOrd="0" presId="urn:microsoft.com/office/officeart/2005/8/layout/bList2"/>
    <dgm:cxn modelId="{3CBEF5C2-AE6A-4A1A-9BF9-743078BA8AD8}" type="presParOf" srcId="{C81244FE-6233-40E0-9713-2CF4B4EE9AFC}" destId="{EF4BC8CF-E15C-4667-B136-17BA190FC29C}" srcOrd="0" destOrd="0" presId="urn:microsoft.com/office/officeart/2005/8/layout/bList2"/>
    <dgm:cxn modelId="{AB89C6CE-8CD6-490D-AF84-E00D6DF465B0}" type="presParOf" srcId="{EF4BC8CF-E15C-4667-B136-17BA190FC29C}" destId="{A90AE351-6DFF-457B-9B9F-177457B0E556}" srcOrd="0" destOrd="0" presId="urn:microsoft.com/office/officeart/2005/8/layout/bList2"/>
    <dgm:cxn modelId="{50BB84B3-7297-4003-971B-1F4F063AF907}" type="presParOf" srcId="{EF4BC8CF-E15C-4667-B136-17BA190FC29C}" destId="{2F277BB2-793C-4A3C-BF12-74F3571417D9}" srcOrd="1" destOrd="0" presId="urn:microsoft.com/office/officeart/2005/8/layout/bList2"/>
    <dgm:cxn modelId="{991E2A83-7881-45C6-BE0C-81A40B680869}" type="presParOf" srcId="{EF4BC8CF-E15C-4667-B136-17BA190FC29C}" destId="{3A540EE8-F377-40C6-A5E0-8954D89325FE}" srcOrd="2" destOrd="0" presId="urn:microsoft.com/office/officeart/2005/8/layout/bList2"/>
    <dgm:cxn modelId="{7CE5660C-4B40-40AA-AD0F-8E35905AD96F}" type="presParOf" srcId="{EF4BC8CF-E15C-4667-B136-17BA190FC29C}" destId="{62A40E12-F6F2-4230-ACBA-2DA1D455E3C4}" srcOrd="3" destOrd="0" presId="urn:microsoft.com/office/officeart/2005/8/layout/bList2"/>
    <dgm:cxn modelId="{E462F257-AC01-4061-BA5F-DE25ADBBCC26}" type="presParOf" srcId="{C81244FE-6233-40E0-9713-2CF4B4EE9AFC}" destId="{3896CD47-1DB0-4FAB-A9CE-529203C3EE48}" srcOrd="1" destOrd="0" presId="urn:microsoft.com/office/officeart/2005/8/layout/bList2"/>
    <dgm:cxn modelId="{F285AA9A-C023-4A06-9F92-C9EF9D38C276}" type="presParOf" srcId="{C81244FE-6233-40E0-9713-2CF4B4EE9AFC}" destId="{C04797FD-BB56-43BC-90A7-14A9D9CC121F}" srcOrd="2" destOrd="0" presId="urn:microsoft.com/office/officeart/2005/8/layout/bList2"/>
    <dgm:cxn modelId="{B9235D87-EE41-4782-B36D-A090D3B1CBC2}" type="presParOf" srcId="{C04797FD-BB56-43BC-90A7-14A9D9CC121F}" destId="{1666A54E-48BC-42D7-826C-0DE4DD896E58}" srcOrd="0" destOrd="0" presId="urn:microsoft.com/office/officeart/2005/8/layout/bList2"/>
    <dgm:cxn modelId="{9CE077E5-3E3D-4454-BA8D-8DD56E5BC512}" type="presParOf" srcId="{C04797FD-BB56-43BC-90A7-14A9D9CC121F}" destId="{F962614D-FBCC-46F9-9A35-4199B9CF2A45}" srcOrd="1" destOrd="0" presId="urn:microsoft.com/office/officeart/2005/8/layout/bList2"/>
    <dgm:cxn modelId="{FFDF382C-E76B-443E-8554-DDE6B1FC3786}" type="presParOf" srcId="{C04797FD-BB56-43BC-90A7-14A9D9CC121F}" destId="{D6EE7309-E1FD-45D5-BAE8-AB22F53EFD19}" srcOrd="2" destOrd="0" presId="urn:microsoft.com/office/officeart/2005/8/layout/bList2"/>
    <dgm:cxn modelId="{376C3644-3413-496C-A3A9-078EEDDA34C9}" type="presParOf" srcId="{C04797FD-BB56-43BC-90A7-14A9D9CC121F}" destId="{024B91FF-7BE3-46D2-8401-4C50279A0028}" srcOrd="3" destOrd="0" presId="urn:microsoft.com/office/officeart/2005/8/layout/bList2"/>
    <dgm:cxn modelId="{5087F66C-81F3-441C-90EC-BA0A0764FEA7}" type="presParOf" srcId="{C81244FE-6233-40E0-9713-2CF4B4EE9AFC}" destId="{8D5643BA-A619-4892-BB4D-F1CEB7FE697B}" srcOrd="3" destOrd="0" presId="urn:microsoft.com/office/officeart/2005/8/layout/bList2"/>
    <dgm:cxn modelId="{B9667C37-6EB7-4848-A783-38EC9FEFD89D}" type="presParOf" srcId="{C81244FE-6233-40E0-9713-2CF4B4EE9AFC}" destId="{F6298450-3A5F-4914-987A-04045924D678}" srcOrd="4" destOrd="0" presId="urn:microsoft.com/office/officeart/2005/8/layout/bList2"/>
    <dgm:cxn modelId="{75C9C784-7127-43B0-9C68-D61B08A0E1F6}" type="presParOf" srcId="{F6298450-3A5F-4914-987A-04045924D678}" destId="{11DECAFD-5422-42D2-99BF-AA8FA073A96A}" srcOrd="0" destOrd="0" presId="urn:microsoft.com/office/officeart/2005/8/layout/bList2"/>
    <dgm:cxn modelId="{9E5AB4B7-C2D2-4728-B5F8-4F9E0953DEAA}" type="presParOf" srcId="{F6298450-3A5F-4914-987A-04045924D678}" destId="{09612548-005B-4F15-81D3-12074E39BF93}" srcOrd="1" destOrd="0" presId="urn:microsoft.com/office/officeart/2005/8/layout/bList2"/>
    <dgm:cxn modelId="{9A6F4971-B9DB-4678-A1A7-3577A9942C9E}" type="presParOf" srcId="{F6298450-3A5F-4914-987A-04045924D678}" destId="{C7D5CF23-49C2-4725-AC49-FCD917ABF35C}" srcOrd="2" destOrd="0" presId="urn:microsoft.com/office/officeart/2005/8/layout/bList2"/>
    <dgm:cxn modelId="{6739998F-5CFC-4C0F-9203-BA3896392A96}" type="presParOf" srcId="{F6298450-3A5F-4914-987A-04045924D678}" destId="{501F9D61-A5E7-4487-B85D-0312ABA6014B}" srcOrd="3" destOrd="0" presId="urn:microsoft.com/office/officeart/2005/8/layout/b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1D4B3-ADEE-4CD9-9B0B-0233D3284AF3}" type="datetimeFigureOut">
              <a:rPr lang="en-US" smtClean="0"/>
              <a:pPr/>
              <a:t>3/24/2023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5E8CB6-F5DF-4215-9445-77D1D50CC31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E8CB6-F5DF-4215-9445-77D1D50CC31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E8CB6-F5DF-4215-9445-77D1D50CC318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E8CB6-F5DF-4215-9445-77D1D50CC318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E8CB6-F5DF-4215-9445-77D1D50CC31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E8CB6-F5DF-4215-9445-77D1D50CC31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E8CB6-F5DF-4215-9445-77D1D50CC31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E8CB6-F5DF-4215-9445-77D1D50CC318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E8CB6-F5DF-4215-9445-77D1D50CC318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E8CB6-F5DF-4215-9445-77D1D50CC318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E8CB6-F5DF-4215-9445-77D1D50CC318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E8CB6-F5DF-4215-9445-77D1D50CC318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405D7-9D51-43BF-A9FE-1040ABCB302B}" type="datetimeFigureOut">
              <a:rPr lang="en-US" smtClean="0"/>
              <a:pPr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4C3EB-F8C3-45C4-B121-D72670BB7B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405D7-9D51-43BF-A9FE-1040ABCB302B}" type="datetimeFigureOut">
              <a:rPr lang="en-US" smtClean="0"/>
              <a:pPr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4C3EB-F8C3-45C4-B121-D72670BB7B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405D7-9D51-43BF-A9FE-1040ABCB302B}" type="datetimeFigureOut">
              <a:rPr lang="en-US" smtClean="0"/>
              <a:pPr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4C3EB-F8C3-45C4-B121-D72670BB7B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405D7-9D51-43BF-A9FE-1040ABCB302B}" type="datetimeFigureOut">
              <a:rPr lang="en-US" smtClean="0"/>
              <a:pPr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4C3EB-F8C3-45C4-B121-D72670BB7B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405D7-9D51-43BF-A9FE-1040ABCB302B}" type="datetimeFigureOut">
              <a:rPr lang="en-US" smtClean="0"/>
              <a:pPr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4C3EB-F8C3-45C4-B121-D72670BB7B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405D7-9D51-43BF-A9FE-1040ABCB302B}" type="datetimeFigureOut">
              <a:rPr lang="en-US" smtClean="0"/>
              <a:pPr/>
              <a:t>3/24/2023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4C3EB-F8C3-45C4-B121-D72670BB7B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405D7-9D51-43BF-A9FE-1040ABCB302B}" type="datetimeFigureOut">
              <a:rPr lang="en-US" smtClean="0"/>
              <a:pPr/>
              <a:t>3/24/2023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4C3EB-F8C3-45C4-B121-D72670BB7B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405D7-9D51-43BF-A9FE-1040ABCB302B}" type="datetimeFigureOut">
              <a:rPr lang="en-US" smtClean="0"/>
              <a:pPr/>
              <a:t>3/24/2023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4C3EB-F8C3-45C4-B121-D72670BB7B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405D7-9D51-43BF-A9FE-1040ABCB302B}" type="datetimeFigureOut">
              <a:rPr lang="en-US" smtClean="0"/>
              <a:pPr/>
              <a:t>3/24/2023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4C3EB-F8C3-45C4-B121-D72670BB7B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405D7-9D51-43BF-A9FE-1040ABCB302B}" type="datetimeFigureOut">
              <a:rPr lang="en-US" smtClean="0"/>
              <a:pPr/>
              <a:t>3/24/2023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4C3EB-F8C3-45C4-B121-D72670BB7B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405D7-9D51-43BF-A9FE-1040ABCB302B}" type="datetimeFigureOut">
              <a:rPr lang="en-US" smtClean="0"/>
              <a:pPr/>
              <a:t>3/24/2023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4C3EB-F8C3-45C4-B121-D72670BB7B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405D7-9D51-43BF-A9FE-1040ABCB302B}" type="datetimeFigureOut">
              <a:rPr lang="en-US" smtClean="0"/>
              <a:pPr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4C3EB-F8C3-45C4-B121-D72670BB7B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jpeg"/><Relationship Id="rId5" Type="http://schemas.openxmlformats.org/officeDocument/2006/relationships/image" Target="../media/image25.pn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43.png"/><Relationship Id="rId7" Type="http://schemas.openxmlformats.org/officeDocument/2006/relationships/diagramQuickStyle" Target="../diagrams/quickStyle2.xml"/><Relationship Id="rId12" Type="http://schemas.openxmlformats.org/officeDocument/2006/relationships/image" Target="../media/image49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48.gif"/><Relationship Id="rId5" Type="http://schemas.openxmlformats.org/officeDocument/2006/relationships/diagramData" Target="../diagrams/data2.xml"/><Relationship Id="rId10" Type="http://schemas.openxmlformats.org/officeDocument/2006/relationships/image" Target="../media/image47.png"/><Relationship Id="rId4" Type="http://schemas.openxmlformats.org/officeDocument/2006/relationships/image" Target="../media/image44.jpeg"/><Relationship Id="rId9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.jpeg"/><Relationship Id="rId7" Type="http://schemas.openxmlformats.org/officeDocument/2006/relationships/image" Target="../media/image6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png"/><Relationship Id="rId11" Type="http://schemas.openxmlformats.org/officeDocument/2006/relationships/image" Target="../media/image65.jpeg"/><Relationship Id="rId5" Type="http://schemas.openxmlformats.org/officeDocument/2006/relationships/image" Target="../media/image59.jpeg"/><Relationship Id="rId10" Type="http://schemas.openxmlformats.org/officeDocument/2006/relationships/image" Target="../media/image64.jpeg"/><Relationship Id="rId4" Type="http://schemas.openxmlformats.org/officeDocument/2006/relationships/image" Target="../media/image30.jpeg"/><Relationship Id="rId9" Type="http://schemas.openxmlformats.org/officeDocument/2006/relationships/image" Target="../media/image6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67.png"/><Relationship Id="rId7" Type="http://schemas.openxmlformats.org/officeDocument/2006/relationships/diagramLayout" Target="../diagrams/layout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openxmlformats.org/officeDocument/2006/relationships/image" Target="../media/image69.jpeg"/><Relationship Id="rId10" Type="http://schemas.openxmlformats.org/officeDocument/2006/relationships/image" Target="../media/image70.png"/><Relationship Id="rId4" Type="http://schemas.openxmlformats.org/officeDocument/2006/relationships/image" Target="../media/image68.jpeg"/><Relationship Id="rId9" Type="http://schemas.openxmlformats.org/officeDocument/2006/relationships/diagramColors" Target="../diagrams/colors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jpeg"/><Relationship Id="rId4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12" Type="http://schemas.openxmlformats.org/officeDocument/2006/relationships/image" Target="../media/image7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4.jpeg"/><Relationship Id="rId4" Type="http://schemas.openxmlformats.org/officeDocument/2006/relationships/image" Target="../media/image103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08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jpe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4" name="Picture 6" descr="andromedai-i | Граффитчики, Японские иллюстрации, Фэнтези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0BD300D-A736-4326-9BB0-D4878A6A401C}"/>
              </a:ext>
            </a:extLst>
          </p:cNvPr>
          <p:cNvSpPr txBox="1"/>
          <p:nvPr/>
        </p:nvSpPr>
        <p:spPr>
          <a:xfrm>
            <a:off x="1371600" y="2119745"/>
            <a:ext cx="699654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solidFill>
                  <a:srgbClr val="FFFF00"/>
                </a:solidFill>
                <a:latin typeface="Monotype Corsiva" pitchFamily="66" charset="0"/>
                <a:ea typeface="Hand Of Sean" panose="02000500000000000000" pitchFamily="2" charset="-128"/>
                <a:cs typeface="Times New Roman" pitchFamily="18" charset="0"/>
              </a:rPr>
              <a:t>Welcome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42" name="Picture 14" descr="What is Third Party Content? - New Initiatives Marketing"/>
          <p:cNvPicPr>
            <a:picLocks noChangeAspect="1" noChangeArrowheads="1"/>
          </p:cNvPicPr>
          <p:nvPr/>
        </p:nvPicPr>
        <p:blipFill>
          <a:blip r:embed="rId3"/>
          <a:srcRect r="1429" b="39048"/>
          <a:stretch>
            <a:fillRect/>
          </a:stretch>
        </p:blipFill>
        <p:spPr bwMode="auto">
          <a:xfrm>
            <a:off x="304800" y="5181600"/>
            <a:ext cx="3505201" cy="1447799"/>
          </a:xfrm>
          <a:prstGeom prst="rect">
            <a:avLst/>
          </a:prstGeom>
          <a:noFill/>
        </p:spPr>
      </p:pic>
      <p:pic>
        <p:nvPicPr>
          <p:cNvPr id="35" name="Picture 26" descr="The effect of Eco-Label proliferation and consumer confusion - Online essay  writing service"/>
          <p:cNvPicPr>
            <a:picLocks noChangeAspect="1" noChangeArrowheads="1"/>
          </p:cNvPicPr>
          <p:nvPr/>
        </p:nvPicPr>
        <p:blipFill>
          <a:blip r:embed="rId4"/>
          <a:srcRect l="13075" r="10866"/>
          <a:stretch>
            <a:fillRect/>
          </a:stretch>
        </p:blipFill>
        <p:spPr bwMode="auto">
          <a:xfrm>
            <a:off x="7391400" y="1447800"/>
            <a:ext cx="1752600" cy="1524000"/>
          </a:xfrm>
          <a:prstGeom prst="rect">
            <a:avLst/>
          </a:prstGeom>
          <a:noFill/>
        </p:spPr>
      </p:pic>
      <p:grpSp>
        <p:nvGrpSpPr>
          <p:cNvPr id="8" name="Group 33"/>
          <p:cNvGrpSpPr>
            <a:grpSpLocks/>
          </p:cNvGrpSpPr>
          <p:nvPr/>
        </p:nvGrpSpPr>
        <p:grpSpPr bwMode="auto">
          <a:xfrm>
            <a:off x="2819400" y="3428999"/>
            <a:ext cx="1517657" cy="1752601"/>
            <a:chOff x="2209800" y="3829643"/>
            <a:chExt cx="2063750" cy="1656756"/>
          </a:xfrm>
        </p:grpSpPr>
        <p:sp>
          <p:nvSpPr>
            <p:cNvPr id="9" name="Freeform 5"/>
            <p:cNvSpPr>
              <a:spLocks/>
            </p:cNvSpPr>
            <p:nvPr/>
          </p:nvSpPr>
          <p:spPr bwMode="gray">
            <a:xfrm>
              <a:off x="2209800" y="3829643"/>
              <a:ext cx="2063750" cy="1656756"/>
            </a:xfrm>
            <a:custGeom>
              <a:avLst/>
              <a:gdLst/>
              <a:ahLst/>
              <a:cxnLst>
                <a:cxn ang="0">
                  <a:pos x="303" y="1008"/>
                </a:cxn>
                <a:cxn ang="0">
                  <a:pos x="1299" y="1008"/>
                </a:cxn>
                <a:cxn ang="0">
                  <a:pos x="1296" y="315"/>
                </a:cxn>
                <a:cxn ang="0">
                  <a:pos x="942" y="0"/>
                </a:cxn>
                <a:cxn ang="0">
                  <a:pos x="3" y="0"/>
                </a:cxn>
                <a:cxn ang="0">
                  <a:pos x="0" y="723"/>
                </a:cxn>
                <a:cxn ang="0">
                  <a:pos x="303" y="1008"/>
                </a:cxn>
              </a:cxnLst>
              <a:rect l="0" t="0" r="r" b="b"/>
              <a:pathLst>
                <a:path w="1299" h="1008">
                  <a:moveTo>
                    <a:pt x="303" y="1008"/>
                  </a:moveTo>
                  <a:cubicBezTo>
                    <a:pt x="801" y="1008"/>
                    <a:pt x="1299" y="1008"/>
                    <a:pt x="1299" y="1008"/>
                  </a:cubicBezTo>
                  <a:cubicBezTo>
                    <a:pt x="1299" y="1008"/>
                    <a:pt x="1297" y="661"/>
                    <a:pt x="1296" y="315"/>
                  </a:cubicBezTo>
                  <a:cubicBezTo>
                    <a:pt x="1290" y="150"/>
                    <a:pt x="1161" y="0"/>
                    <a:pt x="942" y="0"/>
                  </a:cubicBezTo>
                  <a:cubicBezTo>
                    <a:pt x="472" y="0"/>
                    <a:pt x="3" y="0"/>
                    <a:pt x="3" y="0"/>
                  </a:cubicBezTo>
                  <a:cubicBezTo>
                    <a:pt x="3" y="0"/>
                    <a:pt x="1" y="361"/>
                    <a:pt x="0" y="723"/>
                  </a:cubicBezTo>
                  <a:cubicBezTo>
                    <a:pt x="0" y="915"/>
                    <a:pt x="144" y="1002"/>
                    <a:pt x="303" y="1008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28575" cmpd="sng">
              <a:solidFill>
                <a:srgbClr val="F8F8F8"/>
              </a:solidFill>
              <a:round/>
              <a:headEnd/>
              <a:tailEnd/>
            </a:ln>
            <a:effectLst>
              <a:outerShdw dist="107763" dir="2700000" algn="ctr" rotWithShape="0">
                <a:srgbClr val="1C1C1C">
                  <a:alpha val="50000"/>
                </a:srgbClr>
              </a:outerShdw>
              <a:reflection blurRad="6350" stA="52000" endA="300" endPos="35000" dir="5400000" sy="-100000" algn="bl" rotWithShape="0"/>
            </a:effectLst>
          </p:spPr>
          <p:txBody>
            <a:bodyPr/>
            <a:lstStyle/>
            <a:p>
              <a:pPr>
                <a:defRPr/>
              </a:pPr>
              <a:endParaRPr lang="en-US" sz="2400" dirty="0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86950" y="3962253"/>
              <a:ext cx="1523703" cy="46044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endParaRPr lang="en-US" sz="2400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86950" y="4341691"/>
              <a:ext cx="1829547" cy="69279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3200" dirty="0">
                  <a:solidFill>
                    <a:prstClr val="white"/>
                  </a:solidFill>
                  <a:latin typeface="+mj-lt"/>
                </a:rPr>
                <a:t>3</a:t>
              </a:r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329544" y="4813300"/>
              <a:ext cx="1894112" cy="596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up 34"/>
          <p:cNvGrpSpPr>
            <a:grpSpLocks/>
          </p:cNvGrpSpPr>
          <p:nvPr/>
        </p:nvGrpSpPr>
        <p:grpSpPr bwMode="auto">
          <a:xfrm>
            <a:off x="4419601" y="3429000"/>
            <a:ext cx="1523999" cy="1676400"/>
            <a:chOff x="4495800" y="3757612"/>
            <a:chExt cx="2063750" cy="1728788"/>
          </a:xfrm>
        </p:grpSpPr>
        <p:sp>
          <p:nvSpPr>
            <p:cNvPr id="14" name="Freeform 6"/>
            <p:cNvSpPr>
              <a:spLocks/>
            </p:cNvSpPr>
            <p:nvPr/>
          </p:nvSpPr>
          <p:spPr bwMode="gray">
            <a:xfrm flipH="1">
              <a:off x="4495800" y="3757612"/>
              <a:ext cx="2063750" cy="1728788"/>
            </a:xfrm>
            <a:custGeom>
              <a:avLst/>
              <a:gdLst/>
              <a:ahLst/>
              <a:cxnLst>
                <a:cxn ang="0">
                  <a:pos x="303" y="1008"/>
                </a:cxn>
                <a:cxn ang="0">
                  <a:pos x="1299" y="1008"/>
                </a:cxn>
                <a:cxn ang="0">
                  <a:pos x="1296" y="315"/>
                </a:cxn>
                <a:cxn ang="0">
                  <a:pos x="942" y="0"/>
                </a:cxn>
                <a:cxn ang="0">
                  <a:pos x="3" y="0"/>
                </a:cxn>
                <a:cxn ang="0">
                  <a:pos x="0" y="723"/>
                </a:cxn>
                <a:cxn ang="0">
                  <a:pos x="303" y="1008"/>
                </a:cxn>
              </a:cxnLst>
              <a:rect l="0" t="0" r="r" b="b"/>
              <a:pathLst>
                <a:path w="1299" h="1008">
                  <a:moveTo>
                    <a:pt x="303" y="1008"/>
                  </a:moveTo>
                  <a:cubicBezTo>
                    <a:pt x="801" y="1008"/>
                    <a:pt x="1299" y="1008"/>
                    <a:pt x="1299" y="1008"/>
                  </a:cubicBezTo>
                  <a:cubicBezTo>
                    <a:pt x="1299" y="1008"/>
                    <a:pt x="1297" y="661"/>
                    <a:pt x="1296" y="315"/>
                  </a:cubicBezTo>
                  <a:cubicBezTo>
                    <a:pt x="1290" y="150"/>
                    <a:pt x="1161" y="0"/>
                    <a:pt x="942" y="0"/>
                  </a:cubicBezTo>
                  <a:cubicBezTo>
                    <a:pt x="472" y="0"/>
                    <a:pt x="3" y="0"/>
                    <a:pt x="3" y="0"/>
                  </a:cubicBezTo>
                  <a:cubicBezTo>
                    <a:pt x="3" y="0"/>
                    <a:pt x="1" y="361"/>
                    <a:pt x="0" y="723"/>
                  </a:cubicBezTo>
                  <a:cubicBezTo>
                    <a:pt x="0" y="915"/>
                    <a:pt x="144" y="1002"/>
                    <a:pt x="303" y="1008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28575" cmpd="sng">
              <a:solidFill>
                <a:srgbClr val="F8F8F8"/>
              </a:solidFill>
              <a:round/>
              <a:headEnd/>
              <a:tailEnd/>
            </a:ln>
            <a:effectLst>
              <a:outerShdw dist="107763" dir="2700000" algn="ctr" rotWithShape="0">
                <a:srgbClr val="1C1C1C">
                  <a:alpha val="50000"/>
                </a:srgbClr>
              </a:outerShdw>
              <a:reflection blurRad="6350" stA="52000" endA="300" endPos="35000" dir="5400000" sy="-100000" algn="bl" rotWithShape="0"/>
            </a:effectLst>
          </p:spPr>
          <p:txBody>
            <a:bodyPr/>
            <a:lstStyle/>
            <a:p>
              <a:pPr>
                <a:defRPr/>
              </a:pPr>
              <a:endParaRPr lang="en-US" sz="2400" dirty="0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70214" y="4343572"/>
              <a:ext cx="1981895" cy="111088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 sz="3200" dirty="0" smtClean="0">
                <a:solidFill>
                  <a:prstClr val="white"/>
                </a:solidFill>
                <a:latin typeface="+mj-lt"/>
              </a:endParaRPr>
            </a:p>
            <a:p>
              <a:pPr algn="ctr">
                <a:defRPr/>
              </a:pPr>
              <a:r>
                <a:rPr lang="en-US" sz="3200" dirty="0" smtClean="0">
                  <a:solidFill>
                    <a:prstClr val="white"/>
                  </a:solidFill>
                  <a:latin typeface="+mj-lt"/>
                </a:rPr>
                <a:t>4</a:t>
              </a:r>
              <a:endParaRPr lang="en-US" sz="3200" dirty="0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550228" y="4822372"/>
              <a:ext cx="1927225" cy="596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" name="Group 27"/>
          <p:cNvGrpSpPr>
            <a:grpSpLocks/>
          </p:cNvGrpSpPr>
          <p:nvPr/>
        </p:nvGrpSpPr>
        <p:grpSpPr bwMode="auto">
          <a:xfrm>
            <a:off x="2819400" y="1828800"/>
            <a:ext cx="1613626" cy="1477631"/>
            <a:chOff x="2209800" y="1776412"/>
            <a:chExt cx="2063750" cy="1728788"/>
          </a:xfrm>
        </p:grpSpPr>
        <p:sp>
          <p:nvSpPr>
            <p:cNvPr id="18" name="Freeform 3"/>
            <p:cNvSpPr>
              <a:spLocks/>
            </p:cNvSpPr>
            <p:nvPr/>
          </p:nvSpPr>
          <p:spPr bwMode="gray">
            <a:xfrm flipH="1">
              <a:off x="2209800" y="1776412"/>
              <a:ext cx="2063750" cy="1728788"/>
            </a:xfrm>
            <a:custGeom>
              <a:avLst/>
              <a:gdLst/>
              <a:ahLst/>
              <a:cxnLst>
                <a:cxn ang="0">
                  <a:pos x="303" y="1008"/>
                </a:cxn>
                <a:cxn ang="0">
                  <a:pos x="1299" y="1008"/>
                </a:cxn>
                <a:cxn ang="0">
                  <a:pos x="1296" y="315"/>
                </a:cxn>
                <a:cxn ang="0">
                  <a:pos x="942" y="0"/>
                </a:cxn>
                <a:cxn ang="0">
                  <a:pos x="3" y="0"/>
                </a:cxn>
                <a:cxn ang="0">
                  <a:pos x="0" y="723"/>
                </a:cxn>
                <a:cxn ang="0">
                  <a:pos x="303" y="1008"/>
                </a:cxn>
              </a:cxnLst>
              <a:rect l="0" t="0" r="r" b="b"/>
              <a:pathLst>
                <a:path w="1299" h="1008">
                  <a:moveTo>
                    <a:pt x="303" y="1008"/>
                  </a:moveTo>
                  <a:cubicBezTo>
                    <a:pt x="801" y="1008"/>
                    <a:pt x="1299" y="1008"/>
                    <a:pt x="1299" y="1008"/>
                  </a:cubicBezTo>
                  <a:cubicBezTo>
                    <a:pt x="1299" y="1008"/>
                    <a:pt x="1297" y="661"/>
                    <a:pt x="1296" y="315"/>
                  </a:cubicBezTo>
                  <a:cubicBezTo>
                    <a:pt x="1290" y="150"/>
                    <a:pt x="1161" y="0"/>
                    <a:pt x="942" y="0"/>
                  </a:cubicBezTo>
                  <a:cubicBezTo>
                    <a:pt x="472" y="0"/>
                    <a:pt x="3" y="0"/>
                    <a:pt x="3" y="0"/>
                  </a:cubicBezTo>
                  <a:cubicBezTo>
                    <a:pt x="3" y="0"/>
                    <a:pt x="1" y="361"/>
                    <a:pt x="0" y="723"/>
                  </a:cubicBezTo>
                  <a:cubicBezTo>
                    <a:pt x="0" y="915"/>
                    <a:pt x="144" y="1002"/>
                    <a:pt x="303" y="100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28575" cmpd="sng">
              <a:solidFill>
                <a:srgbClr val="F8F8F8"/>
              </a:solidFill>
              <a:round/>
              <a:headEnd/>
              <a:tailEnd/>
            </a:ln>
            <a:effectLst>
              <a:outerShdw dist="107763" dir="2700000" algn="ctr" rotWithShape="0">
                <a:srgbClr val="1C1C1C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2400" dirty="0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362960" y="2435220"/>
              <a:ext cx="1827521" cy="75692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3200" dirty="0">
                  <a:solidFill>
                    <a:prstClr val="white"/>
                  </a:solidFill>
                  <a:latin typeface="+mj-lt"/>
                </a:rPr>
                <a:t>1</a:t>
              </a:r>
            </a:p>
          </p:txBody>
        </p:sp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362200" y="1828800"/>
              <a:ext cx="18288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" name="Group 32"/>
          <p:cNvGrpSpPr>
            <a:grpSpLocks/>
          </p:cNvGrpSpPr>
          <p:nvPr/>
        </p:nvGrpSpPr>
        <p:grpSpPr bwMode="auto">
          <a:xfrm>
            <a:off x="4484312" y="1828800"/>
            <a:ext cx="1459288" cy="1524000"/>
            <a:chOff x="4572000" y="1776412"/>
            <a:chExt cx="1987550" cy="1728788"/>
          </a:xfrm>
        </p:grpSpPr>
        <p:sp>
          <p:nvSpPr>
            <p:cNvPr id="22" name="Freeform 4"/>
            <p:cNvSpPr>
              <a:spLocks/>
            </p:cNvSpPr>
            <p:nvPr/>
          </p:nvSpPr>
          <p:spPr bwMode="gray">
            <a:xfrm>
              <a:off x="4585528" y="1776412"/>
              <a:ext cx="1974022" cy="1728788"/>
            </a:xfrm>
            <a:custGeom>
              <a:avLst/>
              <a:gdLst/>
              <a:ahLst/>
              <a:cxnLst>
                <a:cxn ang="0">
                  <a:pos x="303" y="1008"/>
                </a:cxn>
                <a:cxn ang="0">
                  <a:pos x="1299" y="1008"/>
                </a:cxn>
                <a:cxn ang="0">
                  <a:pos x="1296" y="315"/>
                </a:cxn>
                <a:cxn ang="0">
                  <a:pos x="942" y="0"/>
                </a:cxn>
                <a:cxn ang="0">
                  <a:pos x="3" y="0"/>
                </a:cxn>
                <a:cxn ang="0">
                  <a:pos x="0" y="723"/>
                </a:cxn>
                <a:cxn ang="0">
                  <a:pos x="303" y="1008"/>
                </a:cxn>
              </a:cxnLst>
              <a:rect l="0" t="0" r="r" b="b"/>
              <a:pathLst>
                <a:path w="1299" h="1008">
                  <a:moveTo>
                    <a:pt x="303" y="1008"/>
                  </a:moveTo>
                  <a:cubicBezTo>
                    <a:pt x="801" y="1008"/>
                    <a:pt x="1299" y="1008"/>
                    <a:pt x="1299" y="1008"/>
                  </a:cubicBezTo>
                  <a:cubicBezTo>
                    <a:pt x="1299" y="1008"/>
                    <a:pt x="1297" y="661"/>
                    <a:pt x="1296" y="315"/>
                  </a:cubicBezTo>
                  <a:cubicBezTo>
                    <a:pt x="1290" y="150"/>
                    <a:pt x="1161" y="0"/>
                    <a:pt x="942" y="0"/>
                  </a:cubicBezTo>
                  <a:cubicBezTo>
                    <a:pt x="472" y="0"/>
                    <a:pt x="3" y="0"/>
                    <a:pt x="3" y="0"/>
                  </a:cubicBezTo>
                  <a:cubicBezTo>
                    <a:pt x="3" y="0"/>
                    <a:pt x="1" y="361"/>
                    <a:pt x="0" y="723"/>
                  </a:cubicBezTo>
                  <a:cubicBezTo>
                    <a:pt x="0" y="915"/>
                    <a:pt x="144" y="1002"/>
                    <a:pt x="303" y="1008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28575" cmpd="sng">
              <a:solidFill>
                <a:srgbClr val="F8F8F8"/>
              </a:solidFill>
              <a:round/>
              <a:headEnd/>
              <a:tailEnd/>
            </a:ln>
            <a:effectLst>
              <a:outerShdw dist="107763" dir="2700000" algn="ctr" rotWithShape="0">
                <a:srgbClr val="1C1C1C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2400" dirty="0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572234" y="2438452"/>
              <a:ext cx="1829174" cy="75795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3200" dirty="0">
                  <a:solidFill>
                    <a:prstClr val="white"/>
                  </a:solidFill>
                  <a:latin typeface="+mj-lt"/>
                </a:rPr>
                <a:t>2</a:t>
              </a:r>
            </a:p>
          </p:txBody>
        </p:sp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572000" y="1828800"/>
              <a:ext cx="1828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" name="TextBox 24"/>
          <p:cNvSpPr txBox="1"/>
          <p:nvPr/>
        </p:nvSpPr>
        <p:spPr>
          <a:xfrm>
            <a:off x="228600" y="4191000"/>
            <a:ext cx="2743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38" indent="-91438">
              <a:spcBef>
                <a:spcPts val="600"/>
              </a:spcBef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Private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market-based and  public policy instrument. 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2400" y="762000"/>
            <a:ext cx="28956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Voluntary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method of environmental performance certification.</a:t>
            </a:r>
          </a:p>
        </p:txBody>
      </p:sp>
      <p:sp>
        <p:nvSpPr>
          <p:cNvPr id="27" name="TextBox 20"/>
          <p:cNvSpPr txBox="1">
            <a:spLocks noChangeArrowheads="1"/>
          </p:cNvSpPr>
          <p:nvPr/>
        </p:nvSpPr>
        <p:spPr bwMode="auto">
          <a:xfrm>
            <a:off x="5791200" y="609600"/>
            <a:ext cx="2438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0488" indent="-90488" algn="ctr">
              <a:spcBef>
                <a:spcPts val="6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Called as ‘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Environmental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labelling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’</a:t>
            </a:r>
            <a:endParaRPr lang="en-US" alt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Circular Arrow 30"/>
          <p:cNvSpPr/>
          <p:nvPr/>
        </p:nvSpPr>
        <p:spPr bwMode="auto">
          <a:xfrm rot="15161238">
            <a:off x="3786874" y="2690126"/>
            <a:ext cx="1557338" cy="1815886"/>
          </a:xfrm>
          <a:prstGeom prst="circularArrow">
            <a:avLst>
              <a:gd name="adj1" fmla="val 4611"/>
              <a:gd name="adj2" fmla="val 752123"/>
              <a:gd name="adj3" fmla="val 20504007"/>
              <a:gd name="adj4" fmla="val 2276200"/>
              <a:gd name="adj5" fmla="val 8363"/>
            </a:avLst>
          </a:prstGeom>
          <a:solidFill>
            <a:srgbClr val="C00000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3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077200" y="6184900"/>
            <a:ext cx="14478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7843E921-0A4B-4375-8379-A375836513B0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36" name="Rounded Rectangle 35"/>
          <p:cNvSpPr/>
          <p:nvPr/>
        </p:nvSpPr>
        <p:spPr>
          <a:xfrm>
            <a:off x="3657600" y="2895600"/>
            <a:ext cx="1752600" cy="1295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Eco </a:t>
            </a:r>
            <a:r>
              <a:rPr lang="en-US" sz="2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labelling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4" name="Picture 2" descr="Thinking Man PNG, Vector, PSD, and Clipart With Transparent Background for  Free Download | Pngtre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52800" y="0"/>
            <a:ext cx="2209800" cy="2209800"/>
          </a:xfrm>
          <a:prstGeom prst="rect">
            <a:avLst/>
          </a:prstGeom>
          <a:noFill/>
        </p:spPr>
      </p:pic>
      <p:sp>
        <p:nvSpPr>
          <p:cNvPr id="30" name="Rectangle 29"/>
          <p:cNvSpPr/>
          <p:nvPr/>
        </p:nvSpPr>
        <p:spPr>
          <a:xfrm>
            <a:off x="6096000" y="5029200"/>
            <a:ext cx="259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Third-party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organisations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independently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Picture 6" descr="Peer Connect :: Voluntary participation"/>
          <p:cNvPicPr>
            <a:picLocks noChangeAspect="1" noChangeArrowheads="1"/>
          </p:cNvPicPr>
          <p:nvPr/>
        </p:nvPicPr>
        <p:blipFill>
          <a:blip r:embed="rId10"/>
          <a:srcRect l="33415" t="22535" r="19410" b="9859"/>
          <a:stretch>
            <a:fillRect/>
          </a:stretch>
        </p:blipFill>
        <p:spPr bwMode="auto">
          <a:xfrm>
            <a:off x="1905000" y="1524000"/>
            <a:ext cx="1219200" cy="1371600"/>
          </a:xfrm>
          <a:prstGeom prst="rect">
            <a:avLst/>
          </a:prstGeom>
          <a:noFill/>
        </p:spPr>
      </p:pic>
      <p:sp>
        <p:nvSpPr>
          <p:cNvPr id="48130" name="AutoShape 2" descr="My turn: A third party can emerge in California. Here's a path - CalMatt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8132" name="Picture 4" descr="My turn: A third party can emerge in California. Here's a path - CalMatters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76999" y="3581400"/>
            <a:ext cx="2177143" cy="1524000"/>
          </a:xfrm>
          <a:prstGeom prst="rect">
            <a:avLst/>
          </a:prstGeom>
          <a:noFill/>
        </p:spPr>
      </p:pic>
      <p:sp>
        <p:nvSpPr>
          <p:cNvPr id="48134" name="AutoShape 6" descr="What is Third Party Content? - New Initiatives Market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6" name="AutoShape 8" descr="What is Third Party Content? - New Initiatives Market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8" name="AutoShape 10" descr="What is Third Party Content? - New Initiatives Market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0" name="AutoShape 12" descr="What is Third Party Content? - New Initiatives Market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  <p:bldP spid="26" grpId="0" build="allAtOnce"/>
      <p:bldP spid="27" grpId="0" build="p"/>
      <p:bldP spid="3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82;p2"/>
          <p:cNvSpPr txBox="1"/>
          <p:nvPr/>
        </p:nvSpPr>
        <p:spPr>
          <a:xfrm>
            <a:off x="381000" y="304800"/>
            <a:ext cx="6248400" cy="830956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Useful tool for governments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encouraging sound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environmental practices</a:t>
            </a:r>
            <a:endParaRPr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Google Shape;216;p2"/>
          <p:cNvSpPr txBox="1"/>
          <p:nvPr/>
        </p:nvSpPr>
        <p:spPr>
          <a:xfrm flipH="1">
            <a:off x="381000" y="1371600"/>
            <a:ext cx="7086600" cy="461624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Follows a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life cycle approach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 certifying a product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Google Shape;191;p2"/>
          <p:cNvSpPr txBox="1"/>
          <p:nvPr/>
        </p:nvSpPr>
        <p:spPr>
          <a:xfrm>
            <a:off x="381000" y="2133600"/>
            <a:ext cx="3505200" cy="230828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Eco labels commonly known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as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green stickers.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They are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tool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 a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source of credibility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of product being a greener one to the consumers. </a:t>
            </a:r>
            <a:endParaRPr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Google Shape;199;p2"/>
          <p:cNvSpPr txBox="1"/>
          <p:nvPr/>
        </p:nvSpPr>
        <p:spPr>
          <a:xfrm flipH="1">
            <a:off x="381000" y="4572000"/>
            <a:ext cx="3657600" cy="193895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These included labels with such claims as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"recyclable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", "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eco-friendly", "low energy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", and "recycled content"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8" descr="Eco-label: An Indian Contex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1400" y="0"/>
            <a:ext cx="1752600" cy="1828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GIF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599" y="2209800"/>
            <a:ext cx="4572001" cy="4038600"/>
          </a:xfrm>
          <a:prstGeom prst="rect">
            <a:avLst/>
          </a:prstGeom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Product categories </a:t>
            </a:r>
            <a:endParaRPr lang="en-US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Paints and Varnish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2143125" cy="2143125"/>
          </a:xfrm>
          <a:prstGeom prst="rect">
            <a:avLst/>
          </a:prstGeom>
          <a:noFill/>
        </p:spPr>
      </p:pic>
      <p:pic>
        <p:nvPicPr>
          <p:cNvPr id="1032" name="Picture 8" descr="Makeup Products &amp; Cosmetics Online | Grooming | Flipkart.c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990601"/>
            <a:ext cx="2286000" cy="1676400"/>
          </a:xfrm>
          <a:prstGeom prst="rect">
            <a:avLst/>
          </a:prstGeom>
          <a:noFill/>
        </p:spPr>
      </p:pic>
      <p:sp>
        <p:nvSpPr>
          <p:cNvPr id="1034" name="AutoShape 10" descr="Soap Manufacturers,Detergents Wholesalers,Laundry Soap,Laundry Detergents  Brands,Using Soap and Detergen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AutoShape 12" descr="Soap Manufacturers,Detergents Wholesalers,Laundry Soap,Laundry Detergents  Brands,Using Soap and Detergen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8" name="Picture 14" descr="Global Washing Detergent Brands Editorial Stock Photo - Image of persil,  isolated: 8482255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914400"/>
            <a:ext cx="2619375" cy="1743076"/>
          </a:xfrm>
          <a:prstGeom prst="rect">
            <a:avLst/>
          </a:prstGeom>
          <a:noFill/>
        </p:spPr>
      </p:pic>
      <p:sp>
        <p:nvSpPr>
          <p:cNvPr id="1040" name="AutoShape 16" descr="Disposable Food Packaging | Phillips Food Servi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2" name="AutoShape 18" descr="Disposable Food Packaging | Phillips Food Servi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4" name="Picture 20" descr="Disposable Food Packaging | Phillips Food Servic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429000"/>
            <a:ext cx="2857500" cy="1905000"/>
          </a:xfrm>
          <a:prstGeom prst="rect">
            <a:avLst/>
          </a:prstGeom>
          <a:noFill/>
        </p:spPr>
      </p:pic>
      <p:sp>
        <p:nvSpPr>
          <p:cNvPr id="1046" name="AutoShape 22" descr="Textile and Fabric Photography | Commercial Product Photographers in  Cincinnati, Denver, and Orlando | OMS Pho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8" name="Picture 24" descr="TEXTILE DYES-Tanzania - Esaja.com | For African Busines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5200" y="3124200"/>
            <a:ext cx="2695575" cy="1586904"/>
          </a:xfrm>
          <a:prstGeom prst="rect">
            <a:avLst/>
          </a:prstGeom>
          <a:noFill/>
        </p:spPr>
      </p:pic>
      <p:pic>
        <p:nvPicPr>
          <p:cNvPr id="1050" name="Picture 26" descr="Home - C-Fishery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29401" y="3048000"/>
            <a:ext cx="2514599" cy="1676400"/>
          </a:xfrm>
          <a:prstGeom prst="rect">
            <a:avLst/>
          </a:prstGeom>
          <a:noFill/>
        </p:spPr>
      </p:pic>
      <p:sp>
        <p:nvSpPr>
          <p:cNvPr id="1052" name="AutoShape 28" descr="Home Appliances at Rs 10000/unit | Electronics Household Appliance in  Chennai | ID: 2136840488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54" name="Picture 30" descr="Home Appliances at Rs 10000/unit | Electronics Household Appliance in  Chennai | ID: 2136840488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28800" y="5410200"/>
            <a:ext cx="2628900" cy="14478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990600" y="914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81000" y="2743200"/>
            <a:ext cx="21611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Paints and coatings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19400" y="2667000"/>
            <a:ext cx="1427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Cosmetics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43600" y="2667000"/>
            <a:ext cx="2527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Soaps&amp; detergents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228600" y="4953000"/>
            <a:ext cx="8675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Papers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95800" y="4724400"/>
            <a:ext cx="990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Textiles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91400" y="4800600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Fisheries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86000" y="5105400"/>
            <a:ext cx="13356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Electronics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2" name="Picture 4" descr="Functional Snack Food Packaging Has Increased The Demand For IML Packaging  For Functional Foods Like 125ml Chocolate Container! | Honokage IML  Container Plastic Packaging Industrial Co.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105400" y="5257799"/>
            <a:ext cx="3581400" cy="1600201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5257800" y="5257800"/>
            <a:ext cx="1290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Food Item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0" y="304800"/>
            <a:ext cx="7543800" cy="114300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000" b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OBJECTIVE of eco-labeling</a:t>
            </a:r>
            <a:endParaRPr lang="en-US" sz="4000" b="1" cap="all" dirty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4" name="AutoShape 2" descr="the different types of ecolabels – ECOSYSTEMS UNIT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6" name="AutoShape 4" descr="the different types of ecolabels – ECOSYSTEMS UNIT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8" name="AutoShape 6" descr="the different types of ecolabels – ECOSYSTEMS UNIT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0" name="AutoShape 8" descr="the different types of ecolabels – ECOSYSTEMS UNIT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2" name="AutoShape 10" descr="the different types of ecolabels – ECOSYSTEMS UNIT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4" name="AutoShape 12" descr="the different types of ecolabels – ECOSYSTEMS UNIT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688" name="Picture 16" descr="the different types of ecolabels – ECOSYSTEMS UNITED"/>
          <p:cNvPicPr>
            <a:picLocks noChangeAspect="1" noChangeArrowheads="1"/>
          </p:cNvPicPr>
          <p:nvPr/>
        </p:nvPicPr>
        <p:blipFill>
          <a:blip r:embed="rId2" cstate="print"/>
          <a:srcRect l="31915"/>
          <a:stretch>
            <a:fillRect/>
          </a:stretch>
        </p:blipFill>
        <p:spPr bwMode="auto">
          <a:xfrm>
            <a:off x="4953000" y="4876800"/>
            <a:ext cx="4191000" cy="1981200"/>
          </a:xfrm>
          <a:prstGeom prst="rect">
            <a:avLst/>
          </a:prstGeom>
          <a:noFill/>
        </p:spPr>
      </p:pic>
      <p:sp>
        <p:nvSpPr>
          <p:cNvPr id="28690" name="AutoShape 18" descr="Hi4CSR | Hi4CS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2" name="AutoShape 20" descr="Hi4CSR | Hi4CS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4" name="AutoShape 22" descr="Hi4CSR | Hi4CS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6" name="AutoShape 24" descr="Hi4CSR | Hi4CS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9698" name="Picture 2" descr="Objective - Free business and finance ico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381000"/>
            <a:ext cx="1600200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700" name="AutoShape 4" descr="The mantra of 3R - Latest Current Affairs for Competitive Exam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9702" name="Picture 6" descr="The mantra of 3R - Latest Current Affairs for Competitive Exams"/>
          <p:cNvPicPr>
            <a:picLocks noChangeAspect="1" noChangeArrowheads="1"/>
          </p:cNvPicPr>
          <p:nvPr/>
        </p:nvPicPr>
        <p:blipFill>
          <a:blip r:embed="rId4"/>
          <a:srcRect l="15079" r="14555"/>
          <a:stretch>
            <a:fillRect/>
          </a:stretch>
        </p:blipFill>
        <p:spPr bwMode="auto">
          <a:xfrm>
            <a:off x="228600" y="5115399"/>
            <a:ext cx="2133600" cy="1742601"/>
          </a:xfrm>
          <a:prstGeom prst="rect">
            <a:avLst/>
          </a:prstGeom>
          <a:noFill/>
        </p:spPr>
      </p:pic>
      <p:graphicFrame>
        <p:nvGraphicFramePr>
          <p:cNvPr id="23" name="Diagram 22"/>
          <p:cNvGraphicFramePr/>
          <p:nvPr/>
        </p:nvGraphicFramePr>
        <p:xfrm>
          <a:off x="0" y="1066800"/>
          <a:ext cx="5943600" cy="220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914400" y="2743200"/>
            <a:ext cx="6934200" cy="914400"/>
            <a:chOff x="1503824" y="1183351"/>
            <a:chExt cx="5067300" cy="909897"/>
          </a:xfrm>
        </p:grpSpPr>
        <p:sp>
          <p:nvSpPr>
            <p:cNvPr id="19" name="Pentagon 18"/>
            <p:cNvSpPr/>
            <p:nvPr/>
          </p:nvSpPr>
          <p:spPr>
            <a:xfrm rot="10800000">
              <a:off x="1503824" y="1183351"/>
              <a:ext cx="5067300" cy="909897"/>
            </a:xfrm>
            <a:prstGeom prst="homePlate">
              <a:avLst/>
            </a:pr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Pentagon 4"/>
            <p:cNvSpPr/>
            <p:nvPr/>
          </p:nvSpPr>
          <p:spPr>
            <a:xfrm rot="21600000">
              <a:off x="1731301" y="1183351"/>
              <a:ext cx="4839823" cy="9098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1240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ln>
                    <a:solidFill>
                      <a:schemeClr val="bg2">
                        <a:lumMod val="10000"/>
                      </a:schemeClr>
                    </a:solidFill>
                  </a:ln>
                  <a:latin typeface="Times New Roman" pitchFamily="18" charset="0"/>
                  <a:cs typeface="Times New Roman" pitchFamily="18" charset="0"/>
                </a:rPr>
                <a:t>2. Encouraging environmentally sound innovation </a:t>
              </a:r>
              <a:endParaRPr lang="en-US" sz="2400" kern="12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295400" y="3886200"/>
            <a:ext cx="7543800" cy="914399"/>
            <a:chOff x="1632207" y="1850752"/>
            <a:chExt cx="5067301" cy="1423429"/>
          </a:xfrm>
        </p:grpSpPr>
        <p:sp>
          <p:nvSpPr>
            <p:cNvPr id="24" name="Pentagon 23"/>
            <p:cNvSpPr/>
            <p:nvPr/>
          </p:nvSpPr>
          <p:spPr>
            <a:xfrm rot="10800000">
              <a:off x="1632207" y="1850752"/>
              <a:ext cx="5067301" cy="1423429"/>
            </a:xfrm>
            <a:prstGeom prst="homePlate">
              <a:avLst/>
            </a:pr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Pentagon 4"/>
            <p:cNvSpPr/>
            <p:nvPr/>
          </p:nvSpPr>
          <p:spPr>
            <a:xfrm>
              <a:off x="1988066" y="1850752"/>
              <a:ext cx="4711441" cy="14234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27693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ln>
                    <a:solidFill>
                      <a:schemeClr val="bg2">
                        <a:lumMod val="10000"/>
                      </a:schemeClr>
                    </a:solidFill>
                  </a:ln>
                  <a:latin typeface="Times New Roman" pitchFamily="18" charset="0"/>
                  <a:cs typeface="Times New Roman" pitchFamily="18" charset="0"/>
                </a:rPr>
                <a:t>3.Building consumer awareness of environmental issues</a:t>
              </a:r>
              <a:endParaRPr lang="en-US" sz="2400" kern="1200" dirty="0"/>
            </a:p>
          </p:txBody>
        </p:sp>
      </p:grpSp>
      <p:sp>
        <p:nvSpPr>
          <p:cNvPr id="28" name="Oval 27"/>
          <p:cNvSpPr/>
          <p:nvPr/>
        </p:nvSpPr>
        <p:spPr>
          <a:xfrm>
            <a:off x="457200" y="2667000"/>
            <a:ext cx="934465" cy="934725"/>
          </a:xfrm>
          <a:prstGeom prst="ellipse">
            <a:avLst/>
          </a:prstGeom>
          <a:blipFill rotWithShape="0">
            <a:blip r:embed="rId9" cstate="print"/>
            <a:stretch>
              <a:fillRect/>
            </a:stretch>
          </a:blipFill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Oval 28"/>
          <p:cNvSpPr/>
          <p:nvPr/>
        </p:nvSpPr>
        <p:spPr>
          <a:xfrm>
            <a:off x="609600" y="3810000"/>
            <a:ext cx="990600" cy="1087125"/>
          </a:xfrm>
          <a:prstGeom prst="ellipse">
            <a:avLst/>
          </a:prstGeom>
          <a:blipFill rotWithShape="0">
            <a:blip r:embed="rId10" cstate="print"/>
            <a:stretch>
              <a:fillRect/>
            </a:stretch>
          </a:blipFill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7890" name="Picture 2" descr="National Green Labelling Programmes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62000" y="4038600"/>
            <a:ext cx="685800" cy="663438"/>
          </a:xfrm>
          <a:prstGeom prst="rect">
            <a:avLst/>
          </a:prstGeom>
          <a:noFill/>
        </p:spPr>
      </p:pic>
      <p:sp>
        <p:nvSpPr>
          <p:cNvPr id="37892" name="AutoShape 4" descr="ECO LABEL | quality mark hotels and resor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4" name="AutoShape 6" descr="ECO LABEL | quality mark hotels and resor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7896" name="Picture 8" descr="What Is Green Innovation? - Types &amp; Examples | Feedough"/>
          <p:cNvPicPr>
            <a:picLocks noChangeAspect="1" noChangeArrowheads="1"/>
          </p:cNvPicPr>
          <p:nvPr/>
        </p:nvPicPr>
        <p:blipFill>
          <a:blip r:embed="rId12"/>
          <a:srcRect l="15889" t="14286" r="36111" b="4762"/>
          <a:stretch>
            <a:fillRect/>
          </a:stretch>
        </p:blipFill>
        <p:spPr bwMode="auto">
          <a:xfrm>
            <a:off x="533400" y="2743200"/>
            <a:ext cx="829235" cy="7831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97A0284D-B2AD-4154-871A-CBCD9939C3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>
                                            <p:graphicEl>
                                              <a:dgm id="{97A0284D-B2AD-4154-871A-CBCD9939C3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>
                                            <p:graphicEl>
                                              <a:dgm id="{97A0284D-B2AD-4154-871A-CBCD9939C3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770DBBCA-7537-4492-B5F2-2747796943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>
                                            <p:graphicEl>
                                              <a:dgm id="{770DBBCA-7537-4492-B5F2-2747796943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>
                                            <p:graphicEl>
                                              <a:dgm id="{770DBBCA-7537-4492-B5F2-2747796943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3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label1.jpg"/>
          <p:cNvPicPr>
            <a:picLocks noChangeAspect="1"/>
          </p:cNvPicPr>
          <p:nvPr/>
        </p:nvPicPr>
        <p:blipFill>
          <a:blip r:embed="rId2"/>
          <a:srcRect b="15556"/>
          <a:stretch>
            <a:fillRect/>
          </a:stretch>
        </p:blipFill>
        <p:spPr>
          <a:xfrm>
            <a:off x="440674" y="0"/>
            <a:ext cx="8262651" cy="655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19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Types of Environmental Performance </a:t>
            </a:r>
            <a:r>
              <a:rPr lang="en-US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Labelling</a:t>
            </a:r>
            <a:r>
              <a:rPr lang="en-US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-- International Organization for Standardization (ISO)</a:t>
            </a:r>
            <a:endParaRPr lang="en-US" dirty="0"/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52D408A6-FB30-414E-B40D-15BD7A0A1CB0}"/>
              </a:ext>
            </a:extLst>
          </p:cNvPr>
          <p:cNvSpPr/>
          <p:nvPr/>
        </p:nvSpPr>
        <p:spPr>
          <a:xfrm>
            <a:off x="1828800" y="1066800"/>
            <a:ext cx="283768" cy="283768"/>
          </a:xfrm>
          <a:prstGeom prst="ellipse">
            <a:avLst/>
          </a:prstGeom>
          <a:solidFill>
            <a:srgbClr val="E0B23E"/>
          </a:solidFill>
          <a:ln>
            <a:noFill/>
          </a:ln>
          <a:scene3d>
            <a:camera prst="isometricOffAxis1Top">
              <a:rot lat="17769630" lon="16609043" rev="5032522"/>
            </a:camera>
            <a:lightRig rig="threePt" dir="t"/>
          </a:scene3d>
          <a:sp3d extrusionH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E2CF962A-3A01-4C76-B582-35FF85821E28}"/>
              </a:ext>
            </a:extLst>
          </p:cNvPr>
          <p:cNvGrpSpPr/>
          <p:nvPr/>
        </p:nvGrpSpPr>
        <p:grpSpPr>
          <a:xfrm>
            <a:off x="228600" y="609600"/>
            <a:ext cx="2667000" cy="4145689"/>
            <a:chOff x="2193219" y="1457716"/>
            <a:chExt cx="2830285" cy="4602889"/>
          </a:xfrm>
        </p:grpSpPr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6F6F49CC-35D0-49A4-AFFB-CEAA748D0141}"/>
                </a:ext>
              </a:extLst>
            </p:cNvPr>
            <p:cNvSpPr/>
            <p:nvPr/>
          </p:nvSpPr>
          <p:spPr>
            <a:xfrm>
              <a:off x="2193219" y="1457716"/>
              <a:ext cx="2830285" cy="4602889"/>
            </a:xfrm>
            <a:prstGeom prst="rect">
              <a:avLst/>
            </a:prstGeom>
            <a:gradFill flip="none" rotWithShape="1">
              <a:gsLst>
                <a:gs pos="5000">
                  <a:srgbClr val="C71201"/>
                </a:gs>
                <a:gs pos="0">
                  <a:srgbClr val="A71101"/>
                </a:gs>
                <a:gs pos="100000">
                  <a:srgbClr val="B10200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DAE0AF83-8A54-4ED5-82D9-C48DF4C32801}"/>
                </a:ext>
              </a:extLst>
            </p:cNvPr>
            <p:cNvSpPr txBox="1"/>
            <p:nvPr/>
          </p:nvSpPr>
          <p:spPr>
            <a:xfrm>
              <a:off x="2262250" y="1542320"/>
              <a:ext cx="26602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Type I</a:t>
              </a:r>
              <a:endParaRPr lang="en-US" sz="2800" dirty="0">
                <a:solidFill>
                  <a:schemeClr val="bg1"/>
                </a:solidFill>
                <a:latin typeface="Times New Roman" pitchFamily="18" charset="0"/>
                <a:ea typeface="Hand Of Sean" panose="02000500000000000000" pitchFamily="2" charset="-128"/>
                <a:cs typeface="Times New Roman" pitchFamily="18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F12F5A36-4BCF-4E51-8806-55B04782746A}"/>
                </a:ext>
              </a:extLst>
            </p:cNvPr>
            <p:cNvSpPr txBox="1"/>
            <p:nvPr/>
          </p:nvSpPr>
          <p:spPr>
            <a:xfrm>
              <a:off x="2193219" y="2219148"/>
              <a:ext cx="2830284" cy="2972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 voluntary, multiple-criteria based, third party programme that awards a license which </a:t>
              </a:r>
              <a:r>
                <a:rPr lang="en-US" sz="24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authorises</a:t>
              </a:r>
              <a:r>
                <a:rPr lang="en-US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the use of environmental labels on products.</a:t>
              </a:r>
              <a:r>
                <a:rPr lang="en-US" sz="2400" dirty="0" smtClean="0">
                  <a:solidFill>
                    <a:schemeClr val="bg1"/>
                  </a:solidFill>
                  <a:latin typeface="Times New Roman" pitchFamily="18" charset="0"/>
                  <a:ea typeface="Hand Of Sean" panose="02000500000000000000" pitchFamily="2" charset="-128"/>
                  <a:cs typeface="Times New Roman" pitchFamily="18" charset="0"/>
                </a:rPr>
                <a:t>.</a:t>
              </a:r>
              <a:endParaRPr lang="en-US" sz="2400" dirty="0">
                <a:solidFill>
                  <a:schemeClr val="bg1"/>
                </a:solidFill>
                <a:latin typeface="Times New Roman" pitchFamily="18" charset="0"/>
                <a:ea typeface="Hand Of Sean" panose="02000500000000000000" pitchFamily="2" charset="-128"/>
                <a:cs typeface="Times New Roman" pitchFamily="18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12711464-BC3F-420E-B0FD-4B50AB7EC3F6}"/>
              </a:ext>
            </a:extLst>
          </p:cNvPr>
          <p:cNvGrpSpPr/>
          <p:nvPr/>
        </p:nvGrpSpPr>
        <p:grpSpPr>
          <a:xfrm>
            <a:off x="0" y="304800"/>
            <a:ext cx="3200400" cy="381000"/>
            <a:chOff x="1838694" y="1341995"/>
            <a:chExt cx="3525112" cy="211808"/>
          </a:xfrm>
        </p:grpSpPr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BB48CB6B-D6C2-4841-810D-FC054BD56FCD}"/>
                </a:ext>
              </a:extLst>
            </p:cNvPr>
            <p:cNvSpPr/>
            <p:nvPr/>
          </p:nvSpPr>
          <p:spPr>
            <a:xfrm>
              <a:off x="2051704" y="1375694"/>
              <a:ext cx="3113313" cy="144411"/>
            </a:xfrm>
            <a:prstGeom prst="rect">
              <a:avLst/>
            </a:prstGeom>
            <a:gradFill flip="none" rotWithShape="1">
              <a:gsLst>
                <a:gs pos="14000">
                  <a:srgbClr val="820000"/>
                </a:gs>
                <a:gs pos="49000">
                  <a:srgbClr val="F51801"/>
                </a:gs>
                <a:gs pos="100000">
                  <a:srgbClr val="820000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0" name="Group 18">
              <a:extLst>
                <a:ext uri="{FF2B5EF4-FFF2-40B4-BE49-F238E27FC236}">
                  <a16:creationId xmlns="" xmlns:a16="http://schemas.microsoft.com/office/drawing/2014/main" id="{0545193C-AF1C-4E49-B0C3-A6AF2F2E2018}"/>
                </a:ext>
              </a:extLst>
            </p:cNvPr>
            <p:cNvGrpSpPr/>
            <p:nvPr/>
          </p:nvGrpSpPr>
          <p:grpSpPr>
            <a:xfrm rot="16200000">
              <a:off x="1874672" y="1306015"/>
              <a:ext cx="211808" cy="283768"/>
              <a:chOff x="1972470" y="733434"/>
              <a:chExt cx="283768" cy="380176"/>
            </a:xfrm>
          </p:grpSpPr>
          <p:sp>
            <p:nvSpPr>
              <p:cNvPr id="25" name="Oval 24">
                <a:extLst>
                  <a:ext uri="{FF2B5EF4-FFF2-40B4-BE49-F238E27FC236}">
                    <a16:creationId xmlns="" xmlns:a16="http://schemas.microsoft.com/office/drawing/2014/main" id="{114CADCE-5206-4E9F-86EE-059BDE400B8A}"/>
                  </a:ext>
                </a:extLst>
              </p:cNvPr>
              <p:cNvSpPr/>
              <p:nvPr/>
            </p:nvSpPr>
            <p:spPr>
              <a:xfrm>
                <a:off x="1972470" y="797707"/>
                <a:ext cx="283768" cy="283768"/>
              </a:xfrm>
              <a:prstGeom prst="ellipse">
                <a:avLst/>
              </a:prstGeom>
              <a:solidFill>
                <a:srgbClr val="E0B23E"/>
              </a:solidFill>
              <a:ln>
                <a:noFill/>
              </a:ln>
              <a:scene3d>
                <a:camera prst="isometricOffAxis1Top">
                  <a:rot lat="17769630" lon="16609043" rev="5032522"/>
                </a:camera>
                <a:lightRig rig="threePt" dir="t"/>
              </a:scene3d>
              <a:sp3d extrusionH="444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="" xmlns:a16="http://schemas.microsoft.com/office/drawing/2014/main" id="{7EACD537-8FDF-490F-8170-DF07E1CF5172}"/>
                  </a:ext>
                </a:extLst>
              </p:cNvPr>
              <p:cNvSpPr/>
              <p:nvPr/>
            </p:nvSpPr>
            <p:spPr>
              <a:xfrm>
                <a:off x="2014334" y="733434"/>
                <a:ext cx="206048" cy="206157"/>
              </a:xfrm>
              <a:prstGeom prst="ellipse">
                <a:avLst/>
              </a:prstGeom>
              <a:gradFill flip="none" rotWithShape="1">
                <a:gsLst>
                  <a:gs pos="0">
                    <a:srgbClr val="CE6902"/>
                  </a:gs>
                  <a:gs pos="57000">
                    <a:srgbClr val="E0B23E"/>
                  </a:gs>
                  <a:gs pos="83000">
                    <a:srgbClr val="FCE97A"/>
                  </a:gs>
                  <a:gs pos="100000">
                    <a:srgbClr val="ECCC83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" name="Oval 17">
                <a:extLst>
                  <a:ext uri="{FF2B5EF4-FFF2-40B4-BE49-F238E27FC236}">
                    <a16:creationId xmlns="" xmlns:a16="http://schemas.microsoft.com/office/drawing/2014/main" id="{32CA2E6D-3A78-4315-931D-F5C99A1DACC3}"/>
                  </a:ext>
                </a:extLst>
              </p:cNvPr>
              <p:cNvSpPr/>
              <p:nvPr/>
            </p:nvSpPr>
            <p:spPr>
              <a:xfrm>
                <a:off x="1998526" y="868703"/>
                <a:ext cx="244907" cy="244907"/>
              </a:xfrm>
              <a:prstGeom prst="ellipse">
                <a:avLst/>
              </a:prstGeom>
              <a:solidFill>
                <a:srgbClr val="FCE97A"/>
              </a:solidFill>
              <a:ln>
                <a:noFill/>
              </a:ln>
              <a:scene3d>
                <a:camera prst="isometricOffAxis1Top">
                  <a:rot lat="17769630" lon="16609043" rev="5032522"/>
                </a:camera>
                <a:lightRig rig="threePt" dir="t"/>
              </a:scene3d>
              <a:sp3d extrusionH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1" name="Group 19">
              <a:extLst>
                <a:ext uri="{FF2B5EF4-FFF2-40B4-BE49-F238E27FC236}">
                  <a16:creationId xmlns="" xmlns:a16="http://schemas.microsoft.com/office/drawing/2014/main" id="{047F6571-FCF0-4FE8-80B9-18387D583E60}"/>
                </a:ext>
              </a:extLst>
            </p:cNvPr>
            <p:cNvGrpSpPr/>
            <p:nvPr/>
          </p:nvGrpSpPr>
          <p:grpSpPr>
            <a:xfrm rot="5400000" flipH="1">
              <a:off x="5116020" y="1306015"/>
              <a:ext cx="211808" cy="283768"/>
              <a:chOff x="1972470" y="733434"/>
              <a:chExt cx="283768" cy="380176"/>
            </a:xfrm>
          </p:grpSpPr>
          <p:sp>
            <p:nvSpPr>
              <p:cNvPr id="22" name="Oval 21">
                <a:extLst>
                  <a:ext uri="{FF2B5EF4-FFF2-40B4-BE49-F238E27FC236}">
                    <a16:creationId xmlns="" xmlns:a16="http://schemas.microsoft.com/office/drawing/2014/main" id="{9E004F14-0995-476E-BD31-56324D05577E}"/>
                  </a:ext>
                </a:extLst>
              </p:cNvPr>
              <p:cNvSpPr/>
              <p:nvPr/>
            </p:nvSpPr>
            <p:spPr>
              <a:xfrm>
                <a:off x="1972470" y="797707"/>
                <a:ext cx="283768" cy="283768"/>
              </a:xfrm>
              <a:prstGeom prst="ellipse">
                <a:avLst/>
              </a:prstGeom>
              <a:solidFill>
                <a:srgbClr val="E0B23E"/>
              </a:solidFill>
              <a:ln>
                <a:noFill/>
              </a:ln>
              <a:scene3d>
                <a:camera prst="isometricOffAxis1Top">
                  <a:rot lat="17769630" lon="16609043" rev="5032522"/>
                </a:camera>
                <a:lightRig rig="threePt" dir="t"/>
              </a:scene3d>
              <a:sp3d extrusionH="444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="" xmlns:a16="http://schemas.microsoft.com/office/drawing/2014/main" id="{5DB8A707-904B-4D39-B1F7-0B51664DF0EC}"/>
                  </a:ext>
                </a:extLst>
              </p:cNvPr>
              <p:cNvSpPr/>
              <p:nvPr/>
            </p:nvSpPr>
            <p:spPr>
              <a:xfrm>
                <a:off x="2014334" y="733434"/>
                <a:ext cx="206048" cy="206157"/>
              </a:xfrm>
              <a:prstGeom prst="ellipse">
                <a:avLst/>
              </a:prstGeom>
              <a:gradFill flip="none" rotWithShape="1">
                <a:gsLst>
                  <a:gs pos="0">
                    <a:srgbClr val="CE6902"/>
                  </a:gs>
                  <a:gs pos="57000">
                    <a:srgbClr val="E0B23E"/>
                  </a:gs>
                  <a:gs pos="83000">
                    <a:srgbClr val="FCE97A"/>
                  </a:gs>
                  <a:gs pos="100000">
                    <a:srgbClr val="ECCC83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="" xmlns:a16="http://schemas.microsoft.com/office/drawing/2014/main" id="{280D591B-E5F3-4122-A5C5-F878DF529F32}"/>
                  </a:ext>
                </a:extLst>
              </p:cNvPr>
              <p:cNvSpPr/>
              <p:nvPr/>
            </p:nvSpPr>
            <p:spPr>
              <a:xfrm>
                <a:off x="1998526" y="868703"/>
                <a:ext cx="244907" cy="244907"/>
              </a:xfrm>
              <a:prstGeom prst="ellipse">
                <a:avLst/>
              </a:prstGeom>
              <a:solidFill>
                <a:srgbClr val="FCE97A"/>
              </a:solidFill>
              <a:ln>
                <a:noFill/>
              </a:ln>
              <a:scene3d>
                <a:camera prst="isometricOffAxis1Top">
                  <a:rot lat="17769630" lon="16609043" rev="5032522"/>
                </a:camera>
                <a:lightRig rig="threePt" dir="t"/>
              </a:scene3d>
              <a:sp3d extrusionH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pic>
        <p:nvPicPr>
          <p:cNvPr id="31746" name="Picture 2" descr="The 3 types of eco-labels you should know - Definition of education"/>
          <p:cNvPicPr>
            <a:picLocks noChangeAspect="1" noChangeArrowheads="1"/>
          </p:cNvPicPr>
          <p:nvPr/>
        </p:nvPicPr>
        <p:blipFill>
          <a:blip r:embed="rId2" cstate="print"/>
          <a:srcRect t="15909"/>
          <a:stretch>
            <a:fillRect/>
          </a:stretch>
        </p:blipFill>
        <p:spPr bwMode="auto">
          <a:xfrm>
            <a:off x="-76199" y="4724400"/>
            <a:ext cx="335280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9" name="Group 35">
            <a:extLst>
              <a:ext uri="{FF2B5EF4-FFF2-40B4-BE49-F238E27FC236}">
                <a16:creationId xmlns="" xmlns:a16="http://schemas.microsoft.com/office/drawing/2014/main" id="{E4D90CAC-AF12-4AA3-886B-78379986B364}"/>
              </a:ext>
            </a:extLst>
          </p:cNvPr>
          <p:cNvGrpSpPr/>
          <p:nvPr/>
        </p:nvGrpSpPr>
        <p:grpSpPr>
          <a:xfrm>
            <a:off x="3352800" y="533400"/>
            <a:ext cx="2590800" cy="4831489"/>
            <a:chOff x="2124063" y="1457716"/>
            <a:chExt cx="2830285" cy="4602889"/>
          </a:xfrm>
        </p:grpSpPr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A17C9098-2EB1-42E9-9101-869AA573B142}"/>
                </a:ext>
              </a:extLst>
            </p:cNvPr>
            <p:cNvSpPr/>
            <p:nvPr/>
          </p:nvSpPr>
          <p:spPr>
            <a:xfrm>
              <a:off x="2124063" y="1457716"/>
              <a:ext cx="2830285" cy="4602889"/>
            </a:xfrm>
            <a:prstGeom prst="rect">
              <a:avLst/>
            </a:prstGeom>
            <a:gradFill flip="none" rotWithShape="1">
              <a:gsLst>
                <a:gs pos="4000">
                  <a:srgbClr val="0091C8"/>
                </a:gs>
                <a:gs pos="0">
                  <a:srgbClr val="00698E"/>
                </a:gs>
                <a:gs pos="100000">
                  <a:srgbClr val="00339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798E3188-189C-4851-BAC2-980A62DAF15E}"/>
                </a:ext>
              </a:extLst>
            </p:cNvPr>
            <p:cNvSpPr txBox="1"/>
            <p:nvPr/>
          </p:nvSpPr>
          <p:spPr>
            <a:xfrm>
              <a:off x="2131371" y="1533916"/>
              <a:ext cx="26602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Type II</a:t>
              </a:r>
              <a:endParaRPr lang="en-US" sz="2800" dirty="0">
                <a:solidFill>
                  <a:schemeClr val="bg1"/>
                </a:solidFill>
                <a:latin typeface="Times New Roman" pitchFamily="18" charset="0"/>
                <a:ea typeface="Hand Of Sean" panose="02000500000000000000" pitchFamily="2" charset="-128"/>
                <a:cs typeface="Times New Roman" pitchFamily="18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B07E0863-BB07-4F9B-BB90-209822A99DAD}"/>
                </a:ext>
              </a:extLst>
            </p:cNvPr>
            <p:cNvSpPr txBox="1"/>
            <p:nvPr/>
          </p:nvSpPr>
          <p:spPr>
            <a:xfrm>
              <a:off x="2207307" y="2474041"/>
              <a:ext cx="2626009" cy="1847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self-declaration claims through signs, symbols and information is on product. </a:t>
              </a:r>
              <a:endParaRPr lang="en-US" sz="2400" dirty="0">
                <a:solidFill>
                  <a:schemeClr val="bg1"/>
                </a:solidFill>
                <a:latin typeface="Times New Roman" pitchFamily="18" charset="0"/>
                <a:ea typeface="Hand Of Sean" panose="02000500000000000000" pitchFamily="2" charset="-128"/>
                <a:cs typeface="Times New Roman" pitchFamily="18" charset="0"/>
              </a:endParaRPr>
            </a:p>
          </p:txBody>
        </p:sp>
      </p:grpSp>
      <p:grpSp>
        <p:nvGrpSpPr>
          <p:cNvPr id="34" name="Group 40">
            <a:extLst>
              <a:ext uri="{FF2B5EF4-FFF2-40B4-BE49-F238E27FC236}">
                <a16:creationId xmlns="" xmlns:a16="http://schemas.microsoft.com/office/drawing/2014/main" id="{8993A44C-4BE4-4300-9E8E-0B533FE7EB09}"/>
              </a:ext>
            </a:extLst>
          </p:cNvPr>
          <p:cNvGrpSpPr/>
          <p:nvPr/>
        </p:nvGrpSpPr>
        <p:grpSpPr>
          <a:xfrm>
            <a:off x="3200400" y="304800"/>
            <a:ext cx="2971800" cy="381000"/>
            <a:chOff x="1838694" y="1341995"/>
            <a:chExt cx="3525112" cy="211808"/>
          </a:xfrm>
        </p:grpSpPr>
        <p:sp>
          <p:nvSpPr>
            <p:cNvPr id="35" name="Rectangle 34">
              <a:extLst>
                <a:ext uri="{FF2B5EF4-FFF2-40B4-BE49-F238E27FC236}">
                  <a16:creationId xmlns="" xmlns:a16="http://schemas.microsoft.com/office/drawing/2014/main" id="{0BB57AC8-22BA-485F-BE87-6B0636FD093D}"/>
                </a:ext>
              </a:extLst>
            </p:cNvPr>
            <p:cNvSpPr/>
            <p:nvPr/>
          </p:nvSpPr>
          <p:spPr>
            <a:xfrm>
              <a:off x="2051704" y="1375694"/>
              <a:ext cx="3113313" cy="144411"/>
            </a:xfrm>
            <a:prstGeom prst="rect">
              <a:avLst/>
            </a:prstGeom>
            <a:gradFill flip="none" rotWithShape="1">
              <a:gsLst>
                <a:gs pos="14000">
                  <a:srgbClr val="000066"/>
                </a:gs>
                <a:gs pos="49000">
                  <a:srgbClr val="0099CC"/>
                </a:gs>
                <a:gs pos="100000">
                  <a:srgbClr val="000066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6" name="Group 42">
              <a:extLst>
                <a:ext uri="{FF2B5EF4-FFF2-40B4-BE49-F238E27FC236}">
                  <a16:creationId xmlns="" xmlns:a16="http://schemas.microsoft.com/office/drawing/2014/main" id="{125128AD-10E7-4A3B-B27E-0BF4910FDEAE}"/>
                </a:ext>
              </a:extLst>
            </p:cNvPr>
            <p:cNvGrpSpPr/>
            <p:nvPr/>
          </p:nvGrpSpPr>
          <p:grpSpPr>
            <a:xfrm rot="16200000">
              <a:off x="1874670" y="1306015"/>
              <a:ext cx="211808" cy="283768"/>
              <a:chOff x="1972470" y="733434"/>
              <a:chExt cx="283768" cy="380176"/>
            </a:xfrm>
          </p:grpSpPr>
          <p:sp>
            <p:nvSpPr>
              <p:cNvPr id="41" name="Oval 40">
                <a:extLst>
                  <a:ext uri="{FF2B5EF4-FFF2-40B4-BE49-F238E27FC236}">
                    <a16:creationId xmlns="" xmlns:a16="http://schemas.microsoft.com/office/drawing/2014/main" id="{12A213A8-6303-44C4-B319-207723B77524}"/>
                  </a:ext>
                </a:extLst>
              </p:cNvPr>
              <p:cNvSpPr/>
              <p:nvPr/>
            </p:nvSpPr>
            <p:spPr>
              <a:xfrm>
                <a:off x="1972470" y="797707"/>
                <a:ext cx="283768" cy="283768"/>
              </a:xfrm>
              <a:prstGeom prst="ellipse">
                <a:avLst/>
              </a:prstGeom>
              <a:solidFill>
                <a:srgbClr val="E0B23E"/>
              </a:solidFill>
              <a:ln>
                <a:noFill/>
              </a:ln>
              <a:scene3d>
                <a:camera prst="isometricOffAxis1Top">
                  <a:rot lat="17769630" lon="16609043" rev="5032522"/>
                </a:camera>
                <a:lightRig rig="threePt" dir="t"/>
              </a:scene3d>
              <a:sp3d extrusionH="444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="" xmlns:a16="http://schemas.microsoft.com/office/drawing/2014/main" id="{F49EAB7D-4231-4E5E-809E-CC7ED2833E0C}"/>
                  </a:ext>
                </a:extLst>
              </p:cNvPr>
              <p:cNvSpPr/>
              <p:nvPr/>
            </p:nvSpPr>
            <p:spPr>
              <a:xfrm>
                <a:off x="2014334" y="733434"/>
                <a:ext cx="206048" cy="206157"/>
              </a:xfrm>
              <a:prstGeom prst="ellipse">
                <a:avLst/>
              </a:prstGeom>
              <a:gradFill flip="none" rotWithShape="1">
                <a:gsLst>
                  <a:gs pos="0">
                    <a:srgbClr val="CE6902"/>
                  </a:gs>
                  <a:gs pos="57000">
                    <a:srgbClr val="E0B23E"/>
                  </a:gs>
                  <a:gs pos="83000">
                    <a:srgbClr val="FCE97A"/>
                  </a:gs>
                  <a:gs pos="100000">
                    <a:srgbClr val="ECCC83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="" xmlns:a16="http://schemas.microsoft.com/office/drawing/2014/main" id="{12F42780-C06A-43FC-BE9F-699F447CB03C}"/>
                  </a:ext>
                </a:extLst>
              </p:cNvPr>
              <p:cNvSpPr/>
              <p:nvPr/>
            </p:nvSpPr>
            <p:spPr>
              <a:xfrm>
                <a:off x="1998526" y="868703"/>
                <a:ext cx="244907" cy="244907"/>
              </a:xfrm>
              <a:prstGeom prst="ellipse">
                <a:avLst/>
              </a:prstGeom>
              <a:solidFill>
                <a:srgbClr val="FCE97A"/>
              </a:solidFill>
              <a:ln>
                <a:noFill/>
              </a:ln>
              <a:scene3d>
                <a:camera prst="isometricOffAxis1Top">
                  <a:rot lat="17769630" lon="16609043" rev="5032522"/>
                </a:camera>
                <a:lightRig rig="threePt" dir="t"/>
              </a:scene3d>
              <a:sp3d extrusionH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7" name="Group 43">
              <a:extLst>
                <a:ext uri="{FF2B5EF4-FFF2-40B4-BE49-F238E27FC236}">
                  <a16:creationId xmlns="" xmlns:a16="http://schemas.microsoft.com/office/drawing/2014/main" id="{2CEB54EC-C087-486C-A772-FB22AE9F8A7F}"/>
                </a:ext>
              </a:extLst>
            </p:cNvPr>
            <p:cNvGrpSpPr/>
            <p:nvPr/>
          </p:nvGrpSpPr>
          <p:grpSpPr>
            <a:xfrm rot="5400000" flipH="1">
              <a:off x="5116022" y="1306015"/>
              <a:ext cx="211808" cy="283768"/>
              <a:chOff x="1972470" y="733434"/>
              <a:chExt cx="283768" cy="380176"/>
            </a:xfrm>
          </p:grpSpPr>
          <p:sp>
            <p:nvSpPr>
              <p:cNvPr id="38" name="Oval 37">
                <a:extLst>
                  <a:ext uri="{FF2B5EF4-FFF2-40B4-BE49-F238E27FC236}">
                    <a16:creationId xmlns="" xmlns:a16="http://schemas.microsoft.com/office/drawing/2014/main" id="{5DB5119F-3301-450A-8641-BCD12CED1CC5}"/>
                  </a:ext>
                </a:extLst>
              </p:cNvPr>
              <p:cNvSpPr/>
              <p:nvPr/>
            </p:nvSpPr>
            <p:spPr>
              <a:xfrm>
                <a:off x="1972470" y="797707"/>
                <a:ext cx="283768" cy="283768"/>
              </a:xfrm>
              <a:prstGeom prst="ellipse">
                <a:avLst/>
              </a:prstGeom>
              <a:solidFill>
                <a:srgbClr val="E0B23E"/>
              </a:solidFill>
              <a:ln>
                <a:noFill/>
              </a:ln>
              <a:scene3d>
                <a:camera prst="isometricOffAxis1Top">
                  <a:rot lat="17769630" lon="16609043" rev="5032522"/>
                </a:camera>
                <a:lightRig rig="threePt" dir="t"/>
              </a:scene3d>
              <a:sp3d extrusionH="444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="" xmlns:a16="http://schemas.microsoft.com/office/drawing/2014/main" id="{70C5538C-0BD0-4A72-916A-19E3A89483A0}"/>
                  </a:ext>
                </a:extLst>
              </p:cNvPr>
              <p:cNvSpPr/>
              <p:nvPr/>
            </p:nvSpPr>
            <p:spPr>
              <a:xfrm>
                <a:off x="2014334" y="733434"/>
                <a:ext cx="206048" cy="206157"/>
              </a:xfrm>
              <a:prstGeom prst="ellipse">
                <a:avLst/>
              </a:prstGeom>
              <a:gradFill flip="none" rotWithShape="1">
                <a:gsLst>
                  <a:gs pos="0">
                    <a:srgbClr val="CE6902"/>
                  </a:gs>
                  <a:gs pos="57000">
                    <a:srgbClr val="E0B23E"/>
                  </a:gs>
                  <a:gs pos="83000">
                    <a:srgbClr val="FCE97A"/>
                  </a:gs>
                  <a:gs pos="100000">
                    <a:srgbClr val="ECCC83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="" xmlns:a16="http://schemas.microsoft.com/office/drawing/2014/main" id="{41909889-2D4D-4432-BA2E-1B19DAAC4F8C}"/>
                  </a:ext>
                </a:extLst>
              </p:cNvPr>
              <p:cNvSpPr/>
              <p:nvPr/>
            </p:nvSpPr>
            <p:spPr>
              <a:xfrm>
                <a:off x="1998526" y="868703"/>
                <a:ext cx="244907" cy="244907"/>
              </a:xfrm>
              <a:prstGeom prst="ellipse">
                <a:avLst/>
              </a:prstGeom>
              <a:solidFill>
                <a:srgbClr val="FCE97A"/>
              </a:solidFill>
              <a:ln>
                <a:noFill/>
              </a:ln>
              <a:scene3d>
                <a:camera prst="isometricOffAxis1Top">
                  <a:rot lat="17769630" lon="16609043" rev="5032522"/>
                </a:camera>
                <a:lightRig rig="threePt" dir="t"/>
              </a:scene3d>
              <a:sp3d extrusionH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pic>
        <p:nvPicPr>
          <p:cNvPr id="44" name="Picture 4" descr="type II ecolab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4267200"/>
            <a:ext cx="2667000" cy="2514600"/>
          </a:xfrm>
          <a:prstGeom prst="rect">
            <a:avLst/>
          </a:prstGeom>
          <a:noFill/>
        </p:spPr>
      </p:pic>
      <p:grpSp>
        <p:nvGrpSpPr>
          <p:cNvPr id="45" name="Group 58">
            <a:extLst>
              <a:ext uri="{FF2B5EF4-FFF2-40B4-BE49-F238E27FC236}">
                <a16:creationId xmlns="" xmlns:a16="http://schemas.microsoft.com/office/drawing/2014/main" id="{3D124E30-4C52-4D6C-A836-5595C4EBBCFE}"/>
              </a:ext>
            </a:extLst>
          </p:cNvPr>
          <p:cNvGrpSpPr/>
          <p:nvPr/>
        </p:nvGrpSpPr>
        <p:grpSpPr>
          <a:xfrm>
            <a:off x="6019800" y="609600"/>
            <a:ext cx="2971800" cy="4602889"/>
            <a:chOff x="2419017" y="1381516"/>
            <a:chExt cx="2745270" cy="4602889"/>
          </a:xfrm>
        </p:grpSpPr>
        <p:sp>
          <p:nvSpPr>
            <p:cNvPr id="46" name="Rectangle 45">
              <a:extLst>
                <a:ext uri="{FF2B5EF4-FFF2-40B4-BE49-F238E27FC236}">
                  <a16:creationId xmlns="" xmlns:a16="http://schemas.microsoft.com/office/drawing/2014/main" id="{601F0635-415D-47ED-A6D4-A1150B67E43E}"/>
                </a:ext>
              </a:extLst>
            </p:cNvPr>
            <p:cNvSpPr/>
            <p:nvPr/>
          </p:nvSpPr>
          <p:spPr>
            <a:xfrm>
              <a:off x="2630192" y="1381516"/>
              <a:ext cx="2534095" cy="4602889"/>
            </a:xfrm>
            <a:prstGeom prst="rect">
              <a:avLst/>
            </a:prstGeom>
            <a:gradFill flip="none" rotWithShape="1">
              <a:gsLst>
                <a:gs pos="885">
                  <a:srgbClr val="D6006B"/>
                </a:gs>
                <a:gs pos="3000">
                  <a:srgbClr val="FF3399"/>
                </a:gs>
                <a:gs pos="100000">
                  <a:srgbClr val="800080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597AD5C9-C628-4EE1-8D8C-92528B919301}"/>
                </a:ext>
              </a:extLst>
            </p:cNvPr>
            <p:cNvSpPr txBox="1"/>
            <p:nvPr/>
          </p:nvSpPr>
          <p:spPr>
            <a:xfrm>
              <a:off x="2419017" y="1381516"/>
              <a:ext cx="2660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Type III</a:t>
              </a:r>
              <a:endParaRPr lang="en-US" sz="2400" dirty="0">
                <a:solidFill>
                  <a:schemeClr val="bg1"/>
                </a:solidFill>
                <a:latin typeface="Times New Roman" pitchFamily="18" charset="0"/>
                <a:ea typeface="Hand Of Sean" panose="02000500000000000000" pitchFamily="2" charset="-128"/>
                <a:cs typeface="Times New Roman" pitchFamily="18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A0341AD0-F9F6-44C4-9C56-C1E01DE7EEF4}"/>
                </a:ext>
              </a:extLst>
            </p:cNvPr>
            <p:cNvSpPr txBox="1"/>
            <p:nvPr/>
          </p:nvSpPr>
          <p:spPr>
            <a:xfrm>
              <a:off x="2630192" y="1914916"/>
              <a:ext cx="2534095" cy="2923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3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Voluntary programs that provide quantified environmental data of a product, under pre-set categories of parameters set by a qualified third party.</a:t>
              </a:r>
            </a:p>
          </p:txBody>
        </p:sp>
      </p:grpSp>
      <p:grpSp>
        <p:nvGrpSpPr>
          <p:cNvPr id="50" name="Group 63">
            <a:extLst>
              <a:ext uri="{FF2B5EF4-FFF2-40B4-BE49-F238E27FC236}">
                <a16:creationId xmlns="" xmlns:a16="http://schemas.microsoft.com/office/drawing/2014/main" id="{2F293EBE-6E23-4CAE-BC68-A718E7CA7993}"/>
              </a:ext>
            </a:extLst>
          </p:cNvPr>
          <p:cNvGrpSpPr/>
          <p:nvPr/>
        </p:nvGrpSpPr>
        <p:grpSpPr>
          <a:xfrm>
            <a:off x="6096000" y="304800"/>
            <a:ext cx="3048000" cy="364208"/>
            <a:chOff x="1838694" y="1341995"/>
            <a:chExt cx="3525112" cy="211808"/>
          </a:xfrm>
        </p:grpSpPr>
        <p:sp>
          <p:nvSpPr>
            <p:cNvPr id="51" name="Rectangle 50">
              <a:extLst>
                <a:ext uri="{FF2B5EF4-FFF2-40B4-BE49-F238E27FC236}">
                  <a16:creationId xmlns="" xmlns:a16="http://schemas.microsoft.com/office/drawing/2014/main" id="{9199CBA6-572C-46AD-8343-9C6E78169268}"/>
                </a:ext>
              </a:extLst>
            </p:cNvPr>
            <p:cNvSpPr/>
            <p:nvPr/>
          </p:nvSpPr>
          <p:spPr>
            <a:xfrm>
              <a:off x="2051704" y="1375694"/>
              <a:ext cx="3113313" cy="144411"/>
            </a:xfrm>
            <a:prstGeom prst="rect">
              <a:avLst/>
            </a:prstGeom>
            <a:gradFill flip="none" rotWithShape="1">
              <a:gsLst>
                <a:gs pos="14000">
                  <a:srgbClr val="660066"/>
                </a:gs>
                <a:gs pos="49000">
                  <a:srgbClr val="CC3399"/>
                </a:gs>
                <a:gs pos="100000">
                  <a:srgbClr val="660066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2" name="Group 65">
              <a:extLst>
                <a:ext uri="{FF2B5EF4-FFF2-40B4-BE49-F238E27FC236}">
                  <a16:creationId xmlns="" xmlns:a16="http://schemas.microsoft.com/office/drawing/2014/main" id="{58F5612C-8151-40BD-886F-69BA97A38363}"/>
                </a:ext>
              </a:extLst>
            </p:cNvPr>
            <p:cNvGrpSpPr/>
            <p:nvPr/>
          </p:nvGrpSpPr>
          <p:grpSpPr>
            <a:xfrm rot="16200000">
              <a:off x="1874670" y="1306015"/>
              <a:ext cx="211808" cy="283768"/>
              <a:chOff x="1972470" y="733434"/>
              <a:chExt cx="283768" cy="380176"/>
            </a:xfrm>
          </p:grpSpPr>
          <p:sp>
            <p:nvSpPr>
              <p:cNvPr id="57" name="Oval 56">
                <a:extLst>
                  <a:ext uri="{FF2B5EF4-FFF2-40B4-BE49-F238E27FC236}">
                    <a16:creationId xmlns="" xmlns:a16="http://schemas.microsoft.com/office/drawing/2014/main" id="{2B923035-9819-4F2C-8ADD-E807FF5D7DD9}"/>
                  </a:ext>
                </a:extLst>
              </p:cNvPr>
              <p:cNvSpPr/>
              <p:nvPr/>
            </p:nvSpPr>
            <p:spPr>
              <a:xfrm>
                <a:off x="1972470" y="797707"/>
                <a:ext cx="283768" cy="283768"/>
              </a:xfrm>
              <a:prstGeom prst="ellipse">
                <a:avLst/>
              </a:prstGeom>
              <a:solidFill>
                <a:srgbClr val="E0B23E"/>
              </a:solidFill>
              <a:ln>
                <a:noFill/>
              </a:ln>
              <a:scene3d>
                <a:camera prst="isometricOffAxis1Top">
                  <a:rot lat="17769630" lon="16609043" rev="5032522"/>
                </a:camera>
                <a:lightRig rig="threePt" dir="t"/>
              </a:scene3d>
              <a:sp3d extrusionH="444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="" xmlns:a16="http://schemas.microsoft.com/office/drawing/2014/main" id="{95EAE74C-50FD-4000-940A-CC3102E4D4B0}"/>
                  </a:ext>
                </a:extLst>
              </p:cNvPr>
              <p:cNvSpPr/>
              <p:nvPr/>
            </p:nvSpPr>
            <p:spPr>
              <a:xfrm>
                <a:off x="2014334" y="733434"/>
                <a:ext cx="206048" cy="206157"/>
              </a:xfrm>
              <a:prstGeom prst="ellipse">
                <a:avLst/>
              </a:prstGeom>
              <a:gradFill flip="none" rotWithShape="1">
                <a:gsLst>
                  <a:gs pos="0">
                    <a:srgbClr val="CE6902"/>
                  </a:gs>
                  <a:gs pos="57000">
                    <a:srgbClr val="E0B23E"/>
                  </a:gs>
                  <a:gs pos="83000">
                    <a:srgbClr val="FCE97A"/>
                  </a:gs>
                  <a:gs pos="100000">
                    <a:srgbClr val="ECCC83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="" xmlns:a16="http://schemas.microsoft.com/office/drawing/2014/main" id="{E3B60511-20F1-4274-AE4C-AECA064142FD}"/>
                  </a:ext>
                </a:extLst>
              </p:cNvPr>
              <p:cNvSpPr/>
              <p:nvPr/>
            </p:nvSpPr>
            <p:spPr>
              <a:xfrm>
                <a:off x="1998526" y="868703"/>
                <a:ext cx="244907" cy="244907"/>
              </a:xfrm>
              <a:prstGeom prst="ellipse">
                <a:avLst/>
              </a:prstGeom>
              <a:solidFill>
                <a:srgbClr val="FCE97A"/>
              </a:solidFill>
              <a:ln>
                <a:noFill/>
              </a:ln>
              <a:scene3d>
                <a:camera prst="isometricOffAxis1Top">
                  <a:rot lat="17769630" lon="16609043" rev="5032522"/>
                </a:camera>
                <a:lightRig rig="threePt" dir="t"/>
              </a:scene3d>
              <a:sp3d extrusionH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53" name="Group 66">
              <a:extLst>
                <a:ext uri="{FF2B5EF4-FFF2-40B4-BE49-F238E27FC236}">
                  <a16:creationId xmlns="" xmlns:a16="http://schemas.microsoft.com/office/drawing/2014/main" id="{0995DE04-F314-4E44-BE33-5058835FB725}"/>
                </a:ext>
              </a:extLst>
            </p:cNvPr>
            <p:cNvGrpSpPr/>
            <p:nvPr/>
          </p:nvGrpSpPr>
          <p:grpSpPr>
            <a:xfrm rot="5400000" flipH="1">
              <a:off x="5116022" y="1306015"/>
              <a:ext cx="211808" cy="283768"/>
              <a:chOff x="1972470" y="733434"/>
              <a:chExt cx="283768" cy="380176"/>
            </a:xfrm>
          </p:grpSpPr>
          <p:sp>
            <p:nvSpPr>
              <p:cNvPr id="54" name="Oval 53">
                <a:extLst>
                  <a:ext uri="{FF2B5EF4-FFF2-40B4-BE49-F238E27FC236}">
                    <a16:creationId xmlns="" xmlns:a16="http://schemas.microsoft.com/office/drawing/2014/main" id="{6EDDE6EA-34A4-448E-A23B-88ACF3E63929}"/>
                  </a:ext>
                </a:extLst>
              </p:cNvPr>
              <p:cNvSpPr/>
              <p:nvPr/>
            </p:nvSpPr>
            <p:spPr>
              <a:xfrm>
                <a:off x="1972470" y="797707"/>
                <a:ext cx="283768" cy="283768"/>
              </a:xfrm>
              <a:prstGeom prst="ellipse">
                <a:avLst/>
              </a:prstGeom>
              <a:solidFill>
                <a:srgbClr val="E0B23E"/>
              </a:solidFill>
              <a:ln>
                <a:noFill/>
              </a:ln>
              <a:scene3d>
                <a:camera prst="isometricOffAxis1Top">
                  <a:rot lat="17769630" lon="16609043" rev="5032522"/>
                </a:camera>
                <a:lightRig rig="threePt" dir="t"/>
              </a:scene3d>
              <a:sp3d extrusionH="444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="" xmlns:a16="http://schemas.microsoft.com/office/drawing/2014/main" id="{C2492A5C-4BF0-43B1-A8B5-96DB155600CD}"/>
                  </a:ext>
                </a:extLst>
              </p:cNvPr>
              <p:cNvSpPr/>
              <p:nvPr/>
            </p:nvSpPr>
            <p:spPr>
              <a:xfrm>
                <a:off x="2014334" y="733434"/>
                <a:ext cx="206048" cy="206157"/>
              </a:xfrm>
              <a:prstGeom prst="ellipse">
                <a:avLst/>
              </a:prstGeom>
              <a:gradFill flip="none" rotWithShape="1">
                <a:gsLst>
                  <a:gs pos="0">
                    <a:srgbClr val="CE6902"/>
                  </a:gs>
                  <a:gs pos="57000">
                    <a:srgbClr val="E0B23E"/>
                  </a:gs>
                  <a:gs pos="83000">
                    <a:srgbClr val="FCE97A"/>
                  </a:gs>
                  <a:gs pos="100000">
                    <a:srgbClr val="ECCC83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="" xmlns:a16="http://schemas.microsoft.com/office/drawing/2014/main" id="{2DD10443-EF9E-4616-9807-ECA76F796B79}"/>
                  </a:ext>
                </a:extLst>
              </p:cNvPr>
              <p:cNvSpPr/>
              <p:nvPr/>
            </p:nvSpPr>
            <p:spPr>
              <a:xfrm>
                <a:off x="1998526" y="868703"/>
                <a:ext cx="244907" cy="244907"/>
              </a:xfrm>
              <a:prstGeom prst="ellipse">
                <a:avLst/>
              </a:prstGeom>
              <a:solidFill>
                <a:srgbClr val="FCE97A"/>
              </a:solidFill>
              <a:ln>
                <a:noFill/>
              </a:ln>
              <a:scene3d>
                <a:camera prst="isometricOffAxis1Top">
                  <a:rot lat="17769630" lon="16609043" rev="5032522"/>
                </a:camera>
                <a:lightRig rig="threePt" dir="t"/>
              </a:scene3d>
              <a:sp3d extrusionH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pic>
        <p:nvPicPr>
          <p:cNvPr id="60" name="Picture 6" descr="type III ecolabe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4267200"/>
            <a:ext cx="27432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Freeform: Shape 32"/>
          <p:cNvSpPr/>
          <p:nvPr/>
        </p:nvSpPr>
        <p:spPr bwMode="auto">
          <a:xfrm>
            <a:off x="5334000" y="4419600"/>
            <a:ext cx="1347272" cy="709612"/>
          </a:xfrm>
          <a:custGeom>
            <a:avLst/>
            <a:gdLst>
              <a:gd name="connsiteX0" fmla="*/ 0 w 1625600"/>
              <a:gd name="connsiteY0" fmla="*/ 0 h 812800"/>
              <a:gd name="connsiteX1" fmla="*/ 1625600 w 1625600"/>
              <a:gd name="connsiteY1" fmla="*/ 0 h 812800"/>
              <a:gd name="connsiteX2" fmla="*/ 812800 w 1625600"/>
              <a:gd name="connsiteY2" fmla="*/ 812800 h 812800"/>
              <a:gd name="connsiteX3" fmla="*/ 0 w 1625600"/>
              <a:gd name="connsiteY3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5600" h="812800">
                <a:moveTo>
                  <a:pt x="0" y="0"/>
                </a:moveTo>
                <a:lnTo>
                  <a:pt x="1625600" y="0"/>
                </a:lnTo>
                <a:cubicBezTo>
                  <a:pt x="1625600" y="448897"/>
                  <a:pt x="1261697" y="812800"/>
                  <a:pt x="812800" y="812800"/>
                </a:cubicBezTo>
                <a:cubicBezTo>
                  <a:pt x="363903" y="812800"/>
                  <a:pt x="0" y="448897"/>
                  <a:pt x="0" y="0"/>
                </a:cubicBezTo>
                <a:close/>
              </a:path>
            </a:pathLst>
          </a:custGeom>
          <a:solidFill>
            <a:srgbClr val="FED1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Freeform: Shape 30"/>
          <p:cNvSpPr/>
          <p:nvPr/>
        </p:nvSpPr>
        <p:spPr bwMode="auto">
          <a:xfrm flipV="1">
            <a:off x="5334000" y="3733800"/>
            <a:ext cx="1347272" cy="711200"/>
          </a:xfrm>
          <a:custGeom>
            <a:avLst/>
            <a:gdLst>
              <a:gd name="connsiteX0" fmla="*/ 0 w 1625600"/>
              <a:gd name="connsiteY0" fmla="*/ 0 h 812800"/>
              <a:gd name="connsiteX1" fmla="*/ 1625600 w 1625600"/>
              <a:gd name="connsiteY1" fmla="*/ 0 h 812800"/>
              <a:gd name="connsiteX2" fmla="*/ 812800 w 1625600"/>
              <a:gd name="connsiteY2" fmla="*/ 812800 h 812800"/>
              <a:gd name="connsiteX3" fmla="*/ 0 w 1625600"/>
              <a:gd name="connsiteY3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5600" h="812800">
                <a:moveTo>
                  <a:pt x="0" y="0"/>
                </a:moveTo>
                <a:lnTo>
                  <a:pt x="1625600" y="0"/>
                </a:lnTo>
                <a:cubicBezTo>
                  <a:pt x="1625600" y="448897"/>
                  <a:pt x="1261697" y="812800"/>
                  <a:pt x="812800" y="812800"/>
                </a:cubicBezTo>
                <a:cubicBezTo>
                  <a:pt x="363903" y="812800"/>
                  <a:pt x="0" y="448897"/>
                  <a:pt x="0" y="0"/>
                </a:cubicBezTo>
                <a:close/>
              </a:path>
            </a:pathLst>
          </a:custGeom>
          <a:solidFill>
            <a:srgbClr val="F1AC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4" name="Group 12"/>
          <p:cNvGrpSpPr>
            <a:grpSpLocks/>
          </p:cNvGrpSpPr>
          <p:nvPr/>
        </p:nvGrpSpPr>
        <p:grpSpPr bwMode="auto">
          <a:xfrm>
            <a:off x="5257800" y="4191000"/>
            <a:ext cx="2971800" cy="2466975"/>
            <a:chOff x="8658533" y="2352931"/>
            <a:chExt cx="3073318" cy="2671116"/>
          </a:xfrm>
        </p:grpSpPr>
        <p:sp>
          <p:nvSpPr>
            <p:cNvPr id="65" name="Rectangle 64"/>
            <p:cNvSpPr/>
            <p:nvPr/>
          </p:nvSpPr>
          <p:spPr>
            <a:xfrm>
              <a:off x="9205826" y="2498021"/>
              <a:ext cx="2526025" cy="2526026"/>
            </a:xfrm>
            <a:prstGeom prst="rect">
              <a:avLst/>
            </a:prstGeom>
            <a:gradFill flip="none" rotWithShape="1">
              <a:gsLst>
                <a:gs pos="0">
                  <a:srgbClr val="58BED7"/>
                </a:gs>
                <a:gs pos="54000">
                  <a:srgbClr val="122F55"/>
                </a:gs>
                <a:gs pos="84000">
                  <a:srgbClr val="072541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TextBox 53"/>
            <p:cNvSpPr txBox="1">
              <a:spLocks noChangeArrowheads="1"/>
            </p:cNvSpPr>
            <p:nvPr/>
          </p:nvSpPr>
          <p:spPr bwMode="auto">
            <a:xfrm>
              <a:off x="8658533" y="2352931"/>
              <a:ext cx="489067" cy="433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 sz="2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5</a:t>
              </a:r>
              <a:endParaRPr lang="en-US" alt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" name="TextBox 55"/>
            <p:cNvSpPr txBox="1">
              <a:spLocks noChangeArrowheads="1"/>
            </p:cNvSpPr>
            <p:nvPr/>
          </p:nvSpPr>
          <p:spPr bwMode="auto">
            <a:xfrm>
              <a:off x="9472466" y="3095482"/>
              <a:ext cx="2088141" cy="1299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n-US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Used as a tool for sustainable development </a:t>
              </a:r>
            </a:p>
          </p:txBody>
        </p:sp>
      </p:grpSp>
      <p:grpSp>
        <p:nvGrpSpPr>
          <p:cNvPr id="68" name="Group 67"/>
          <p:cNvGrpSpPr>
            <a:grpSpLocks/>
          </p:cNvGrpSpPr>
          <p:nvPr/>
        </p:nvGrpSpPr>
        <p:grpSpPr bwMode="auto">
          <a:xfrm>
            <a:off x="5607363" y="1143000"/>
            <a:ext cx="3536637" cy="2460625"/>
            <a:chOff x="7717508" y="833222"/>
            <a:chExt cx="4042331" cy="2922360"/>
          </a:xfrm>
        </p:grpSpPr>
        <p:grpSp>
          <p:nvGrpSpPr>
            <p:cNvPr id="69" name="Group 1"/>
            <p:cNvGrpSpPr>
              <a:grpSpLocks/>
            </p:cNvGrpSpPr>
            <p:nvPr/>
          </p:nvGrpSpPr>
          <p:grpSpPr bwMode="auto">
            <a:xfrm>
              <a:off x="7717508" y="833222"/>
              <a:ext cx="4042331" cy="2922360"/>
              <a:chOff x="7717508" y="833222"/>
              <a:chExt cx="4042331" cy="2922360"/>
            </a:xfrm>
          </p:grpSpPr>
          <p:sp>
            <p:nvSpPr>
              <p:cNvPr id="74" name="Oval 73"/>
              <p:cNvSpPr/>
              <p:nvPr/>
            </p:nvSpPr>
            <p:spPr>
              <a:xfrm>
                <a:off x="9233814" y="3230848"/>
                <a:ext cx="2526025" cy="524734"/>
              </a:xfrm>
              <a:prstGeom prst="ellipse">
                <a:avLst/>
              </a:prstGeom>
              <a:solidFill>
                <a:schemeClr val="tx1">
                  <a:alpha val="73000"/>
                </a:schemeClr>
              </a:solidFill>
              <a:ln>
                <a:noFill/>
              </a:ln>
              <a:effectLst>
                <a:softEdge rad="1651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75" name="Group 34"/>
              <p:cNvGrpSpPr>
                <a:grpSpLocks/>
              </p:cNvGrpSpPr>
              <p:nvPr/>
            </p:nvGrpSpPr>
            <p:grpSpPr bwMode="auto">
              <a:xfrm>
                <a:off x="7717508" y="833222"/>
                <a:ext cx="3236480" cy="2754091"/>
                <a:chOff x="7260345" y="827314"/>
                <a:chExt cx="3236480" cy="2754091"/>
              </a:xfrm>
            </p:grpSpPr>
            <p:sp>
              <p:nvSpPr>
                <p:cNvPr id="76" name="Freeform: Shape 30"/>
                <p:cNvSpPr/>
                <p:nvPr/>
              </p:nvSpPr>
              <p:spPr>
                <a:xfrm flipV="1">
                  <a:off x="7260346" y="827314"/>
                  <a:ext cx="1420449" cy="711145"/>
                </a:xfrm>
                <a:custGeom>
                  <a:avLst/>
                  <a:gdLst>
                    <a:gd name="connsiteX0" fmla="*/ 0 w 1625600"/>
                    <a:gd name="connsiteY0" fmla="*/ 0 h 812800"/>
                    <a:gd name="connsiteX1" fmla="*/ 1625600 w 1625600"/>
                    <a:gd name="connsiteY1" fmla="*/ 0 h 812800"/>
                    <a:gd name="connsiteX2" fmla="*/ 812800 w 1625600"/>
                    <a:gd name="connsiteY2" fmla="*/ 812800 h 812800"/>
                    <a:gd name="connsiteX3" fmla="*/ 0 w 1625600"/>
                    <a:gd name="connsiteY3" fmla="*/ 0 h 812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25600" h="812800">
                      <a:moveTo>
                        <a:pt x="0" y="0"/>
                      </a:moveTo>
                      <a:lnTo>
                        <a:pt x="1625600" y="0"/>
                      </a:lnTo>
                      <a:cubicBezTo>
                        <a:pt x="1625600" y="448897"/>
                        <a:pt x="1261697" y="812800"/>
                        <a:pt x="812800" y="812800"/>
                      </a:cubicBezTo>
                      <a:cubicBezTo>
                        <a:pt x="363903" y="812800"/>
                        <a:pt x="0" y="448897"/>
                        <a:pt x="0" y="0"/>
                      </a:cubicBezTo>
                      <a:close/>
                    </a:path>
                  </a:pathLst>
                </a:custGeom>
                <a:solidFill>
                  <a:srgbClr val="F1AC2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2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7" name="Rectangle 76"/>
                <p:cNvSpPr/>
                <p:nvPr/>
              </p:nvSpPr>
              <p:spPr>
                <a:xfrm>
                  <a:off x="7970800" y="1055379"/>
                  <a:ext cx="2526025" cy="2526026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58BED7"/>
                    </a:gs>
                    <a:gs pos="54000">
                      <a:srgbClr val="122F55"/>
                    </a:gs>
                    <a:gs pos="84000">
                      <a:srgbClr val="072541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2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8" name="Freeform: Shape 32"/>
                <p:cNvSpPr/>
                <p:nvPr/>
              </p:nvSpPr>
              <p:spPr>
                <a:xfrm>
                  <a:off x="7260345" y="1538459"/>
                  <a:ext cx="1420448" cy="709557"/>
                </a:xfrm>
                <a:custGeom>
                  <a:avLst/>
                  <a:gdLst>
                    <a:gd name="connsiteX0" fmla="*/ 0 w 1625600"/>
                    <a:gd name="connsiteY0" fmla="*/ 0 h 812800"/>
                    <a:gd name="connsiteX1" fmla="*/ 1625600 w 1625600"/>
                    <a:gd name="connsiteY1" fmla="*/ 0 h 812800"/>
                    <a:gd name="connsiteX2" fmla="*/ 812800 w 1625600"/>
                    <a:gd name="connsiteY2" fmla="*/ 812800 h 812800"/>
                    <a:gd name="connsiteX3" fmla="*/ 0 w 1625600"/>
                    <a:gd name="connsiteY3" fmla="*/ 0 h 812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25600" h="812800">
                      <a:moveTo>
                        <a:pt x="0" y="0"/>
                      </a:moveTo>
                      <a:lnTo>
                        <a:pt x="1625600" y="0"/>
                      </a:lnTo>
                      <a:cubicBezTo>
                        <a:pt x="1625600" y="448897"/>
                        <a:pt x="1261697" y="812800"/>
                        <a:pt x="812800" y="812800"/>
                      </a:cubicBezTo>
                      <a:cubicBezTo>
                        <a:pt x="363903" y="812800"/>
                        <a:pt x="0" y="448897"/>
                        <a:pt x="0" y="0"/>
                      </a:cubicBezTo>
                      <a:close/>
                    </a:path>
                  </a:pathLst>
                </a:custGeom>
                <a:solidFill>
                  <a:srgbClr val="FED13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2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70" name="TextBox 38"/>
            <p:cNvSpPr txBox="1">
              <a:spLocks noChangeArrowheads="1"/>
            </p:cNvSpPr>
            <p:nvPr/>
          </p:nvSpPr>
          <p:spPr bwMode="auto">
            <a:xfrm>
              <a:off x="7880670" y="916197"/>
              <a:ext cx="489067" cy="338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 sz="20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72" name="TextBox 46"/>
            <p:cNvSpPr txBox="1">
              <a:spLocks noChangeArrowheads="1"/>
            </p:cNvSpPr>
            <p:nvPr/>
          </p:nvSpPr>
          <p:spPr bwMode="auto">
            <a:xfrm>
              <a:off x="8624396" y="1285716"/>
              <a:ext cx="2525773" cy="2302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Allows consumers to make informed  to take decisions.</a:t>
              </a:r>
            </a:p>
          </p:txBody>
        </p:sp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2286000" y="0"/>
            <a:ext cx="3814515" cy="2895600"/>
            <a:chOff x="5286881" y="1577272"/>
            <a:chExt cx="4023727" cy="2895240"/>
          </a:xfrm>
        </p:grpSpPr>
        <p:grpSp>
          <p:nvGrpSpPr>
            <p:cNvPr id="80" name="Group 2"/>
            <p:cNvGrpSpPr>
              <a:grpSpLocks/>
            </p:cNvGrpSpPr>
            <p:nvPr/>
          </p:nvGrpSpPr>
          <p:grpSpPr bwMode="auto">
            <a:xfrm>
              <a:off x="5286881" y="1577272"/>
              <a:ext cx="4023727" cy="2895240"/>
              <a:chOff x="5286881" y="1577272"/>
              <a:chExt cx="4023727" cy="2895240"/>
            </a:xfrm>
          </p:grpSpPr>
          <p:sp>
            <p:nvSpPr>
              <p:cNvPr id="85" name="Oval 84"/>
              <p:cNvSpPr/>
              <p:nvPr/>
            </p:nvSpPr>
            <p:spPr>
              <a:xfrm>
                <a:off x="6784583" y="3947778"/>
                <a:ext cx="2526025" cy="524734"/>
              </a:xfrm>
              <a:prstGeom prst="ellipse">
                <a:avLst/>
              </a:prstGeom>
              <a:solidFill>
                <a:schemeClr val="tx1">
                  <a:alpha val="73000"/>
                </a:schemeClr>
              </a:solidFill>
              <a:ln>
                <a:noFill/>
              </a:ln>
              <a:effectLst>
                <a:softEdge rad="1651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86" name="Group 33"/>
              <p:cNvGrpSpPr>
                <a:grpSpLocks/>
              </p:cNvGrpSpPr>
              <p:nvPr/>
            </p:nvGrpSpPr>
            <p:grpSpPr bwMode="auto">
              <a:xfrm>
                <a:off x="5286881" y="1577272"/>
                <a:ext cx="3236479" cy="2754090"/>
                <a:chOff x="5642107" y="1772396"/>
                <a:chExt cx="3236479" cy="2754090"/>
              </a:xfrm>
            </p:grpSpPr>
            <p:sp>
              <p:nvSpPr>
                <p:cNvPr id="87" name="Freeform: Shape 26"/>
                <p:cNvSpPr/>
                <p:nvPr/>
              </p:nvSpPr>
              <p:spPr>
                <a:xfrm flipV="1">
                  <a:off x="5642107" y="1772396"/>
                  <a:ext cx="1421167" cy="711112"/>
                </a:xfrm>
                <a:custGeom>
                  <a:avLst/>
                  <a:gdLst>
                    <a:gd name="connsiteX0" fmla="*/ 0 w 1625600"/>
                    <a:gd name="connsiteY0" fmla="*/ 0 h 812800"/>
                    <a:gd name="connsiteX1" fmla="*/ 1625600 w 1625600"/>
                    <a:gd name="connsiteY1" fmla="*/ 0 h 812800"/>
                    <a:gd name="connsiteX2" fmla="*/ 812800 w 1625600"/>
                    <a:gd name="connsiteY2" fmla="*/ 812800 h 812800"/>
                    <a:gd name="connsiteX3" fmla="*/ 0 w 1625600"/>
                    <a:gd name="connsiteY3" fmla="*/ 0 h 812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25600" h="812800">
                      <a:moveTo>
                        <a:pt x="0" y="0"/>
                      </a:moveTo>
                      <a:lnTo>
                        <a:pt x="1625600" y="0"/>
                      </a:lnTo>
                      <a:cubicBezTo>
                        <a:pt x="1625600" y="448897"/>
                        <a:pt x="1261697" y="812800"/>
                        <a:pt x="812800" y="812800"/>
                      </a:cubicBezTo>
                      <a:cubicBezTo>
                        <a:pt x="363903" y="812800"/>
                        <a:pt x="0" y="448897"/>
                        <a:pt x="0" y="0"/>
                      </a:cubicBezTo>
                      <a:close/>
                    </a:path>
                  </a:pathLst>
                </a:custGeom>
                <a:solidFill>
                  <a:srgbClr val="D53C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2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8" name="Rectangle 87"/>
                <p:cNvSpPr/>
                <p:nvPr/>
              </p:nvSpPr>
              <p:spPr>
                <a:xfrm>
                  <a:off x="6352561" y="2000461"/>
                  <a:ext cx="2526025" cy="2526025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58BED7"/>
                    </a:gs>
                    <a:gs pos="54000">
                      <a:srgbClr val="122F55"/>
                    </a:gs>
                    <a:gs pos="84000">
                      <a:srgbClr val="072541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2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9" name="Freeform: Shape 28"/>
                <p:cNvSpPr/>
                <p:nvPr/>
              </p:nvSpPr>
              <p:spPr>
                <a:xfrm>
                  <a:off x="5642107" y="2483508"/>
                  <a:ext cx="1421167" cy="709524"/>
                </a:xfrm>
                <a:custGeom>
                  <a:avLst/>
                  <a:gdLst>
                    <a:gd name="connsiteX0" fmla="*/ 0 w 1625600"/>
                    <a:gd name="connsiteY0" fmla="*/ 0 h 812800"/>
                    <a:gd name="connsiteX1" fmla="*/ 1625600 w 1625600"/>
                    <a:gd name="connsiteY1" fmla="*/ 0 h 812800"/>
                    <a:gd name="connsiteX2" fmla="*/ 812800 w 1625600"/>
                    <a:gd name="connsiteY2" fmla="*/ 812800 h 812800"/>
                    <a:gd name="connsiteX3" fmla="*/ 0 w 1625600"/>
                    <a:gd name="connsiteY3" fmla="*/ 0 h 812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25600" h="812800">
                      <a:moveTo>
                        <a:pt x="0" y="0"/>
                      </a:moveTo>
                      <a:lnTo>
                        <a:pt x="1625600" y="0"/>
                      </a:lnTo>
                      <a:cubicBezTo>
                        <a:pt x="1625600" y="448897"/>
                        <a:pt x="1261697" y="812800"/>
                        <a:pt x="812800" y="812800"/>
                      </a:cubicBezTo>
                      <a:cubicBezTo>
                        <a:pt x="363903" y="812800"/>
                        <a:pt x="0" y="448897"/>
                        <a:pt x="0" y="0"/>
                      </a:cubicBezTo>
                      <a:close/>
                    </a:path>
                  </a:pathLst>
                </a:custGeom>
                <a:solidFill>
                  <a:srgbClr val="EF4A7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2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81" name="TextBox 37"/>
            <p:cNvSpPr txBox="1">
              <a:spLocks noChangeArrowheads="1"/>
            </p:cNvSpPr>
            <p:nvPr/>
          </p:nvSpPr>
          <p:spPr bwMode="auto">
            <a:xfrm>
              <a:off x="5513242" y="1632539"/>
              <a:ext cx="489067" cy="400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 sz="20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83" name="TextBox 45"/>
            <p:cNvSpPr txBox="1">
              <a:spLocks noChangeArrowheads="1"/>
            </p:cNvSpPr>
            <p:nvPr/>
          </p:nvSpPr>
          <p:spPr bwMode="auto">
            <a:xfrm>
              <a:off x="6331812" y="1958224"/>
              <a:ext cx="2330999" cy="2308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Reducing the negative impact environment, health, climate and natural resources</a:t>
              </a:r>
              <a:endParaRPr lang="en-US" altLang="en-US" sz="2400" dirty="0">
                <a:solidFill>
                  <a:schemeClr val="bg1"/>
                </a:solidFill>
                <a:latin typeface="Times New Roman" pitchFamily="18" charset="0"/>
                <a:ea typeface="Open Sans"/>
                <a:cs typeface="Times New Roman" pitchFamily="18" charset="0"/>
              </a:endParaRPr>
            </a:p>
          </p:txBody>
        </p:sp>
        <p:pic>
          <p:nvPicPr>
            <p:cNvPr id="84" name="Graphic 54" descr="Presentation with bar chart RTL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778639" y="3710607"/>
              <a:ext cx="640080" cy="64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0" name="Group 89"/>
          <p:cNvGrpSpPr>
            <a:grpSpLocks/>
          </p:cNvGrpSpPr>
          <p:nvPr/>
        </p:nvGrpSpPr>
        <p:grpSpPr bwMode="auto">
          <a:xfrm>
            <a:off x="0" y="1752600"/>
            <a:ext cx="3352800" cy="2343150"/>
            <a:chOff x="2837650" y="2309947"/>
            <a:chExt cx="4014342" cy="2951678"/>
          </a:xfrm>
        </p:grpSpPr>
        <p:grpSp>
          <p:nvGrpSpPr>
            <p:cNvPr id="91" name="Group 3"/>
            <p:cNvGrpSpPr>
              <a:grpSpLocks/>
            </p:cNvGrpSpPr>
            <p:nvPr/>
          </p:nvGrpSpPr>
          <p:grpSpPr bwMode="auto">
            <a:xfrm>
              <a:off x="2837650" y="2309947"/>
              <a:ext cx="4014342" cy="2951678"/>
              <a:chOff x="2837650" y="2309947"/>
              <a:chExt cx="4014342" cy="2951678"/>
            </a:xfrm>
          </p:grpSpPr>
          <p:sp>
            <p:nvSpPr>
              <p:cNvPr id="96" name="Oval 95"/>
              <p:cNvSpPr/>
              <p:nvPr/>
            </p:nvSpPr>
            <p:spPr>
              <a:xfrm>
                <a:off x="4325967" y="4736891"/>
                <a:ext cx="2526025" cy="524734"/>
              </a:xfrm>
              <a:prstGeom prst="ellipse">
                <a:avLst/>
              </a:prstGeom>
              <a:solidFill>
                <a:schemeClr val="tx1">
                  <a:alpha val="73000"/>
                </a:schemeClr>
              </a:solidFill>
              <a:ln>
                <a:noFill/>
              </a:ln>
              <a:effectLst>
                <a:softEdge rad="1651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97" name="Group 7"/>
              <p:cNvGrpSpPr>
                <a:grpSpLocks/>
              </p:cNvGrpSpPr>
              <p:nvPr/>
            </p:nvGrpSpPr>
            <p:grpSpPr bwMode="auto">
              <a:xfrm>
                <a:off x="2837650" y="2309947"/>
                <a:ext cx="3236479" cy="2754091"/>
                <a:chOff x="3826535" y="2717478"/>
                <a:chExt cx="3236479" cy="2754091"/>
              </a:xfrm>
            </p:grpSpPr>
            <p:sp>
              <p:nvSpPr>
                <p:cNvPr id="98" name="Freeform: Shape 22"/>
                <p:cNvSpPr/>
                <p:nvPr/>
              </p:nvSpPr>
              <p:spPr>
                <a:xfrm flipV="1">
                  <a:off x="3826535" y="2717478"/>
                  <a:ext cx="1420654" cy="710942"/>
                </a:xfrm>
                <a:custGeom>
                  <a:avLst/>
                  <a:gdLst>
                    <a:gd name="connsiteX0" fmla="*/ 0 w 1625600"/>
                    <a:gd name="connsiteY0" fmla="*/ 0 h 812800"/>
                    <a:gd name="connsiteX1" fmla="*/ 1625600 w 1625600"/>
                    <a:gd name="connsiteY1" fmla="*/ 0 h 812800"/>
                    <a:gd name="connsiteX2" fmla="*/ 812800 w 1625600"/>
                    <a:gd name="connsiteY2" fmla="*/ 812800 h 812800"/>
                    <a:gd name="connsiteX3" fmla="*/ 0 w 1625600"/>
                    <a:gd name="connsiteY3" fmla="*/ 0 h 812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25600" h="812800">
                      <a:moveTo>
                        <a:pt x="0" y="0"/>
                      </a:moveTo>
                      <a:lnTo>
                        <a:pt x="1625600" y="0"/>
                      </a:lnTo>
                      <a:cubicBezTo>
                        <a:pt x="1625600" y="448897"/>
                        <a:pt x="1261697" y="812800"/>
                        <a:pt x="812800" y="812800"/>
                      </a:cubicBezTo>
                      <a:cubicBezTo>
                        <a:pt x="363903" y="812800"/>
                        <a:pt x="0" y="448897"/>
                        <a:pt x="0" y="0"/>
                      </a:cubicBezTo>
                      <a:close/>
                    </a:path>
                  </a:pathLst>
                </a:custGeom>
                <a:solidFill>
                  <a:srgbClr val="C4B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2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9" name="Rectangle 23"/>
                <p:cNvSpPr/>
                <p:nvPr/>
              </p:nvSpPr>
              <p:spPr>
                <a:xfrm>
                  <a:off x="4536989" y="2945543"/>
                  <a:ext cx="2526025" cy="2526026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58BED7"/>
                    </a:gs>
                    <a:gs pos="54000">
                      <a:srgbClr val="122F55"/>
                    </a:gs>
                    <a:gs pos="84000">
                      <a:srgbClr val="072541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2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0" name="Freeform: Shape 24"/>
                <p:cNvSpPr/>
                <p:nvPr/>
              </p:nvSpPr>
              <p:spPr>
                <a:xfrm>
                  <a:off x="3826535" y="3428420"/>
                  <a:ext cx="1420654" cy="709355"/>
                </a:xfrm>
                <a:custGeom>
                  <a:avLst/>
                  <a:gdLst>
                    <a:gd name="connsiteX0" fmla="*/ 0 w 1625600"/>
                    <a:gd name="connsiteY0" fmla="*/ 0 h 812800"/>
                    <a:gd name="connsiteX1" fmla="*/ 1625600 w 1625600"/>
                    <a:gd name="connsiteY1" fmla="*/ 0 h 812800"/>
                    <a:gd name="connsiteX2" fmla="*/ 812800 w 1625600"/>
                    <a:gd name="connsiteY2" fmla="*/ 812800 h 812800"/>
                    <a:gd name="connsiteX3" fmla="*/ 0 w 1625600"/>
                    <a:gd name="connsiteY3" fmla="*/ 0 h 812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25600" h="812800">
                      <a:moveTo>
                        <a:pt x="0" y="0"/>
                      </a:moveTo>
                      <a:lnTo>
                        <a:pt x="1625600" y="0"/>
                      </a:lnTo>
                      <a:cubicBezTo>
                        <a:pt x="1625600" y="448897"/>
                        <a:pt x="1261697" y="812800"/>
                        <a:pt x="812800" y="812800"/>
                      </a:cubicBezTo>
                      <a:cubicBezTo>
                        <a:pt x="363903" y="812800"/>
                        <a:pt x="0" y="448897"/>
                        <a:pt x="0" y="0"/>
                      </a:cubicBezTo>
                      <a:close/>
                    </a:path>
                  </a:pathLst>
                </a:custGeom>
                <a:solidFill>
                  <a:srgbClr val="D7D92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2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92" name="TextBox 36"/>
            <p:cNvSpPr txBox="1">
              <a:spLocks noChangeArrowheads="1"/>
            </p:cNvSpPr>
            <p:nvPr/>
          </p:nvSpPr>
          <p:spPr bwMode="auto">
            <a:xfrm>
              <a:off x="3059036" y="2338826"/>
              <a:ext cx="489067" cy="3999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 sz="20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94" name="TextBox 44"/>
            <p:cNvSpPr txBox="1">
              <a:spLocks noChangeArrowheads="1"/>
            </p:cNvSpPr>
            <p:nvPr/>
          </p:nvSpPr>
          <p:spPr bwMode="auto">
            <a:xfrm>
              <a:off x="4023706" y="2732377"/>
              <a:ext cx="2189641" cy="1977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sustainable consumption &amp;production policies</a:t>
              </a:r>
            </a:p>
          </p:txBody>
        </p:sp>
      </p:grpSp>
      <p:grpSp>
        <p:nvGrpSpPr>
          <p:cNvPr id="101" name="Group 100"/>
          <p:cNvGrpSpPr>
            <a:grpSpLocks/>
          </p:cNvGrpSpPr>
          <p:nvPr/>
        </p:nvGrpSpPr>
        <p:grpSpPr bwMode="auto">
          <a:xfrm>
            <a:off x="381000" y="4471986"/>
            <a:ext cx="3048000" cy="2386014"/>
            <a:chOff x="432161" y="3105335"/>
            <a:chExt cx="4017789" cy="2919443"/>
          </a:xfrm>
        </p:grpSpPr>
        <p:grpSp>
          <p:nvGrpSpPr>
            <p:cNvPr id="102" name="Group 6"/>
            <p:cNvGrpSpPr>
              <a:grpSpLocks/>
            </p:cNvGrpSpPr>
            <p:nvPr/>
          </p:nvGrpSpPr>
          <p:grpSpPr bwMode="auto">
            <a:xfrm>
              <a:off x="432161" y="3105335"/>
              <a:ext cx="4017789" cy="2919443"/>
              <a:chOff x="432161" y="3105335"/>
              <a:chExt cx="4017789" cy="2919443"/>
            </a:xfrm>
          </p:grpSpPr>
          <p:sp>
            <p:nvSpPr>
              <p:cNvPr id="107" name="Oval 106"/>
              <p:cNvSpPr/>
              <p:nvPr/>
            </p:nvSpPr>
            <p:spPr>
              <a:xfrm>
                <a:off x="1923925" y="5500044"/>
                <a:ext cx="2526025" cy="524734"/>
              </a:xfrm>
              <a:prstGeom prst="ellipse">
                <a:avLst/>
              </a:prstGeom>
              <a:solidFill>
                <a:schemeClr val="tx1">
                  <a:alpha val="73000"/>
                </a:schemeClr>
              </a:solidFill>
              <a:ln>
                <a:noFill/>
              </a:ln>
              <a:effectLst>
                <a:softEdge rad="1651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08" name="Group 5"/>
              <p:cNvGrpSpPr>
                <a:grpSpLocks/>
              </p:cNvGrpSpPr>
              <p:nvPr/>
            </p:nvGrpSpPr>
            <p:grpSpPr bwMode="auto">
              <a:xfrm>
                <a:off x="432161" y="3105335"/>
                <a:ext cx="3229138" cy="2648400"/>
                <a:chOff x="2344051" y="4143821"/>
                <a:chExt cx="2671820" cy="2191310"/>
              </a:xfrm>
            </p:grpSpPr>
            <p:sp>
              <p:nvSpPr>
                <p:cNvPr id="109" name="Freeform: Shape 20"/>
                <p:cNvSpPr/>
                <p:nvPr/>
              </p:nvSpPr>
              <p:spPr>
                <a:xfrm flipV="1">
                  <a:off x="2344051" y="4143821"/>
                  <a:ext cx="1175543" cy="588459"/>
                </a:xfrm>
                <a:custGeom>
                  <a:avLst/>
                  <a:gdLst>
                    <a:gd name="connsiteX0" fmla="*/ 0 w 1625600"/>
                    <a:gd name="connsiteY0" fmla="*/ 0 h 812800"/>
                    <a:gd name="connsiteX1" fmla="*/ 1625600 w 1625600"/>
                    <a:gd name="connsiteY1" fmla="*/ 0 h 812800"/>
                    <a:gd name="connsiteX2" fmla="*/ 812800 w 1625600"/>
                    <a:gd name="connsiteY2" fmla="*/ 812800 h 812800"/>
                    <a:gd name="connsiteX3" fmla="*/ 0 w 1625600"/>
                    <a:gd name="connsiteY3" fmla="*/ 0 h 812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25600" h="812800">
                      <a:moveTo>
                        <a:pt x="0" y="0"/>
                      </a:moveTo>
                      <a:lnTo>
                        <a:pt x="1625600" y="0"/>
                      </a:lnTo>
                      <a:cubicBezTo>
                        <a:pt x="1625600" y="448897"/>
                        <a:pt x="1261697" y="812800"/>
                        <a:pt x="812800" y="812800"/>
                      </a:cubicBezTo>
                      <a:cubicBezTo>
                        <a:pt x="363903" y="812800"/>
                        <a:pt x="0" y="448897"/>
                        <a:pt x="0" y="0"/>
                      </a:cubicBezTo>
                      <a:close/>
                    </a:path>
                  </a:pathLst>
                </a:custGeom>
                <a:solidFill>
                  <a:srgbClr val="B43A9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2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0" name="Rectangle 109"/>
                <p:cNvSpPr/>
                <p:nvPr/>
              </p:nvSpPr>
              <p:spPr>
                <a:xfrm>
                  <a:off x="2925814" y="4245074"/>
                  <a:ext cx="2090057" cy="209005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58BED7"/>
                    </a:gs>
                    <a:gs pos="54000">
                      <a:srgbClr val="122F55"/>
                    </a:gs>
                    <a:gs pos="84000">
                      <a:srgbClr val="072541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20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1" name="Freeform: Shape 19"/>
                <p:cNvSpPr/>
                <p:nvPr/>
              </p:nvSpPr>
              <p:spPr>
                <a:xfrm>
                  <a:off x="2344051" y="4732280"/>
                  <a:ext cx="1175543" cy="587145"/>
                </a:xfrm>
                <a:custGeom>
                  <a:avLst/>
                  <a:gdLst>
                    <a:gd name="connsiteX0" fmla="*/ 0 w 1625600"/>
                    <a:gd name="connsiteY0" fmla="*/ 0 h 812800"/>
                    <a:gd name="connsiteX1" fmla="*/ 1625600 w 1625600"/>
                    <a:gd name="connsiteY1" fmla="*/ 0 h 812800"/>
                    <a:gd name="connsiteX2" fmla="*/ 812800 w 1625600"/>
                    <a:gd name="connsiteY2" fmla="*/ 812800 h 812800"/>
                    <a:gd name="connsiteX3" fmla="*/ 0 w 1625600"/>
                    <a:gd name="connsiteY3" fmla="*/ 0 h 812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25600" h="812800">
                      <a:moveTo>
                        <a:pt x="0" y="0"/>
                      </a:moveTo>
                      <a:lnTo>
                        <a:pt x="1625600" y="0"/>
                      </a:lnTo>
                      <a:cubicBezTo>
                        <a:pt x="1625600" y="448897"/>
                        <a:pt x="1261697" y="812800"/>
                        <a:pt x="812800" y="812800"/>
                      </a:cubicBezTo>
                      <a:cubicBezTo>
                        <a:pt x="363903" y="812800"/>
                        <a:pt x="0" y="448897"/>
                        <a:pt x="0" y="0"/>
                      </a:cubicBezTo>
                      <a:close/>
                    </a:path>
                  </a:pathLst>
                </a:custGeom>
                <a:solidFill>
                  <a:srgbClr val="BC4D9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2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103" name="TextBox 35"/>
            <p:cNvSpPr txBox="1">
              <a:spLocks noChangeArrowheads="1"/>
            </p:cNvSpPr>
            <p:nvPr/>
          </p:nvSpPr>
          <p:spPr bwMode="auto">
            <a:xfrm>
              <a:off x="646351" y="3165961"/>
              <a:ext cx="489067" cy="400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 sz="20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04" name="TextBox 39"/>
            <p:cNvSpPr txBox="1">
              <a:spLocks noChangeArrowheads="1"/>
            </p:cNvSpPr>
            <p:nvPr/>
          </p:nvSpPr>
          <p:spPr bwMode="auto">
            <a:xfrm>
              <a:off x="1838387" y="3320944"/>
              <a:ext cx="1607116" cy="1016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n-US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“Going </a:t>
              </a:r>
            </a:p>
            <a:p>
              <a:pPr algn="just"/>
              <a:r>
                <a:rPr lang="en-US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green”  </a:t>
              </a:r>
            </a:p>
          </p:txBody>
        </p:sp>
      </p:grpSp>
      <p:sp>
        <p:nvSpPr>
          <p:cNvPr id="121" name="Rectangle 120"/>
          <p:cNvSpPr/>
          <p:nvPr/>
        </p:nvSpPr>
        <p:spPr>
          <a:xfrm>
            <a:off x="3048000" y="3429000"/>
            <a:ext cx="2514600" cy="523220"/>
          </a:xfrm>
          <a:prstGeom prst="rect">
            <a:avLst/>
          </a:prstGeom>
          <a:solidFill>
            <a:srgbClr val="CCFF3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IMPORTANCE</a:t>
            </a:r>
            <a:endParaRPr lang="en-US" alt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8" name="Picture 4" descr="Go Green Background Images, HD Pictures and Wallpaper For Free Download |  Pngtre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5410200"/>
            <a:ext cx="1981200" cy="1371600"/>
          </a:xfrm>
          <a:prstGeom prst="rect">
            <a:avLst/>
          </a:prstGeom>
          <a:noFill/>
        </p:spPr>
      </p:pic>
      <p:pic>
        <p:nvPicPr>
          <p:cNvPr id="26632" name="Picture 8" descr="Big data and machine learning are changing the energy consumption paradig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990600"/>
            <a:ext cx="1676400" cy="1042988"/>
          </a:xfrm>
          <a:prstGeom prst="rect">
            <a:avLst/>
          </a:prstGeom>
          <a:noFill/>
        </p:spPr>
      </p:pic>
      <p:pic>
        <p:nvPicPr>
          <p:cNvPr id="26634" name="Picture 10" descr="GREEN CONSUMERIS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0" y="3581400"/>
            <a:ext cx="1981200" cy="1295400"/>
          </a:xfrm>
          <a:prstGeom prst="rect">
            <a:avLst/>
          </a:prstGeom>
          <a:noFill/>
        </p:spPr>
      </p:pic>
      <p:pic>
        <p:nvPicPr>
          <p:cNvPr id="26630" name="Picture 6" descr="Why Is Being Eco-Friendly Considered A Feminine Trait? | The Swaddl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32320" y="0"/>
            <a:ext cx="201168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 descr="images.jpeg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0" y="0"/>
            <a:ext cx="9149891" cy="6853587"/>
          </a:xfrm>
          <a:prstGeom prst="rect">
            <a:avLst/>
          </a:prstGeom>
        </p:spPr>
      </p:pic>
      <p:pic>
        <p:nvPicPr>
          <p:cNvPr id="33798" name="Picture 6" descr="Peer Connect :: Voluntary participation"/>
          <p:cNvPicPr>
            <a:picLocks noChangeAspect="1" noChangeArrowheads="1"/>
          </p:cNvPicPr>
          <p:nvPr/>
        </p:nvPicPr>
        <p:blipFill>
          <a:blip r:embed="rId4"/>
          <a:srcRect l="33415" t="22535" r="19410" b="9859"/>
          <a:stretch>
            <a:fillRect/>
          </a:stretch>
        </p:blipFill>
        <p:spPr bwMode="auto">
          <a:xfrm>
            <a:off x="838200" y="914400"/>
            <a:ext cx="990600" cy="1047750"/>
          </a:xfrm>
          <a:prstGeom prst="rect">
            <a:avLst/>
          </a:prstGeom>
          <a:noFill/>
        </p:spPr>
      </p:pic>
      <p:pic>
        <p:nvPicPr>
          <p:cNvPr id="33800" name="Picture 8" descr="Binoculars Binocular Vector Art PNG, Vector Binoculars Icon, Binoculars  Icons, Binoculars, Find PNG Image For Free Downloa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990600"/>
            <a:ext cx="918483" cy="914401"/>
          </a:xfrm>
          <a:prstGeom prst="rect">
            <a:avLst/>
          </a:prstGeom>
          <a:noFill/>
        </p:spPr>
      </p:pic>
      <p:pic>
        <p:nvPicPr>
          <p:cNvPr id="33818" name="Picture 26" descr="Transparency Icons - Free SVG &amp; PNG Transparency Images - Noun Projec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81600" y="4038600"/>
            <a:ext cx="838200" cy="838200"/>
          </a:xfrm>
          <a:prstGeom prst="rect">
            <a:avLst/>
          </a:prstGeom>
          <a:noFill/>
        </p:spPr>
      </p:pic>
      <p:pic>
        <p:nvPicPr>
          <p:cNvPr id="33816" name="Picture 24" descr="6 effective ways to build a sustainable business | Entrepreneur"/>
          <p:cNvPicPr>
            <a:picLocks noChangeAspect="1" noChangeArrowheads="1"/>
          </p:cNvPicPr>
          <p:nvPr/>
        </p:nvPicPr>
        <p:blipFill>
          <a:blip r:embed="rId7" cstate="print"/>
          <a:srcRect r="13243"/>
          <a:stretch>
            <a:fillRect/>
          </a:stretch>
        </p:blipFill>
        <p:spPr bwMode="auto">
          <a:xfrm>
            <a:off x="2743200" y="3962400"/>
            <a:ext cx="1143000" cy="941294"/>
          </a:xfrm>
          <a:prstGeom prst="rect">
            <a:avLst/>
          </a:prstGeom>
          <a:noFill/>
        </p:spPr>
      </p:pic>
      <p:pic>
        <p:nvPicPr>
          <p:cNvPr id="33814" name="Picture 22" descr="What is a Multi-Channel Business? | BrightEdg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" y="4038600"/>
            <a:ext cx="1295400" cy="838200"/>
          </a:xfrm>
          <a:prstGeom prst="rect">
            <a:avLst/>
          </a:prstGeom>
          <a:noFill/>
        </p:spPr>
      </p:pic>
      <p:pic>
        <p:nvPicPr>
          <p:cNvPr id="33804" name="Picture 12" descr="11,999 Flexibility Icon Illustrations &amp; Clip Art - iStock | Flexibility  concept, Icons, Flexibility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39000" y="1143000"/>
            <a:ext cx="1204913" cy="96088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Guiding Principles for Eco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labelling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F1062BD-4A62-4E13-9B4E-F51CCD048A2A}"/>
              </a:ext>
            </a:extLst>
          </p:cNvPr>
          <p:cNvSpPr txBox="1"/>
          <p:nvPr/>
        </p:nvSpPr>
        <p:spPr>
          <a:xfrm>
            <a:off x="304800" y="1447800"/>
            <a:ext cx="1136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82DE0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1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8D944A41-4632-4F42-A421-653040A836EF}"/>
              </a:ext>
            </a:extLst>
          </p:cNvPr>
          <p:cNvGrpSpPr/>
          <p:nvPr/>
        </p:nvGrpSpPr>
        <p:grpSpPr>
          <a:xfrm>
            <a:off x="0" y="1981200"/>
            <a:ext cx="2438400" cy="763442"/>
            <a:chOff x="607680" y="1752990"/>
            <a:chExt cx="2481884" cy="915842"/>
          </a:xfrm>
        </p:grpSpPr>
        <p:sp>
          <p:nvSpPr>
            <p:cNvPr id="5" name="Oval 4">
              <a:extLst>
                <a:ext uri="{FF2B5EF4-FFF2-40B4-BE49-F238E27FC236}">
                  <a16:creationId xmlns="" xmlns:a16="http://schemas.microsoft.com/office/drawing/2014/main" id="{0B75BA55-E22F-4389-BD85-F1E63479AB80}"/>
                </a:ext>
              </a:extLst>
            </p:cNvPr>
            <p:cNvSpPr/>
            <p:nvPr/>
          </p:nvSpPr>
          <p:spPr>
            <a:xfrm rot="19947910">
              <a:off x="607680" y="1752990"/>
              <a:ext cx="2401932" cy="519262"/>
            </a:xfrm>
            <a:prstGeom prst="ellipse">
              <a:avLst/>
            </a:prstGeom>
            <a:solidFill>
              <a:schemeClr val="tx1">
                <a:alpha val="44000"/>
              </a:schemeClr>
            </a:soli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150900C1-7A59-40F7-BC5E-97A0EF282CD0}"/>
                </a:ext>
              </a:extLst>
            </p:cNvPr>
            <p:cNvSpPr/>
            <p:nvPr/>
          </p:nvSpPr>
          <p:spPr>
            <a:xfrm rot="19808048">
              <a:off x="734292" y="1946995"/>
              <a:ext cx="2355272" cy="721837"/>
            </a:xfrm>
            <a:prstGeom prst="rect">
              <a:avLst/>
            </a:prstGeom>
            <a:solidFill>
              <a:srgbClr val="F5F7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2FC6C70-7997-4928-A08E-67D5F47AF5DB}"/>
              </a:ext>
            </a:extLst>
          </p:cNvPr>
          <p:cNvSpPr txBox="1"/>
          <p:nvPr/>
        </p:nvSpPr>
        <p:spPr>
          <a:xfrm rot="19730789">
            <a:off x="282095" y="1657607"/>
            <a:ext cx="20294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Voluntary participation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C861CFB-761E-4007-8C96-6BEC6D0BEBDC}"/>
              </a:ext>
            </a:extLst>
          </p:cNvPr>
          <p:cNvSpPr txBox="1"/>
          <p:nvPr/>
        </p:nvSpPr>
        <p:spPr>
          <a:xfrm>
            <a:off x="2819400" y="1752600"/>
            <a:ext cx="1136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CCA7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2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ACF8EC3C-7FFA-4A9B-8E90-A7A2FBB1BFD4}"/>
              </a:ext>
            </a:extLst>
          </p:cNvPr>
          <p:cNvGrpSpPr/>
          <p:nvPr/>
        </p:nvGrpSpPr>
        <p:grpSpPr>
          <a:xfrm>
            <a:off x="2209800" y="1828800"/>
            <a:ext cx="2481884" cy="915842"/>
            <a:chOff x="607680" y="1752990"/>
            <a:chExt cx="2481884" cy="915842"/>
          </a:xfrm>
        </p:grpSpPr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4733859C-99DF-4C3C-A0D4-77F4F622BCB4}"/>
                </a:ext>
              </a:extLst>
            </p:cNvPr>
            <p:cNvSpPr/>
            <p:nvPr/>
          </p:nvSpPr>
          <p:spPr>
            <a:xfrm rot="19947910">
              <a:off x="607680" y="1752990"/>
              <a:ext cx="2401932" cy="519262"/>
            </a:xfrm>
            <a:prstGeom prst="ellipse">
              <a:avLst/>
            </a:prstGeom>
            <a:solidFill>
              <a:schemeClr val="tx1">
                <a:alpha val="44000"/>
              </a:schemeClr>
            </a:soli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2906C0AE-37C3-4DA9-AB3C-643686EB0312}"/>
                </a:ext>
              </a:extLst>
            </p:cNvPr>
            <p:cNvSpPr/>
            <p:nvPr/>
          </p:nvSpPr>
          <p:spPr>
            <a:xfrm rot="19808048">
              <a:off x="734292" y="1946995"/>
              <a:ext cx="2355272" cy="721837"/>
            </a:xfrm>
            <a:prstGeom prst="rect">
              <a:avLst/>
            </a:prstGeom>
            <a:solidFill>
              <a:srgbClr val="F5F7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5BD67CC-2758-45B5-AA95-856D03A9527B}"/>
              </a:ext>
            </a:extLst>
          </p:cNvPr>
          <p:cNvSpPr txBox="1"/>
          <p:nvPr/>
        </p:nvSpPr>
        <p:spPr>
          <a:xfrm rot="19717122">
            <a:off x="2821261" y="2002929"/>
            <a:ext cx="1676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Clarity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26D2A5F-D7E5-4DB7-84F2-F919A755A961}"/>
              </a:ext>
            </a:extLst>
          </p:cNvPr>
          <p:cNvSpPr txBox="1"/>
          <p:nvPr/>
        </p:nvSpPr>
        <p:spPr>
          <a:xfrm>
            <a:off x="4953000" y="17526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E344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3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F6EC936E-D6CF-4932-BEB8-5FC68D728395}"/>
              </a:ext>
            </a:extLst>
          </p:cNvPr>
          <p:cNvGrpSpPr/>
          <p:nvPr/>
        </p:nvGrpSpPr>
        <p:grpSpPr>
          <a:xfrm>
            <a:off x="4495800" y="1828800"/>
            <a:ext cx="2481884" cy="915842"/>
            <a:chOff x="607680" y="1752990"/>
            <a:chExt cx="2481884" cy="915842"/>
          </a:xfrm>
        </p:grpSpPr>
        <p:sp>
          <p:nvSpPr>
            <p:cNvPr id="19" name="Oval 18">
              <a:extLst>
                <a:ext uri="{FF2B5EF4-FFF2-40B4-BE49-F238E27FC236}">
                  <a16:creationId xmlns="" xmlns:a16="http://schemas.microsoft.com/office/drawing/2014/main" id="{5F16C062-F6BB-40BD-91F9-7199FA889FC5}"/>
                </a:ext>
              </a:extLst>
            </p:cNvPr>
            <p:cNvSpPr/>
            <p:nvPr/>
          </p:nvSpPr>
          <p:spPr>
            <a:xfrm rot="19947910">
              <a:off x="607680" y="1752990"/>
              <a:ext cx="2401932" cy="519262"/>
            </a:xfrm>
            <a:prstGeom prst="ellipse">
              <a:avLst/>
            </a:prstGeom>
            <a:solidFill>
              <a:schemeClr val="tx1">
                <a:alpha val="44000"/>
              </a:schemeClr>
            </a:soli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C4325989-2131-4396-B936-DE6ADD53D052}"/>
                </a:ext>
              </a:extLst>
            </p:cNvPr>
            <p:cNvSpPr/>
            <p:nvPr/>
          </p:nvSpPr>
          <p:spPr>
            <a:xfrm rot="19808048">
              <a:off x="734292" y="1946995"/>
              <a:ext cx="2355272" cy="721837"/>
            </a:xfrm>
            <a:prstGeom prst="rect">
              <a:avLst/>
            </a:prstGeom>
            <a:solidFill>
              <a:srgbClr val="F5F7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BA76AC2-01E4-4BE5-AE9A-A134673A7245}"/>
              </a:ext>
            </a:extLst>
          </p:cNvPr>
          <p:cNvSpPr txBox="1"/>
          <p:nvPr/>
        </p:nvSpPr>
        <p:spPr>
          <a:xfrm rot="19789683">
            <a:off x="4948111" y="1942950"/>
            <a:ext cx="18778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Open and accountable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D1FC4945-4453-442B-979E-6175245B3A59}"/>
              </a:ext>
            </a:extLst>
          </p:cNvPr>
          <p:cNvSpPr txBox="1"/>
          <p:nvPr/>
        </p:nvSpPr>
        <p:spPr>
          <a:xfrm>
            <a:off x="7162800" y="1905000"/>
            <a:ext cx="1136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20C0CE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4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EB6BDF56-670F-460E-B3AA-40212DD3661F}"/>
              </a:ext>
            </a:extLst>
          </p:cNvPr>
          <p:cNvGrpSpPr/>
          <p:nvPr/>
        </p:nvGrpSpPr>
        <p:grpSpPr>
          <a:xfrm>
            <a:off x="6662116" y="1981200"/>
            <a:ext cx="2481884" cy="915842"/>
            <a:chOff x="607680" y="1752990"/>
            <a:chExt cx="2481884" cy="915842"/>
          </a:xfrm>
        </p:grpSpPr>
        <p:sp>
          <p:nvSpPr>
            <p:cNvPr id="26" name="Oval 25">
              <a:extLst>
                <a:ext uri="{FF2B5EF4-FFF2-40B4-BE49-F238E27FC236}">
                  <a16:creationId xmlns="" xmlns:a16="http://schemas.microsoft.com/office/drawing/2014/main" id="{071D35A6-2F43-40C7-A99F-501CDA644EB6}"/>
                </a:ext>
              </a:extLst>
            </p:cNvPr>
            <p:cNvSpPr/>
            <p:nvPr/>
          </p:nvSpPr>
          <p:spPr>
            <a:xfrm rot="19947910">
              <a:off x="607680" y="1752990"/>
              <a:ext cx="2401932" cy="519262"/>
            </a:xfrm>
            <a:prstGeom prst="ellipse">
              <a:avLst/>
            </a:prstGeom>
            <a:solidFill>
              <a:schemeClr val="tx1">
                <a:alpha val="44000"/>
              </a:schemeClr>
            </a:soli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2C1EAB25-5350-4414-B341-53E948910188}"/>
                </a:ext>
              </a:extLst>
            </p:cNvPr>
            <p:cNvSpPr/>
            <p:nvPr/>
          </p:nvSpPr>
          <p:spPr>
            <a:xfrm rot="19808048">
              <a:off x="734292" y="1946995"/>
              <a:ext cx="2355272" cy="721837"/>
            </a:xfrm>
            <a:prstGeom prst="rect">
              <a:avLst/>
            </a:prstGeom>
            <a:solidFill>
              <a:srgbClr val="F5F7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529B9CF4-BB17-40E9-B434-77B6ECE770FE}"/>
              </a:ext>
            </a:extLst>
          </p:cNvPr>
          <p:cNvSpPr txBox="1"/>
          <p:nvPr/>
        </p:nvSpPr>
        <p:spPr>
          <a:xfrm rot="19693262">
            <a:off x="7139636" y="2295724"/>
            <a:ext cx="1714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Flexibility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B1F8319F-9AE2-48AD-958D-D665E9692A15}"/>
              </a:ext>
            </a:extLst>
          </p:cNvPr>
          <p:cNvSpPr txBox="1"/>
          <p:nvPr/>
        </p:nvSpPr>
        <p:spPr>
          <a:xfrm>
            <a:off x="304800" y="4724400"/>
            <a:ext cx="1136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5CA6CD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5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94C18CD4-1F1B-49CA-8373-64165E718081}"/>
              </a:ext>
            </a:extLst>
          </p:cNvPr>
          <p:cNvGrpSpPr/>
          <p:nvPr/>
        </p:nvGrpSpPr>
        <p:grpSpPr>
          <a:xfrm>
            <a:off x="0" y="4876800"/>
            <a:ext cx="2819400" cy="915842"/>
            <a:chOff x="607680" y="1752990"/>
            <a:chExt cx="2481884" cy="915842"/>
          </a:xfrm>
        </p:grpSpPr>
        <p:sp>
          <p:nvSpPr>
            <p:cNvPr id="33" name="Oval 32">
              <a:extLst>
                <a:ext uri="{FF2B5EF4-FFF2-40B4-BE49-F238E27FC236}">
                  <a16:creationId xmlns="" xmlns:a16="http://schemas.microsoft.com/office/drawing/2014/main" id="{02D7430E-7D71-4FC5-9CE2-27ECDFE67289}"/>
                </a:ext>
              </a:extLst>
            </p:cNvPr>
            <p:cNvSpPr/>
            <p:nvPr/>
          </p:nvSpPr>
          <p:spPr>
            <a:xfrm rot="19947910">
              <a:off x="607680" y="1752990"/>
              <a:ext cx="2401932" cy="519262"/>
            </a:xfrm>
            <a:prstGeom prst="ellipse">
              <a:avLst/>
            </a:prstGeom>
            <a:solidFill>
              <a:schemeClr val="tx1">
                <a:alpha val="44000"/>
              </a:schemeClr>
            </a:soli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="" xmlns:a16="http://schemas.microsoft.com/office/drawing/2014/main" id="{E4F98F37-8A06-4C67-B079-26649A035883}"/>
                </a:ext>
              </a:extLst>
            </p:cNvPr>
            <p:cNvSpPr/>
            <p:nvPr/>
          </p:nvSpPr>
          <p:spPr>
            <a:xfrm rot="19808048">
              <a:off x="734292" y="1946995"/>
              <a:ext cx="2355272" cy="721837"/>
            </a:xfrm>
            <a:prstGeom prst="rect">
              <a:avLst/>
            </a:prstGeom>
            <a:solidFill>
              <a:srgbClr val="F5F7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2AE50EBE-BFBF-4545-A8CD-374CF34DA091}"/>
              </a:ext>
            </a:extLst>
          </p:cNvPr>
          <p:cNvSpPr txBox="1"/>
          <p:nvPr/>
        </p:nvSpPr>
        <p:spPr>
          <a:xfrm rot="19763171">
            <a:off x="129646" y="5146779"/>
            <a:ext cx="2682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Independence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C462FFFC-42AF-463A-BA13-F711A1FEEC08}"/>
              </a:ext>
            </a:extLst>
          </p:cNvPr>
          <p:cNvSpPr txBox="1"/>
          <p:nvPr/>
        </p:nvSpPr>
        <p:spPr>
          <a:xfrm>
            <a:off x="2750128" y="4724400"/>
            <a:ext cx="1136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5683B5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6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08D7736F-D460-4683-865B-25393A14DD0D}"/>
              </a:ext>
            </a:extLst>
          </p:cNvPr>
          <p:cNvGrpSpPr/>
          <p:nvPr/>
        </p:nvGrpSpPr>
        <p:grpSpPr>
          <a:xfrm>
            <a:off x="2590800" y="4648200"/>
            <a:ext cx="2481884" cy="915842"/>
            <a:chOff x="607680" y="1752990"/>
            <a:chExt cx="2481884" cy="915842"/>
          </a:xfrm>
        </p:grpSpPr>
        <p:sp>
          <p:nvSpPr>
            <p:cNvPr id="39" name="Oval 38">
              <a:extLst>
                <a:ext uri="{FF2B5EF4-FFF2-40B4-BE49-F238E27FC236}">
                  <a16:creationId xmlns="" xmlns:a16="http://schemas.microsoft.com/office/drawing/2014/main" id="{81BFD7D0-92E0-4907-A433-16C53C753736}"/>
                </a:ext>
              </a:extLst>
            </p:cNvPr>
            <p:cNvSpPr/>
            <p:nvPr/>
          </p:nvSpPr>
          <p:spPr>
            <a:xfrm rot="19947910">
              <a:off x="607680" y="1752990"/>
              <a:ext cx="2401932" cy="519262"/>
            </a:xfrm>
            <a:prstGeom prst="ellipse">
              <a:avLst/>
            </a:prstGeom>
            <a:solidFill>
              <a:schemeClr val="tx1">
                <a:alpha val="44000"/>
              </a:schemeClr>
            </a:soli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="" xmlns:a16="http://schemas.microsoft.com/office/drawing/2014/main" id="{03A43A28-1948-4AEB-B7CF-5A2209F4785F}"/>
                </a:ext>
              </a:extLst>
            </p:cNvPr>
            <p:cNvSpPr/>
            <p:nvPr/>
          </p:nvSpPr>
          <p:spPr>
            <a:xfrm rot="19808048">
              <a:off x="734292" y="1946995"/>
              <a:ext cx="2355272" cy="721837"/>
            </a:xfrm>
            <a:prstGeom prst="rect">
              <a:avLst/>
            </a:prstGeom>
            <a:solidFill>
              <a:srgbClr val="F5F7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12DE6ADD-0841-4183-B531-CB4EEC5A3069}"/>
              </a:ext>
            </a:extLst>
          </p:cNvPr>
          <p:cNvSpPr txBox="1"/>
          <p:nvPr/>
        </p:nvSpPr>
        <p:spPr>
          <a:xfrm rot="19785022">
            <a:off x="2901146" y="4911326"/>
            <a:ext cx="2076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Sustainability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7BBF2E45-00EE-4E7C-99E7-E00A9A602983}"/>
              </a:ext>
            </a:extLst>
          </p:cNvPr>
          <p:cNvSpPr txBox="1"/>
          <p:nvPr/>
        </p:nvSpPr>
        <p:spPr>
          <a:xfrm>
            <a:off x="5105400" y="4724400"/>
            <a:ext cx="1136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556795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7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BA3C2B3C-C804-4AA8-8AAC-D12137E5B31D}"/>
              </a:ext>
            </a:extLst>
          </p:cNvPr>
          <p:cNvGrpSpPr/>
          <p:nvPr/>
        </p:nvGrpSpPr>
        <p:grpSpPr>
          <a:xfrm>
            <a:off x="4495800" y="4876800"/>
            <a:ext cx="2481884" cy="915842"/>
            <a:chOff x="607680" y="1752990"/>
            <a:chExt cx="2481884" cy="915842"/>
          </a:xfrm>
        </p:grpSpPr>
        <p:sp>
          <p:nvSpPr>
            <p:cNvPr id="45" name="Oval 44">
              <a:extLst>
                <a:ext uri="{FF2B5EF4-FFF2-40B4-BE49-F238E27FC236}">
                  <a16:creationId xmlns="" xmlns:a16="http://schemas.microsoft.com/office/drawing/2014/main" id="{9D7B9A8D-0A11-4546-B008-8660AB212FD4}"/>
                </a:ext>
              </a:extLst>
            </p:cNvPr>
            <p:cNvSpPr/>
            <p:nvPr/>
          </p:nvSpPr>
          <p:spPr>
            <a:xfrm rot="19947910">
              <a:off x="607680" y="1752990"/>
              <a:ext cx="2401932" cy="519262"/>
            </a:xfrm>
            <a:prstGeom prst="ellipse">
              <a:avLst/>
            </a:prstGeom>
            <a:solidFill>
              <a:schemeClr val="tx1">
                <a:alpha val="44000"/>
              </a:schemeClr>
            </a:soli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="" xmlns:a16="http://schemas.microsoft.com/office/drawing/2014/main" id="{2096A104-B6E9-45A3-AF0C-F51F23674250}"/>
                </a:ext>
              </a:extLst>
            </p:cNvPr>
            <p:cNvSpPr/>
            <p:nvPr/>
          </p:nvSpPr>
          <p:spPr>
            <a:xfrm rot="19808048">
              <a:off x="734292" y="1946995"/>
              <a:ext cx="2355272" cy="721837"/>
            </a:xfrm>
            <a:prstGeom prst="rect">
              <a:avLst/>
            </a:prstGeom>
            <a:solidFill>
              <a:srgbClr val="F5F7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C8AAEF51-E23A-4703-850D-5B795E4FECB4}"/>
              </a:ext>
            </a:extLst>
          </p:cNvPr>
          <p:cNvSpPr txBox="1"/>
          <p:nvPr/>
        </p:nvSpPr>
        <p:spPr>
          <a:xfrm rot="19752557">
            <a:off x="4933567" y="5102171"/>
            <a:ext cx="1952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Transparency 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C8A6C501-A4B4-41AA-9A21-5C8C6BCF7B80}"/>
              </a:ext>
            </a:extLst>
          </p:cNvPr>
          <p:cNvSpPr txBox="1"/>
          <p:nvPr/>
        </p:nvSpPr>
        <p:spPr>
          <a:xfrm>
            <a:off x="7239000" y="4572000"/>
            <a:ext cx="983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44558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8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37EB9B2C-D164-4DAB-8393-4954FFCDA42C}"/>
              </a:ext>
            </a:extLst>
          </p:cNvPr>
          <p:cNvGrpSpPr/>
          <p:nvPr/>
        </p:nvGrpSpPr>
        <p:grpSpPr>
          <a:xfrm>
            <a:off x="6858000" y="4876800"/>
            <a:ext cx="2286000" cy="915842"/>
            <a:chOff x="607680" y="1752990"/>
            <a:chExt cx="2481884" cy="915842"/>
          </a:xfrm>
        </p:grpSpPr>
        <p:sp>
          <p:nvSpPr>
            <p:cNvPr id="51" name="Oval 50">
              <a:extLst>
                <a:ext uri="{FF2B5EF4-FFF2-40B4-BE49-F238E27FC236}">
                  <a16:creationId xmlns="" xmlns:a16="http://schemas.microsoft.com/office/drawing/2014/main" id="{01B475FD-BD8F-447A-93A1-F11B1DFE373C}"/>
                </a:ext>
              </a:extLst>
            </p:cNvPr>
            <p:cNvSpPr/>
            <p:nvPr/>
          </p:nvSpPr>
          <p:spPr>
            <a:xfrm rot="19947910">
              <a:off x="607680" y="1752990"/>
              <a:ext cx="2401932" cy="519262"/>
            </a:xfrm>
            <a:prstGeom prst="ellipse">
              <a:avLst/>
            </a:prstGeom>
            <a:solidFill>
              <a:schemeClr val="tx1">
                <a:alpha val="44000"/>
              </a:schemeClr>
            </a:soli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="" xmlns:a16="http://schemas.microsoft.com/office/drawing/2014/main" id="{16E03013-9607-4C2B-A799-6E9FDACC2DEC}"/>
                </a:ext>
              </a:extLst>
            </p:cNvPr>
            <p:cNvSpPr/>
            <p:nvPr/>
          </p:nvSpPr>
          <p:spPr>
            <a:xfrm rot="19808048">
              <a:off x="734292" y="1946995"/>
              <a:ext cx="2355272" cy="721837"/>
            </a:xfrm>
            <a:prstGeom prst="rect">
              <a:avLst/>
            </a:prstGeom>
            <a:solidFill>
              <a:srgbClr val="F5F7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7D2D88D9-924A-4EC4-8A82-ADD627F71E4D}"/>
              </a:ext>
            </a:extLst>
          </p:cNvPr>
          <p:cNvSpPr txBox="1"/>
          <p:nvPr/>
        </p:nvSpPr>
        <p:spPr>
          <a:xfrm rot="19763518">
            <a:off x="7005105" y="5113652"/>
            <a:ext cx="21096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Life Cycle Approach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4" name="AutoShape 2" descr="Peer Connect :: Voluntary particip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3796" name="AutoShape 4" descr="Peer Connect :: Voluntary particip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pic>
        <p:nvPicPr>
          <p:cNvPr id="33802" name="Picture 10" descr="World Tourism Day 2016: Promoting Universal Accessibility | UNWTO"/>
          <p:cNvPicPr>
            <a:picLocks noChangeAspect="1" noChangeArrowheads="1"/>
          </p:cNvPicPr>
          <p:nvPr/>
        </p:nvPicPr>
        <p:blipFill>
          <a:blip r:embed="rId10"/>
          <a:srcRect r="17695" b="73077"/>
          <a:stretch>
            <a:fillRect/>
          </a:stretch>
        </p:blipFill>
        <p:spPr bwMode="auto">
          <a:xfrm>
            <a:off x="4876800" y="1219200"/>
            <a:ext cx="1905000" cy="533400"/>
          </a:xfrm>
          <a:prstGeom prst="rect">
            <a:avLst/>
          </a:prstGeom>
          <a:noFill/>
        </p:spPr>
      </p:pic>
      <p:sp>
        <p:nvSpPr>
          <p:cNvPr id="33806" name="AutoShape 14" descr="What is a Multi-Channel Business? | BrightEd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3808" name="AutoShape 16" descr="What is a Multi-Channel Business? | BrightEd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3810" name="AutoShape 18" descr="What is a Multi-Channel Business? | BrightEd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3812" name="AutoShape 20" descr="What is a Multi-Channel Business? | BrightEd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pic>
        <p:nvPicPr>
          <p:cNvPr id="33820" name="Picture 28" descr="Business Life Cycle: The Main Stages and Their Challenges | Temok Hosting  Blog"/>
          <p:cNvPicPr>
            <a:picLocks noChangeAspect="1" noChangeArrowheads="1"/>
          </p:cNvPicPr>
          <p:nvPr/>
        </p:nvPicPr>
        <p:blipFill>
          <a:blip r:embed="rId11" cstate="print"/>
          <a:srcRect l="30933" t="32000" r="30667" b="12000"/>
          <a:stretch>
            <a:fillRect/>
          </a:stretch>
        </p:blipFill>
        <p:spPr bwMode="auto">
          <a:xfrm>
            <a:off x="7620000" y="4114800"/>
            <a:ext cx="838200" cy="8170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pngtree-ppt-template-leaves-picture-image_943142.jpg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cxnSp>
        <p:nvCxnSpPr>
          <p:cNvPr id="5" name="Google Shape;162;p2"/>
          <p:cNvCxnSpPr/>
          <p:nvPr/>
        </p:nvCxnSpPr>
        <p:spPr>
          <a:xfrm>
            <a:off x="6673052" y="4336001"/>
            <a:ext cx="61884" cy="56600"/>
          </a:xfrm>
          <a:prstGeom prst="straightConnector1">
            <a:avLst/>
          </a:prstGeom>
          <a:noFill/>
          <a:ln w="28575" cap="flat" cmpd="sng">
            <a:solidFill>
              <a:srgbClr val="595959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6" name="Google Shape;167;p2"/>
          <p:cNvGrpSpPr/>
          <p:nvPr/>
        </p:nvGrpSpPr>
        <p:grpSpPr>
          <a:xfrm>
            <a:off x="3276600" y="1447800"/>
            <a:ext cx="2403815" cy="2135723"/>
            <a:chOff x="4692471" y="2625779"/>
            <a:chExt cx="2341922" cy="1726113"/>
          </a:xfrm>
        </p:grpSpPr>
        <p:sp>
          <p:nvSpPr>
            <p:cNvPr id="7" name="Google Shape;168;p2"/>
            <p:cNvSpPr/>
            <p:nvPr/>
          </p:nvSpPr>
          <p:spPr>
            <a:xfrm>
              <a:off x="4692471" y="2810538"/>
              <a:ext cx="2341922" cy="1541354"/>
            </a:xfrm>
            <a:prstGeom prst="ellipse">
              <a:avLst/>
            </a:prstGeom>
            <a:solidFill>
              <a:srgbClr val="5F01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b="0" i="0" u="none" strike="noStrike" cap="none">
                <a:solidFill>
                  <a:schemeClr val="lt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endParaRPr>
            </a:p>
          </p:txBody>
        </p:sp>
        <p:sp>
          <p:nvSpPr>
            <p:cNvPr id="8" name="Google Shape;169;p2"/>
            <p:cNvSpPr txBox="1"/>
            <p:nvPr/>
          </p:nvSpPr>
          <p:spPr>
            <a:xfrm>
              <a:off x="4766709" y="2625779"/>
              <a:ext cx="2086755" cy="146758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  </a:t>
              </a:r>
            </a:p>
            <a:p>
              <a:pPr algn="ctr"/>
              <a:r>
                <a:rPr lang="en-US" sz="2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Dimensions of    </a:t>
              </a:r>
            </a:p>
            <a:p>
              <a:pPr algn="ctr"/>
              <a:r>
                <a:rPr lang="en-US" sz="2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Eco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labelling</a:t>
              </a:r>
              <a:endPara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oogle Shape;178;p2"/>
          <p:cNvGrpSpPr/>
          <p:nvPr/>
        </p:nvGrpSpPr>
        <p:grpSpPr>
          <a:xfrm>
            <a:off x="152399" y="304800"/>
            <a:ext cx="2670423" cy="2295073"/>
            <a:chOff x="877863" y="2270788"/>
            <a:chExt cx="2736959" cy="2286000"/>
          </a:xfrm>
        </p:grpSpPr>
        <p:grpSp>
          <p:nvGrpSpPr>
            <p:cNvPr id="10" name="Google Shape;179;p2"/>
            <p:cNvGrpSpPr/>
            <p:nvPr/>
          </p:nvGrpSpPr>
          <p:grpSpPr>
            <a:xfrm>
              <a:off x="877863" y="2270788"/>
              <a:ext cx="2659200" cy="2286000"/>
              <a:chOff x="4534080" y="2281845"/>
              <a:chExt cx="2659200" cy="2286000"/>
            </a:xfrm>
          </p:grpSpPr>
          <p:sp>
            <p:nvSpPr>
              <p:cNvPr id="14" name="Google Shape;157;p2"/>
              <p:cNvSpPr/>
              <p:nvPr/>
            </p:nvSpPr>
            <p:spPr>
              <a:xfrm>
                <a:off x="4998720" y="2331720"/>
                <a:ext cx="2194560" cy="2194560"/>
              </a:xfrm>
              <a:prstGeom prst="ellipse">
                <a:avLst/>
              </a:prstGeom>
              <a:solidFill>
                <a:srgbClr val="F2F2F2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0" i="0" u="none" strike="noStrike" cap="none">
                  <a:solidFill>
                    <a:schemeClr val="lt1"/>
                  </a:solidFill>
                  <a:latin typeface="Times New Roman" pitchFamily="18" charset="0"/>
                  <a:ea typeface="Calibri"/>
                  <a:cs typeface="Times New Roman" pitchFamily="18" charset="0"/>
                  <a:sym typeface="Calibri"/>
                </a:endParaRPr>
              </a:p>
            </p:txBody>
          </p:sp>
          <p:sp>
            <p:nvSpPr>
              <p:cNvPr id="15" name="Google Shape;180;p2"/>
              <p:cNvSpPr/>
              <p:nvPr/>
            </p:nvSpPr>
            <p:spPr>
              <a:xfrm rot="-5400000">
                <a:off x="4907280" y="2281845"/>
                <a:ext cx="2286000" cy="2286000"/>
              </a:xfrm>
              <a:prstGeom prst="blockArc">
                <a:avLst>
                  <a:gd name="adj1" fmla="val 10800000"/>
                  <a:gd name="adj2" fmla="val 21552420"/>
                  <a:gd name="adj3" fmla="val 6208"/>
                </a:avLst>
              </a:prstGeom>
              <a:solidFill>
                <a:srgbClr val="CCCC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0" i="0" u="none" strike="noStrike" cap="none">
                  <a:solidFill>
                    <a:schemeClr val="dk1"/>
                  </a:solidFill>
                  <a:latin typeface="Times New Roman" pitchFamily="18" charset="0"/>
                  <a:ea typeface="Calibri"/>
                  <a:cs typeface="Times New Roman" pitchFamily="18" charset="0"/>
                  <a:sym typeface="Calibri"/>
                </a:endParaRPr>
              </a:p>
            </p:txBody>
          </p:sp>
          <p:sp>
            <p:nvSpPr>
              <p:cNvPr id="16" name="Google Shape;181;p2"/>
              <p:cNvSpPr/>
              <p:nvPr/>
            </p:nvSpPr>
            <p:spPr>
              <a:xfrm>
                <a:off x="4534080" y="3042458"/>
                <a:ext cx="726731" cy="773084"/>
              </a:xfrm>
              <a:prstGeom prst="ellipse">
                <a:avLst/>
              </a:prstGeom>
              <a:solidFill>
                <a:srgbClr val="CCCC00"/>
              </a:solidFill>
              <a:ln w="762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0" i="0" u="none" strike="noStrike" cap="none">
                  <a:solidFill>
                    <a:schemeClr val="lt1"/>
                  </a:solidFill>
                  <a:latin typeface="Times New Roman" pitchFamily="18" charset="0"/>
                  <a:ea typeface="Calibri"/>
                  <a:cs typeface="Times New Roman" pitchFamily="18" charset="0"/>
                  <a:sym typeface="Calibri"/>
                </a:endParaRPr>
              </a:p>
            </p:txBody>
          </p:sp>
        </p:grpSp>
        <p:sp>
          <p:nvSpPr>
            <p:cNvPr id="11" name="Google Shape;184;p2"/>
            <p:cNvSpPr/>
            <p:nvPr/>
          </p:nvSpPr>
          <p:spPr>
            <a:xfrm>
              <a:off x="3431942" y="3321052"/>
              <a:ext cx="182880" cy="182880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b="0" i="0" u="none" strike="noStrike" cap="none">
                <a:solidFill>
                  <a:schemeClr val="lt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endParaRPr>
            </a:p>
          </p:txBody>
        </p:sp>
        <p:sp>
          <p:nvSpPr>
            <p:cNvPr id="12" name="Google Shape;185;p2"/>
            <p:cNvSpPr txBox="1"/>
            <p:nvPr/>
          </p:nvSpPr>
          <p:spPr>
            <a:xfrm>
              <a:off x="1044274" y="3161861"/>
              <a:ext cx="380280" cy="3678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i="0" u="none" strike="noStrike" cap="none" dirty="0" smtClean="0">
                  <a:solidFill>
                    <a:schemeClr val="lt1"/>
                  </a:solidFill>
                  <a:latin typeface="Times New Roman" pitchFamily="18" charset="0"/>
                  <a:ea typeface="Calibri"/>
                  <a:cs typeface="Times New Roman" pitchFamily="18" charset="0"/>
                  <a:sym typeface="Calibri"/>
                </a:rPr>
                <a:t>5</a:t>
              </a:r>
              <a:endParaRPr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Google Shape;185;p2"/>
            <p:cNvSpPr txBox="1"/>
            <p:nvPr/>
          </p:nvSpPr>
          <p:spPr>
            <a:xfrm>
              <a:off x="1122935" y="3190336"/>
              <a:ext cx="385285" cy="3678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" name="Google Shape;186;p2"/>
          <p:cNvGrpSpPr/>
          <p:nvPr/>
        </p:nvGrpSpPr>
        <p:grpSpPr>
          <a:xfrm>
            <a:off x="228600" y="2756732"/>
            <a:ext cx="3164470" cy="2525299"/>
            <a:chOff x="2363712" y="4288431"/>
            <a:chExt cx="3003663" cy="2286001"/>
          </a:xfrm>
        </p:grpSpPr>
        <p:grpSp>
          <p:nvGrpSpPr>
            <p:cNvPr id="19" name="Google Shape;187;p2"/>
            <p:cNvGrpSpPr/>
            <p:nvPr/>
          </p:nvGrpSpPr>
          <p:grpSpPr>
            <a:xfrm>
              <a:off x="2363712" y="4288431"/>
              <a:ext cx="2965439" cy="2286001"/>
              <a:chOff x="4227841" y="2281844"/>
              <a:chExt cx="2965439" cy="2286001"/>
            </a:xfrm>
          </p:grpSpPr>
          <p:sp>
            <p:nvSpPr>
              <p:cNvPr id="22" name="Google Shape;188;p2"/>
              <p:cNvSpPr/>
              <p:nvPr/>
            </p:nvSpPr>
            <p:spPr>
              <a:xfrm>
                <a:off x="4998719" y="2281844"/>
                <a:ext cx="2194561" cy="2244435"/>
              </a:xfrm>
              <a:prstGeom prst="ellipse">
                <a:avLst/>
              </a:prstGeom>
              <a:solidFill>
                <a:srgbClr val="F2F2F2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0" i="0" u="none" strike="noStrike" cap="none">
                  <a:solidFill>
                    <a:schemeClr val="lt1"/>
                  </a:solidFill>
                  <a:latin typeface="Times New Roman" pitchFamily="18" charset="0"/>
                  <a:ea typeface="Calibri"/>
                  <a:cs typeface="Times New Roman" pitchFamily="18" charset="0"/>
                  <a:sym typeface="Calibri"/>
                </a:endParaRPr>
              </a:p>
            </p:txBody>
          </p:sp>
          <p:sp>
            <p:nvSpPr>
              <p:cNvPr id="23" name="Google Shape;189;p2"/>
              <p:cNvSpPr/>
              <p:nvPr/>
            </p:nvSpPr>
            <p:spPr>
              <a:xfrm rot="-5400000">
                <a:off x="4907280" y="2281845"/>
                <a:ext cx="2286000" cy="2286000"/>
              </a:xfrm>
              <a:prstGeom prst="blockArc">
                <a:avLst>
                  <a:gd name="adj1" fmla="val 10800000"/>
                  <a:gd name="adj2" fmla="val 21552420"/>
                  <a:gd name="adj3" fmla="val 6208"/>
                </a:avLst>
              </a:prstGeom>
              <a:solidFill>
                <a:srgbClr val="FF99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0" i="0" u="none" strike="noStrike" cap="none">
                  <a:solidFill>
                    <a:schemeClr val="dk1"/>
                  </a:solidFill>
                  <a:latin typeface="Times New Roman" pitchFamily="18" charset="0"/>
                  <a:ea typeface="Calibri"/>
                  <a:cs typeface="Times New Roman" pitchFamily="18" charset="0"/>
                  <a:sym typeface="Calibri"/>
                </a:endParaRPr>
              </a:p>
            </p:txBody>
          </p:sp>
          <p:sp>
            <p:nvSpPr>
              <p:cNvPr id="24" name="Google Shape;190;p2"/>
              <p:cNvSpPr/>
              <p:nvPr/>
            </p:nvSpPr>
            <p:spPr>
              <a:xfrm>
                <a:off x="4227841" y="3123076"/>
                <a:ext cx="773084" cy="773084"/>
              </a:xfrm>
              <a:prstGeom prst="ellipse">
                <a:avLst/>
              </a:prstGeom>
              <a:solidFill>
                <a:srgbClr val="FF9900"/>
              </a:solidFill>
              <a:ln w="762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0" i="0" u="none" strike="noStrike" cap="none">
                  <a:solidFill>
                    <a:schemeClr val="lt1"/>
                  </a:solidFill>
                  <a:latin typeface="Times New Roman" pitchFamily="18" charset="0"/>
                  <a:ea typeface="Calibri"/>
                  <a:cs typeface="Times New Roman" pitchFamily="18" charset="0"/>
                  <a:sym typeface="Calibri"/>
                </a:endParaRPr>
              </a:p>
            </p:txBody>
          </p:sp>
        </p:grpSp>
        <p:sp>
          <p:nvSpPr>
            <p:cNvPr id="20" name="Google Shape;161;p2"/>
            <p:cNvSpPr/>
            <p:nvPr/>
          </p:nvSpPr>
          <p:spPr>
            <a:xfrm>
              <a:off x="5184495" y="4965975"/>
              <a:ext cx="182880" cy="18288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b="0" i="0" u="none" strike="noStrike" cap="none">
                <a:solidFill>
                  <a:schemeClr val="lt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endParaRPr>
            </a:p>
          </p:txBody>
        </p:sp>
        <p:sp>
          <p:nvSpPr>
            <p:cNvPr id="21" name="Google Shape;193;p2"/>
            <p:cNvSpPr txBox="1"/>
            <p:nvPr/>
          </p:nvSpPr>
          <p:spPr>
            <a:xfrm>
              <a:off x="2456235" y="5385711"/>
              <a:ext cx="632636" cy="3342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i="0" u="none" strike="noStrike" cap="none" dirty="0" smtClean="0">
                  <a:solidFill>
                    <a:schemeClr val="lt1"/>
                  </a:solidFill>
                  <a:latin typeface="Times New Roman" pitchFamily="18" charset="0"/>
                  <a:ea typeface="Calibri"/>
                  <a:cs typeface="Times New Roman" pitchFamily="18" charset="0"/>
                  <a:sym typeface="Calibri"/>
                </a:rPr>
                <a:t>4</a:t>
              </a:r>
              <a:endParaRPr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6" name="Google Shape;194;p2"/>
          <p:cNvGrpSpPr/>
          <p:nvPr/>
        </p:nvGrpSpPr>
        <p:grpSpPr>
          <a:xfrm>
            <a:off x="3200398" y="4038600"/>
            <a:ext cx="3284386" cy="2590800"/>
            <a:chOff x="6613798" y="4356116"/>
            <a:chExt cx="3001362" cy="2286000"/>
          </a:xfrm>
        </p:grpSpPr>
        <p:grpSp>
          <p:nvGrpSpPr>
            <p:cNvPr id="27" name="Google Shape;195;p2"/>
            <p:cNvGrpSpPr/>
            <p:nvPr/>
          </p:nvGrpSpPr>
          <p:grpSpPr>
            <a:xfrm flipH="1">
              <a:off x="6683432" y="4356116"/>
              <a:ext cx="2931728" cy="2286000"/>
              <a:chOff x="4261552" y="2281845"/>
              <a:chExt cx="2931728" cy="2286000"/>
            </a:xfrm>
          </p:grpSpPr>
          <p:sp>
            <p:nvSpPr>
              <p:cNvPr id="30" name="Google Shape;196;p2"/>
              <p:cNvSpPr/>
              <p:nvPr/>
            </p:nvSpPr>
            <p:spPr>
              <a:xfrm>
                <a:off x="4998719" y="2331720"/>
                <a:ext cx="2194560" cy="2194560"/>
              </a:xfrm>
              <a:prstGeom prst="ellipse">
                <a:avLst/>
              </a:prstGeom>
              <a:solidFill>
                <a:srgbClr val="F2F2F2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0" i="0" u="none" strike="noStrike" cap="none">
                  <a:solidFill>
                    <a:schemeClr val="lt1"/>
                  </a:solidFill>
                  <a:latin typeface="Times New Roman" pitchFamily="18" charset="0"/>
                  <a:ea typeface="Calibri"/>
                  <a:cs typeface="Times New Roman" pitchFamily="18" charset="0"/>
                  <a:sym typeface="Calibri"/>
                </a:endParaRPr>
              </a:p>
            </p:txBody>
          </p:sp>
          <p:sp>
            <p:nvSpPr>
              <p:cNvPr id="31" name="Google Shape;197;p2"/>
              <p:cNvSpPr/>
              <p:nvPr/>
            </p:nvSpPr>
            <p:spPr>
              <a:xfrm rot="-5400000">
                <a:off x="4907280" y="2281845"/>
                <a:ext cx="2286000" cy="2286000"/>
              </a:xfrm>
              <a:prstGeom prst="blockArc">
                <a:avLst>
                  <a:gd name="adj1" fmla="val 10800000"/>
                  <a:gd name="adj2" fmla="val 21552420"/>
                  <a:gd name="adj3" fmla="val 6208"/>
                </a:avLst>
              </a:prstGeom>
              <a:solidFill>
                <a:srgbClr val="0080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0" i="0" u="none" strike="noStrike" cap="none">
                  <a:solidFill>
                    <a:schemeClr val="dk1"/>
                  </a:solidFill>
                  <a:latin typeface="Times New Roman" pitchFamily="18" charset="0"/>
                  <a:ea typeface="Calibri"/>
                  <a:cs typeface="Times New Roman" pitchFamily="18" charset="0"/>
                  <a:sym typeface="Calibri"/>
                </a:endParaRPr>
              </a:p>
            </p:txBody>
          </p:sp>
          <p:sp>
            <p:nvSpPr>
              <p:cNvPr id="32" name="Google Shape;198;p2"/>
              <p:cNvSpPr/>
              <p:nvPr/>
            </p:nvSpPr>
            <p:spPr>
              <a:xfrm>
                <a:off x="4261552" y="3223139"/>
                <a:ext cx="773084" cy="773084"/>
              </a:xfrm>
              <a:prstGeom prst="ellipse">
                <a:avLst/>
              </a:prstGeom>
              <a:solidFill>
                <a:srgbClr val="008080"/>
              </a:solidFill>
              <a:ln w="762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0" i="0" u="none" strike="noStrike" cap="none">
                  <a:solidFill>
                    <a:schemeClr val="lt1"/>
                  </a:solidFill>
                  <a:latin typeface="Times New Roman" pitchFamily="18" charset="0"/>
                  <a:ea typeface="Calibri"/>
                  <a:cs typeface="Times New Roman" pitchFamily="18" charset="0"/>
                  <a:sym typeface="Calibri"/>
                </a:endParaRPr>
              </a:p>
            </p:txBody>
          </p:sp>
        </p:grpSp>
        <p:sp>
          <p:nvSpPr>
            <p:cNvPr id="28" name="Google Shape;201;p2"/>
            <p:cNvSpPr/>
            <p:nvPr/>
          </p:nvSpPr>
          <p:spPr>
            <a:xfrm>
              <a:off x="6613798" y="5431881"/>
              <a:ext cx="182880" cy="182880"/>
            </a:xfrm>
            <a:prstGeom prst="ellipse">
              <a:avLst/>
            </a:prstGeom>
            <a:solidFill>
              <a:srgbClr val="00808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b="0" i="0" u="none" strike="noStrike" cap="none">
                <a:solidFill>
                  <a:schemeClr val="lt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endParaRPr>
            </a:p>
          </p:txBody>
        </p:sp>
        <p:sp>
          <p:nvSpPr>
            <p:cNvPr id="29" name="Google Shape;202;p2"/>
            <p:cNvSpPr txBox="1"/>
            <p:nvPr/>
          </p:nvSpPr>
          <p:spPr>
            <a:xfrm>
              <a:off x="9114678" y="5499116"/>
              <a:ext cx="284468" cy="3258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i="0" u="none" strike="noStrike" cap="none" dirty="0" smtClean="0">
                  <a:solidFill>
                    <a:schemeClr val="lt1"/>
                  </a:solidFill>
                  <a:latin typeface="Times New Roman" pitchFamily="18" charset="0"/>
                  <a:ea typeface="Calibri"/>
                  <a:cs typeface="Times New Roman" pitchFamily="18" charset="0"/>
                  <a:sym typeface="Calibri"/>
                </a:rPr>
                <a:t>3</a:t>
              </a:r>
              <a:endParaRPr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4" name="Google Shape;203;p2"/>
          <p:cNvGrpSpPr/>
          <p:nvPr/>
        </p:nvGrpSpPr>
        <p:grpSpPr>
          <a:xfrm>
            <a:off x="5867400" y="2667000"/>
            <a:ext cx="3276600" cy="2590800"/>
            <a:chOff x="8769889" y="2256228"/>
            <a:chExt cx="2963028" cy="2286000"/>
          </a:xfrm>
        </p:grpSpPr>
        <p:grpSp>
          <p:nvGrpSpPr>
            <p:cNvPr id="35" name="Google Shape;204;p2"/>
            <p:cNvGrpSpPr/>
            <p:nvPr/>
          </p:nvGrpSpPr>
          <p:grpSpPr>
            <a:xfrm flipH="1">
              <a:off x="8868186" y="2256228"/>
              <a:ext cx="2864731" cy="2286000"/>
              <a:chOff x="4170717" y="2267285"/>
              <a:chExt cx="2864731" cy="2286000"/>
            </a:xfrm>
          </p:grpSpPr>
          <p:sp>
            <p:nvSpPr>
              <p:cNvPr id="38" name="Google Shape;159;p2"/>
              <p:cNvSpPr/>
              <p:nvPr/>
            </p:nvSpPr>
            <p:spPr>
              <a:xfrm>
                <a:off x="4840888" y="2331090"/>
                <a:ext cx="2194560" cy="2194560"/>
              </a:xfrm>
              <a:prstGeom prst="ellipse">
                <a:avLst/>
              </a:prstGeom>
              <a:solidFill>
                <a:srgbClr val="F2F2F2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0" i="0" u="none" strike="noStrike" cap="none">
                  <a:solidFill>
                    <a:schemeClr val="lt1"/>
                  </a:solidFill>
                  <a:latin typeface="Times New Roman" pitchFamily="18" charset="0"/>
                  <a:ea typeface="Calibri"/>
                  <a:cs typeface="Times New Roman" pitchFamily="18" charset="0"/>
                  <a:sym typeface="Calibri"/>
                </a:endParaRPr>
              </a:p>
            </p:txBody>
          </p:sp>
          <p:sp>
            <p:nvSpPr>
              <p:cNvPr id="39" name="Google Shape;205;p2"/>
              <p:cNvSpPr/>
              <p:nvPr/>
            </p:nvSpPr>
            <p:spPr>
              <a:xfrm rot="16200000">
                <a:off x="4745791" y="2270565"/>
                <a:ext cx="2286000" cy="2279440"/>
              </a:xfrm>
              <a:prstGeom prst="blockArc">
                <a:avLst>
                  <a:gd name="adj1" fmla="val 10800000"/>
                  <a:gd name="adj2" fmla="val 21552420"/>
                  <a:gd name="adj3" fmla="val 6208"/>
                </a:avLst>
              </a:prstGeom>
              <a:solidFill>
                <a:srgbClr val="0099C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0" i="0" u="none" strike="noStrike" cap="none">
                  <a:solidFill>
                    <a:schemeClr val="dk1"/>
                  </a:solidFill>
                  <a:latin typeface="Times New Roman" pitchFamily="18" charset="0"/>
                  <a:ea typeface="Calibri"/>
                  <a:cs typeface="Times New Roman" pitchFamily="18" charset="0"/>
                  <a:sym typeface="Calibri"/>
                </a:endParaRPr>
              </a:p>
            </p:txBody>
          </p:sp>
          <p:sp>
            <p:nvSpPr>
              <p:cNvPr id="40" name="Google Shape;206;p2"/>
              <p:cNvSpPr/>
              <p:nvPr/>
            </p:nvSpPr>
            <p:spPr>
              <a:xfrm>
                <a:off x="4170717" y="3030111"/>
                <a:ext cx="773084" cy="773084"/>
              </a:xfrm>
              <a:prstGeom prst="ellipse">
                <a:avLst/>
              </a:prstGeom>
              <a:solidFill>
                <a:srgbClr val="0099CC"/>
              </a:solidFill>
              <a:ln w="762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0" i="0" u="none" strike="noStrike" cap="none">
                  <a:solidFill>
                    <a:schemeClr val="lt1"/>
                  </a:solidFill>
                  <a:latin typeface="Times New Roman" pitchFamily="18" charset="0"/>
                  <a:ea typeface="Calibri"/>
                  <a:cs typeface="Times New Roman" pitchFamily="18" charset="0"/>
                  <a:sym typeface="Calibri"/>
                </a:endParaRPr>
              </a:p>
            </p:txBody>
          </p:sp>
        </p:grpSp>
        <p:sp>
          <p:nvSpPr>
            <p:cNvPr id="36" name="Google Shape;209;p2"/>
            <p:cNvSpPr/>
            <p:nvPr/>
          </p:nvSpPr>
          <p:spPr>
            <a:xfrm>
              <a:off x="8769889" y="3264757"/>
              <a:ext cx="182880" cy="182880"/>
            </a:xfrm>
            <a:prstGeom prst="ellipse">
              <a:avLst/>
            </a:prstGeom>
            <a:solidFill>
              <a:srgbClr val="0099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b="0" i="0" u="none" strike="noStrike" cap="none">
                <a:solidFill>
                  <a:schemeClr val="lt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endParaRPr>
            </a:p>
          </p:txBody>
        </p:sp>
        <p:sp>
          <p:nvSpPr>
            <p:cNvPr id="37" name="Google Shape;210;p2"/>
            <p:cNvSpPr txBox="1"/>
            <p:nvPr/>
          </p:nvSpPr>
          <p:spPr>
            <a:xfrm>
              <a:off x="11044864" y="3167748"/>
              <a:ext cx="632636" cy="3258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i="0" u="none" strike="noStrike" cap="none" dirty="0" smtClean="0">
                  <a:solidFill>
                    <a:schemeClr val="lt1"/>
                  </a:solidFill>
                  <a:latin typeface="Times New Roman" pitchFamily="18" charset="0"/>
                  <a:ea typeface="Calibri"/>
                  <a:cs typeface="Times New Roman" pitchFamily="18" charset="0"/>
                  <a:sym typeface="Calibri"/>
                </a:rPr>
                <a:t>2</a:t>
              </a: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2" name="Google Shape;211;p2"/>
          <p:cNvGrpSpPr/>
          <p:nvPr/>
        </p:nvGrpSpPr>
        <p:grpSpPr>
          <a:xfrm>
            <a:off x="5486399" y="228600"/>
            <a:ext cx="3124200" cy="2411544"/>
            <a:chOff x="6607888" y="188328"/>
            <a:chExt cx="3097288" cy="2286000"/>
          </a:xfrm>
        </p:grpSpPr>
        <p:grpSp>
          <p:nvGrpSpPr>
            <p:cNvPr id="43" name="Google Shape;212;p2"/>
            <p:cNvGrpSpPr/>
            <p:nvPr/>
          </p:nvGrpSpPr>
          <p:grpSpPr>
            <a:xfrm flipH="1">
              <a:off x="6683432" y="188328"/>
              <a:ext cx="3021744" cy="2286000"/>
              <a:chOff x="4171536" y="2281845"/>
              <a:chExt cx="3021744" cy="2286000"/>
            </a:xfrm>
          </p:grpSpPr>
          <p:sp>
            <p:nvSpPr>
              <p:cNvPr id="46" name="Google Shape;213;p2"/>
              <p:cNvSpPr/>
              <p:nvPr/>
            </p:nvSpPr>
            <p:spPr>
              <a:xfrm>
                <a:off x="4998720" y="2331720"/>
                <a:ext cx="2194560" cy="2194560"/>
              </a:xfrm>
              <a:prstGeom prst="ellipse">
                <a:avLst/>
              </a:prstGeom>
              <a:solidFill>
                <a:srgbClr val="F2F2F2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0" i="0" u="none" strike="noStrike" cap="none">
                  <a:solidFill>
                    <a:schemeClr val="lt1"/>
                  </a:solidFill>
                  <a:latin typeface="Times New Roman" pitchFamily="18" charset="0"/>
                  <a:ea typeface="Calibri"/>
                  <a:cs typeface="Times New Roman" pitchFamily="18" charset="0"/>
                  <a:sym typeface="Calibri"/>
                </a:endParaRPr>
              </a:p>
            </p:txBody>
          </p:sp>
          <p:sp>
            <p:nvSpPr>
              <p:cNvPr id="47" name="Google Shape;214;p2"/>
              <p:cNvSpPr/>
              <p:nvPr/>
            </p:nvSpPr>
            <p:spPr>
              <a:xfrm rot="-5400000">
                <a:off x="4907280" y="2281845"/>
                <a:ext cx="2286000" cy="2286000"/>
              </a:xfrm>
              <a:prstGeom prst="blockArc">
                <a:avLst>
                  <a:gd name="adj1" fmla="val 10800000"/>
                  <a:gd name="adj2" fmla="val 21552420"/>
                  <a:gd name="adj3" fmla="val 6208"/>
                </a:avLst>
              </a:prstGeom>
              <a:solidFill>
                <a:srgbClr val="0066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0" i="0" u="none" strike="noStrike" cap="none">
                  <a:solidFill>
                    <a:schemeClr val="dk1"/>
                  </a:solidFill>
                  <a:latin typeface="Times New Roman" pitchFamily="18" charset="0"/>
                  <a:ea typeface="Calibri"/>
                  <a:cs typeface="Times New Roman" pitchFamily="18" charset="0"/>
                  <a:sym typeface="Calibri"/>
                </a:endParaRPr>
              </a:p>
            </p:txBody>
          </p:sp>
          <p:sp>
            <p:nvSpPr>
              <p:cNvPr id="48" name="Google Shape;215;p2"/>
              <p:cNvSpPr/>
              <p:nvPr/>
            </p:nvSpPr>
            <p:spPr>
              <a:xfrm>
                <a:off x="4171536" y="2970497"/>
                <a:ext cx="773084" cy="773084"/>
              </a:xfrm>
              <a:prstGeom prst="ellipse">
                <a:avLst/>
              </a:prstGeom>
              <a:solidFill>
                <a:srgbClr val="006600"/>
              </a:solidFill>
              <a:ln w="762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0" i="0" u="none" strike="noStrike" cap="none">
                  <a:solidFill>
                    <a:schemeClr val="lt1"/>
                  </a:solidFill>
                  <a:latin typeface="Times New Roman" pitchFamily="18" charset="0"/>
                  <a:ea typeface="Calibri"/>
                  <a:cs typeface="Times New Roman" pitchFamily="18" charset="0"/>
                  <a:sym typeface="Calibri"/>
                </a:endParaRPr>
              </a:p>
            </p:txBody>
          </p:sp>
        </p:grpSp>
        <p:sp>
          <p:nvSpPr>
            <p:cNvPr id="44" name="Google Shape;164;p2"/>
            <p:cNvSpPr/>
            <p:nvPr/>
          </p:nvSpPr>
          <p:spPr>
            <a:xfrm>
              <a:off x="6607888" y="1271824"/>
              <a:ext cx="182880" cy="182880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b="0" i="0" u="none" strike="noStrike" cap="none">
                <a:solidFill>
                  <a:schemeClr val="lt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endParaRPr>
            </a:p>
          </p:txBody>
        </p:sp>
        <p:sp>
          <p:nvSpPr>
            <p:cNvPr id="45" name="Google Shape;218;p2"/>
            <p:cNvSpPr txBox="1"/>
            <p:nvPr/>
          </p:nvSpPr>
          <p:spPr>
            <a:xfrm>
              <a:off x="9002315" y="995704"/>
              <a:ext cx="632636" cy="3500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i="0" u="none" strike="noStrike" cap="none" dirty="0" smtClean="0">
                  <a:solidFill>
                    <a:schemeClr val="lt1"/>
                  </a:solidFill>
                  <a:latin typeface="Times New Roman" pitchFamily="18" charset="0"/>
                  <a:ea typeface="Calibri"/>
                  <a:cs typeface="Times New Roman" pitchFamily="18" charset="0"/>
                  <a:sym typeface="Calibri"/>
                </a:rPr>
                <a:t>1</a:t>
              </a:r>
              <a:endParaRPr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762000" y="99060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Technological Development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43000" y="35052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Organizational  strategy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429000" y="4800600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Social Environmental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awareness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096000" y="3352800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Environmental Regulation and Policy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019800" y="10668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Market dynamics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ages.jpeg"/>
          <p:cNvPicPr>
            <a:picLocks noChangeAspect="1"/>
          </p:cNvPicPr>
          <p:nvPr/>
        </p:nvPicPr>
        <p:blipFill>
          <a:blip r:embed="rId2">
            <a:lum bright="70000" contrast="40000"/>
          </a:blip>
          <a:stretch>
            <a:fillRect/>
          </a:stretch>
        </p:blipFill>
        <p:spPr>
          <a:xfrm>
            <a:off x="0" y="0"/>
            <a:ext cx="9149891" cy="6853587"/>
          </a:xfrm>
          <a:prstGeom prst="rect">
            <a:avLst/>
          </a:prstGeom>
        </p:spPr>
      </p:pic>
      <p:pic>
        <p:nvPicPr>
          <p:cNvPr id="30728" name="Picture 8" descr="Online booking - Free computer ico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267200"/>
            <a:ext cx="2143125" cy="2143125"/>
          </a:xfrm>
          <a:prstGeom prst="rect">
            <a:avLst/>
          </a:prstGeom>
          <a:noFill/>
        </p:spPr>
      </p:pic>
      <p:pic>
        <p:nvPicPr>
          <p:cNvPr id="30724" name="Picture 4" descr="Assert Your Consumer Rights Now!: A Modern How-To - Legodesk"/>
          <p:cNvPicPr>
            <a:picLocks noChangeAspect="1" noChangeArrowheads="1"/>
          </p:cNvPicPr>
          <p:nvPr/>
        </p:nvPicPr>
        <p:blipFill>
          <a:blip r:embed="rId4"/>
          <a:srcRect l="7273" t="7080" r="10303" b="7965"/>
          <a:stretch>
            <a:fillRect/>
          </a:stretch>
        </p:blipFill>
        <p:spPr bwMode="auto">
          <a:xfrm>
            <a:off x="5867400" y="1066800"/>
            <a:ext cx="2667000" cy="2133600"/>
          </a:xfrm>
          <a:prstGeom prst="rect">
            <a:avLst/>
          </a:prstGeom>
          <a:noFill/>
        </p:spPr>
      </p:pic>
      <p:pic>
        <p:nvPicPr>
          <p:cNvPr id="30722" name="Picture 2" descr="Government icon. Monochrome sign from human rights collection. Creative  Government icon illustration for web design, infographics and more Stock  Vector Image &amp; Art - Alamy"/>
          <p:cNvPicPr>
            <a:picLocks noChangeAspect="1" noChangeArrowheads="1"/>
          </p:cNvPicPr>
          <p:nvPr/>
        </p:nvPicPr>
        <p:blipFill>
          <a:blip r:embed="rId5"/>
          <a:srcRect l="20897" t="13465" r="15103" b="35311"/>
          <a:stretch>
            <a:fillRect/>
          </a:stretch>
        </p:blipFill>
        <p:spPr bwMode="auto">
          <a:xfrm>
            <a:off x="1143000" y="838200"/>
            <a:ext cx="2743200" cy="172182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/>
            <a:r>
              <a:rPr lang="en-US" b="1" cap="all" dirty="0" smtClean="0">
                <a:ln/>
                <a:solidFill>
                  <a:schemeClr val="bg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b="1" cap="all" dirty="0" smtClean="0">
                <a:ln/>
                <a:solidFill>
                  <a:schemeClr val="bg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b="1" cap="all" dirty="0" smtClean="0">
                <a:ln/>
                <a:solidFill>
                  <a:schemeClr val="bg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Participants</a:t>
            </a:r>
            <a:endParaRPr lang="en-US" b="1" cap="all" dirty="0">
              <a:ln/>
              <a:solidFill>
                <a:schemeClr val="bg2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219200"/>
          <a:ext cx="89916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30726" name="Picture 6" descr="Factory - Free industry icons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562600" y="5029200"/>
            <a:ext cx="2514600" cy="16002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4C7A6F-1F54-4619-8192-248E0731AF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DE4C7A6F-1F54-4619-8192-248E0731AF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F199CB-3E4F-4302-A449-E4EBA3E072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DCF199CB-3E4F-4302-A449-E4EBA3E072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ADEF08-BBA5-4B94-9A68-B041284AB4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7AADEF08-BBA5-4B94-9A68-B041284AB4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15330B-6748-43F2-9C2E-6762196073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1115330B-6748-43F2-9C2E-6762196073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BA969E-6948-408C-81B9-1B283125C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C3BA969E-6948-408C-81B9-1B283125CB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Name plate wooden stock image. Image of blank, employee - 23705815"/>
          <p:cNvPicPr>
            <a:picLocks noChangeAspect="1" noChangeArrowheads="1"/>
          </p:cNvPicPr>
          <p:nvPr/>
        </p:nvPicPr>
        <p:blipFill>
          <a:blip r:embed="rId2"/>
          <a:srcRect b="17843"/>
          <a:stretch>
            <a:fillRect/>
          </a:stretch>
        </p:blipFill>
        <p:spPr bwMode="auto">
          <a:xfrm>
            <a:off x="685800" y="1219200"/>
            <a:ext cx="7658100" cy="3770142"/>
          </a:xfrm>
          <a:prstGeom prst="rect">
            <a:avLst/>
          </a:prstGeom>
          <a:noFill/>
        </p:spPr>
      </p:pic>
      <p:pic>
        <p:nvPicPr>
          <p:cNvPr id="4" name="Picture 4" descr="10 FREE Adorable Animated Butterflies! Colorful Butterfly Animation.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220" y="609600"/>
            <a:ext cx="8239180" cy="573304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200400" y="2438400"/>
            <a:ext cx="2707793" cy="224676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2800" b="1" cap="all" dirty="0" err="1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Meghanan.N</a:t>
            </a:r>
            <a:endParaRPr lang="en-US" sz="2800" b="1" cap="all" dirty="0" smtClean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PAMB1147</a:t>
            </a:r>
          </a:p>
          <a:p>
            <a:r>
              <a:rPr lang="en-US" sz="28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enior</a:t>
            </a:r>
            <a:r>
              <a:rPr lang="en-US" sz="28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err="1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M.S</a:t>
            </a:r>
            <a:r>
              <a:rPr lang="en-US" sz="2800" b="1" dirty="0" err="1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b="1" dirty="0" smtClean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Seminar-1</a:t>
            </a:r>
          </a:p>
          <a:p>
            <a:endParaRPr lang="en-US" sz="28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3600" b="1" cap="all" dirty="0" smtClean="0">
                <a:ln/>
                <a:solidFill>
                  <a:schemeClr val="bg2">
                    <a:lumMod val="2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Key parameters of eco-labeling</a:t>
            </a:r>
            <a:endParaRPr lang="en-US" sz="3600" b="1" cap="all" dirty="0">
              <a:ln/>
              <a:solidFill>
                <a:schemeClr val="bg2">
                  <a:lumMod val="2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age6.jpe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295400"/>
            <a:ext cx="8229600" cy="4906963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 descr="images.jpeg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9891" cy="6853587"/>
          </a:xfrm>
          <a:prstGeom prst="rect">
            <a:avLst/>
          </a:prstGeom>
        </p:spPr>
      </p:pic>
      <p:sp>
        <p:nvSpPr>
          <p:cNvPr id="117" name="Oval 6">
            <a:extLst>
              <a:ext uri="{FF2B5EF4-FFF2-40B4-BE49-F238E27FC236}">
                <a16:creationId xmlns:a16="http://schemas.microsoft.com/office/drawing/2014/main" xmlns="" id="{17437895-65DC-4C38-AFC0-3002BFC3A3E3}"/>
              </a:ext>
            </a:extLst>
          </p:cNvPr>
          <p:cNvSpPr/>
          <p:nvPr/>
        </p:nvSpPr>
        <p:spPr>
          <a:xfrm rot="10800000">
            <a:off x="228600" y="3200400"/>
            <a:ext cx="2391655" cy="827373"/>
          </a:xfrm>
          <a:custGeom>
            <a:avLst/>
            <a:gdLst>
              <a:gd name="connsiteX0" fmla="*/ 0 w 2419641"/>
              <a:gd name="connsiteY0" fmla="*/ 279596 h 559192"/>
              <a:gd name="connsiteX1" fmla="*/ 1209821 w 2419641"/>
              <a:gd name="connsiteY1" fmla="*/ 0 h 559192"/>
              <a:gd name="connsiteX2" fmla="*/ 2419642 w 2419641"/>
              <a:gd name="connsiteY2" fmla="*/ 279596 h 559192"/>
              <a:gd name="connsiteX3" fmla="*/ 1209821 w 2419641"/>
              <a:gd name="connsiteY3" fmla="*/ 559192 h 559192"/>
              <a:gd name="connsiteX4" fmla="*/ 0 w 2419641"/>
              <a:gd name="connsiteY4" fmla="*/ 279596 h 559192"/>
              <a:gd name="connsiteX0" fmla="*/ 72 w 2419714"/>
              <a:gd name="connsiteY0" fmla="*/ 518747 h 798343"/>
              <a:gd name="connsiteX1" fmla="*/ 1167690 w 2419714"/>
              <a:gd name="connsiteY1" fmla="*/ 0 h 798343"/>
              <a:gd name="connsiteX2" fmla="*/ 2419714 w 2419714"/>
              <a:gd name="connsiteY2" fmla="*/ 518747 h 798343"/>
              <a:gd name="connsiteX3" fmla="*/ 1209893 w 2419714"/>
              <a:gd name="connsiteY3" fmla="*/ 798343 h 798343"/>
              <a:gd name="connsiteX4" fmla="*/ 72 w 2419714"/>
              <a:gd name="connsiteY4" fmla="*/ 518747 h 798343"/>
              <a:gd name="connsiteX0" fmla="*/ 49 w 2397832"/>
              <a:gd name="connsiteY0" fmla="*/ 526036 h 798353"/>
              <a:gd name="connsiteX1" fmla="*/ 1145808 w 2397832"/>
              <a:gd name="connsiteY1" fmla="*/ 3 h 798353"/>
              <a:gd name="connsiteX2" fmla="*/ 2397832 w 2397832"/>
              <a:gd name="connsiteY2" fmla="*/ 518750 h 798353"/>
              <a:gd name="connsiteX3" fmla="*/ 1188011 w 2397832"/>
              <a:gd name="connsiteY3" fmla="*/ 798346 h 798353"/>
              <a:gd name="connsiteX4" fmla="*/ 49 w 2397832"/>
              <a:gd name="connsiteY4" fmla="*/ 526036 h 798353"/>
              <a:gd name="connsiteX0" fmla="*/ 49 w 2383260"/>
              <a:gd name="connsiteY0" fmla="*/ 526036 h 798353"/>
              <a:gd name="connsiteX1" fmla="*/ 1145808 w 2383260"/>
              <a:gd name="connsiteY1" fmla="*/ 3 h 798353"/>
              <a:gd name="connsiteX2" fmla="*/ 2383260 w 2383260"/>
              <a:gd name="connsiteY2" fmla="*/ 518750 h 798353"/>
              <a:gd name="connsiteX3" fmla="*/ 1188011 w 2383260"/>
              <a:gd name="connsiteY3" fmla="*/ 798346 h 798353"/>
              <a:gd name="connsiteX4" fmla="*/ 49 w 2383260"/>
              <a:gd name="connsiteY4" fmla="*/ 526036 h 798353"/>
              <a:gd name="connsiteX0" fmla="*/ 87 w 2383298"/>
              <a:gd name="connsiteY0" fmla="*/ 526036 h 827381"/>
              <a:gd name="connsiteX1" fmla="*/ 1145846 w 2383298"/>
              <a:gd name="connsiteY1" fmla="*/ 3 h 827381"/>
              <a:gd name="connsiteX2" fmla="*/ 2383298 w 2383298"/>
              <a:gd name="connsiteY2" fmla="*/ 518750 h 827381"/>
              <a:gd name="connsiteX3" fmla="*/ 1202564 w 2383298"/>
              <a:gd name="connsiteY3" fmla="*/ 827375 h 827381"/>
              <a:gd name="connsiteX4" fmla="*/ 87 w 2383298"/>
              <a:gd name="connsiteY4" fmla="*/ 526036 h 827381"/>
              <a:gd name="connsiteX0" fmla="*/ 87 w 2383298"/>
              <a:gd name="connsiteY0" fmla="*/ 526036 h 827381"/>
              <a:gd name="connsiteX1" fmla="*/ 1145846 w 2383298"/>
              <a:gd name="connsiteY1" fmla="*/ 3 h 827381"/>
              <a:gd name="connsiteX2" fmla="*/ 2383298 w 2383298"/>
              <a:gd name="connsiteY2" fmla="*/ 518750 h 827381"/>
              <a:gd name="connsiteX3" fmla="*/ 1202564 w 2383298"/>
              <a:gd name="connsiteY3" fmla="*/ 827375 h 827381"/>
              <a:gd name="connsiteX4" fmla="*/ 87 w 2383298"/>
              <a:gd name="connsiteY4" fmla="*/ 526036 h 827381"/>
              <a:gd name="connsiteX0" fmla="*/ 5042 w 2388253"/>
              <a:gd name="connsiteY0" fmla="*/ 526036 h 827381"/>
              <a:gd name="connsiteX1" fmla="*/ 1150801 w 2388253"/>
              <a:gd name="connsiteY1" fmla="*/ 3 h 827381"/>
              <a:gd name="connsiteX2" fmla="*/ 2388253 w 2388253"/>
              <a:gd name="connsiteY2" fmla="*/ 518750 h 827381"/>
              <a:gd name="connsiteX3" fmla="*/ 1207519 w 2388253"/>
              <a:gd name="connsiteY3" fmla="*/ 827375 h 827381"/>
              <a:gd name="connsiteX4" fmla="*/ 5042 w 2388253"/>
              <a:gd name="connsiteY4" fmla="*/ 526036 h 827381"/>
              <a:gd name="connsiteX0" fmla="*/ 5094 w 2377631"/>
              <a:gd name="connsiteY0" fmla="*/ 526036 h 827381"/>
              <a:gd name="connsiteX1" fmla="*/ 1140179 w 2377631"/>
              <a:gd name="connsiteY1" fmla="*/ 3 h 827381"/>
              <a:gd name="connsiteX2" fmla="*/ 2377631 w 2377631"/>
              <a:gd name="connsiteY2" fmla="*/ 518750 h 827381"/>
              <a:gd name="connsiteX3" fmla="*/ 1196897 w 2377631"/>
              <a:gd name="connsiteY3" fmla="*/ 827375 h 827381"/>
              <a:gd name="connsiteX4" fmla="*/ 5094 w 2377631"/>
              <a:gd name="connsiteY4" fmla="*/ 526036 h 827381"/>
              <a:gd name="connsiteX0" fmla="*/ 6 w 2372543"/>
              <a:gd name="connsiteY0" fmla="*/ 526036 h 827381"/>
              <a:gd name="connsiteX1" fmla="*/ 1135091 w 2372543"/>
              <a:gd name="connsiteY1" fmla="*/ 3 h 827381"/>
              <a:gd name="connsiteX2" fmla="*/ 2372543 w 2372543"/>
              <a:gd name="connsiteY2" fmla="*/ 518750 h 827381"/>
              <a:gd name="connsiteX3" fmla="*/ 1191809 w 2372543"/>
              <a:gd name="connsiteY3" fmla="*/ 827375 h 827381"/>
              <a:gd name="connsiteX4" fmla="*/ 6 w 2372543"/>
              <a:gd name="connsiteY4" fmla="*/ 526036 h 827381"/>
              <a:gd name="connsiteX0" fmla="*/ 5 w 2391727"/>
              <a:gd name="connsiteY0" fmla="*/ 516443 h 827373"/>
              <a:gd name="connsiteX1" fmla="*/ 1154275 w 2391727"/>
              <a:gd name="connsiteY1" fmla="*/ 1 h 827373"/>
              <a:gd name="connsiteX2" fmla="*/ 2391727 w 2391727"/>
              <a:gd name="connsiteY2" fmla="*/ 518748 h 827373"/>
              <a:gd name="connsiteX3" fmla="*/ 1210993 w 2391727"/>
              <a:gd name="connsiteY3" fmla="*/ 827373 h 827373"/>
              <a:gd name="connsiteX4" fmla="*/ 5 w 2391727"/>
              <a:gd name="connsiteY4" fmla="*/ 516443 h 827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1727" h="827373">
                <a:moveTo>
                  <a:pt x="5" y="516443"/>
                </a:moveTo>
                <a:cubicBezTo>
                  <a:pt x="-2333" y="374990"/>
                  <a:pt x="755655" y="-383"/>
                  <a:pt x="1154275" y="1"/>
                </a:cubicBezTo>
                <a:cubicBezTo>
                  <a:pt x="1552895" y="385"/>
                  <a:pt x="2391727" y="364331"/>
                  <a:pt x="2391727" y="518748"/>
                </a:cubicBezTo>
                <a:cubicBezTo>
                  <a:pt x="2317007" y="669607"/>
                  <a:pt x="1609613" y="827757"/>
                  <a:pt x="1210993" y="827373"/>
                </a:cubicBezTo>
                <a:cubicBezTo>
                  <a:pt x="812373" y="826989"/>
                  <a:pt x="2343" y="657896"/>
                  <a:pt x="5" y="516443"/>
                </a:cubicBezTo>
                <a:close/>
              </a:path>
            </a:pathLst>
          </a:custGeom>
          <a:solidFill>
            <a:srgbClr val="CCC9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xmlns="" id="{19D205D9-0260-4036-A9DE-D3B3B779C8C4}"/>
              </a:ext>
            </a:extLst>
          </p:cNvPr>
          <p:cNvSpPr/>
          <p:nvPr/>
        </p:nvSpPr>
        <p:spPr>
          <a:xfrm>
            <a:off x="533401" y="2286000"/>
            <a:ext cx="1676400" cy="169858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Organic farming</a:t>
            </a:r>
          </a:p>
        </p:txBody>
      </p:sp>
      <p:sp>
        <p:nvSpPr>
          <p:cNvPr id="119" name="Oval 6">
            <a:extLst>
              <a:ext uri="{FF2B5EF4-FFF2-40B4-BE49-F238E27FC236}">
                <a16:creationId xmlns:a16="http://schemas.microsoft.com/office/drawing/2014/main" xmlns="" id="{ED546BD9-A4EB-41D4-A969-9958E64E3623}"/>
              </a:ext>
            </a:extLst>
          </p:cNvPr>
          <p:cNvSpPr/>
          <p:nvPr/>
        </p:nvSpPr>
        <p:spPr>
          <a:xfrm rot="10800000">
            <a:off x="3429000" y="1676400"/>
            <a:ext cx="2391655" cy="827373"/>
          </a:xfrm>
          <a:custGeom>
            <a:avLst/>
            <a:gdLst>
              <a:gd name="connsiteX0" fmla="*/ 0 w 2419641"/>
              <a:gd name="connsiteY0" fmla="*/ 279596 h 559192"/>
              <a:gd name="connsiteX1" fmla="*/ 1209821 w 2419641"/>
              <a:gd name="connsiteY1" fmla="*/ 0 h 559192"/>
              <a:gd name="connsiteX2" fmla="*/ 2419642 w 2419641"/>
              <a:gd name="connsiteY2" fmla="*/ 279596 h 559192"/>
              <a:gd name="connsiteX3" fmla="*/ 1209821 w 2419641"/>
              <a:gd name="connsiteY3" fmla="*/ 559192 h 559192"/>
              <a:gd name="connsiteX4" fmla="*/ 0 w 2419641"/>
              <a:gd name="connsiteY4" fmla="*/ 279596 h 559192"/>
              <a:gd name="connsiteX0" fmla="*/ 72 w 2419714"/>
              <a:gd name="connsiteY0" fmla="*/ 518747 h 798343"/>
              <a:gd name="connsiteX1" fmla="*/ 1167690 w 2419714"/>
              <a:gd name="connsiteY1" fmla="*/ 0 h 798343"/>
              <a:gd name="connsiteX2" fmla="*/ 2419714 w 2419714"/>
              <a:gd name="connsiteY2" fmla="*/ 518747 h 798343"/>
              <a:gd name="connsiteX3" fmla="*/ 1209893 w 2419714"/>
              <a:gd name="connsiteY3" fmla="*/ 798343 h 798343"/>
              <a:gd name="connsiteX4" fmla="*/ 72 w 2419714"/>
              <a:gd name="connsiteY4" fmla="*/ 518747 h 798343"/>
              <a:gd name="connsiteX0" fmla="*/ 49 w 2397832"/>
              <a:gd name="connsiteY0" fmla="*/ 526036 h 798353"/>
              <a:gd name="connsiteX1" fmla="*/ 1145808 w 2397832"/>
              <a:gd name="connsiteY1" fmla="*/ 3 h 798353"/>
              <a:gd name="connsiteX2" fmla="*/ 2397832 w 2397832"/>
              <a:gd name="connsiteY2" fmla="*/ 518750 h 798353"/>
              <a:gd name="connsiteX3" fmla="*/ 1188011 w 2397832"/>
              <a:gd name="connsiteY3" fmla="*/ 798346 h 798353"/>
              <a:gd name="connsiteX4" fmla="*/ 49 w 2397832"/>
              <a:gd name="connsiteY4" fmla="*/ 526036 h 798353"/>
              <a:gd name="connsiteX0" fmla="*/ 49 w 2383260"/>
              <a:gd name="connsiteY0" fmla="*/ 526036 h 798353"/>
              <a:gd name="connsiteX1" fmla="*/ 1145808 w 2383260"/>
              <a:gd name="connsiteY1" fmla="*/ 3 h 798353"/>
              <a:gd name="connsiteX2" fmla="*/ 2383260 w 2383260"/>
              <a:gd name="connsiteY2" fmla="*/ 518750 h 798353"/>
              <a:gd name="connsiteX3" fmla="*/ 1188011 w 2383260"/>
              <a:gd name="connsiteY3" fmla="*/ 798346 h 798353"/>
              <a:gd name="connsiteX4" fmla="*/ 49 w 2383260"/>
              <a:gd name="connsiteY4" fmla="*/ 526036 h 798353"/>
              <a:gd name="connsiteX0" fmla="*/ 87 w 2383298"/>
              <a:gd name="connsiteY0" fmla="*/ 526036 h 827381"/>
              <a:gd name="connsiteX1" fmla="*/ 1145846 w 2383298"/>
              <a:gd name="connsiteY1" fmla="*/ 3 h 827381"/>
              <a:gd name="connsiteX2" fmla="*/ 2383298 w 2383298"/>
              <a:gd name="connsiteY2" fmla="*/ 518750 h 827381"/>
              <a:gd name="connsiteX3" fmla="*/ 1202564 w 2383298"/>
              <a:gd name="connsiteY3" fmla="*/ 827375 h 827381"/>
              <a:gd name="connsiteX4" fmla="*/ 87 w 2383298"/>
              <a:gd name="connsiteY4" fmla="*/ 526036 h 827381"/>
              <a:gd name="connsiteX0" fmla="*/ 87 w 2383298"/>
              <a:gd name="connsiteY0" fmla="*/ 526036 h 827381"/>
              <a:gd name="connsiteX1" fmla="*/ 1145846 w 2383298"/>
              <a:gd name="connsiteY1" fmla="*/ 3 h 827381"/>
              <a:gd name="connsiteX2" fmla="*/ 2383298 w 2383298"/>
              <a:gd name="connsiteY2" fmla="*/ 518750 h 827381"/>
              <a:gd name="connsiteX3" fmla="*/ 1202564 w 2383298"/>
              <a:gd name="connsiteY3" fmla="*/ 827375 h 827381"/>
              <a:gd name="connsiteX4" fmla="*/ 87 w 2383298"/>
              <a:gd name="connsiteY4" fmla="*/ 526036 h 827381"/>
              <a:gd name="connsiteX0" fmla="*/ 5042 w 2388253"/>
              <a:gd name="connsiteY0" fmla="*/ 526036 h 827381"/>
              <a:gd name="connsiteX1" fmla="*/ 1150801 w 2388253"/>
              <a:gd name="connsiteY1" fmla="*/ 3 h 827381"/>
              <a:gd name="connsiteX2" fmla="*/ 2388253 w 2388253"/>
              <a:gd name="connsiteY2" fmla="*/ 518750 h 827381"/>
              <a:gd name="connsiteX3" fmla="*/ 1207519 w 2388253"/>
              <a:gd name="connsiteY3" fmla="*/ 827375 h 827381"/>
              <a:gd name="connsiteX4" fmla="*/ 5042 w 2388253"/>
              <a:gd name="connsiteY4" fmla="*/ 526036 h 827381"/>
              <a:gd name="connsiteX0" fmla="*/ 5094 w 2377631"/>
              <a:gd name="connsiteY0" fmla="*/ 526036 h 827381"/>
              <a:gd name="connsiteX1" fmla="*/ 1140179 w 2377631"/>
              <a:gd name="connsiteY1" fmla="*/ 3 h 827381"/>
              <a:gd name="connsiteX2" fmla="*/ 2377631 w 2377631"/>
              <a:gd name="connsiteY2" fmla="*/ 518750 h 827381"/>
              <a:gd name="connsiteX3" fmla="*/ 1196897 w 2377631"/>
              <a:gd name="connsiteY3" fmla="*/ 827375 h 827381"/>
              <a:gd name="connsiteX4" fmla="*/ 5094 w 2377631"/>
              <a:gd name="connsiteY4" fmla="*/ 526036 h 827381"/>
              <a:gd name="connsiteX0" fmla="*/ 6 w 2372543"/>
              <a:gd name="connsiteY0" fmla="*/ 526036 h 827381"/>
              <a:gd name="connsiteX1" fmla="*/ 1135091 w 2372543"/>
              <a:gd name="connsiteY1" fmla="*/ 3 h 827381"/>
              <a:gd name="connsiteX2" fmla="*/ 2372543 w 2372543"/>
              <a:gd name="connsiteY2" fmla="*/ 518750 h 827381"/>
              <a:gd name="connsiteX3" fmla="*/ 1191809 w 2372543"/>
              <a:gd name="connsiteY3" fmla="*/ 827375 h 827381"/>
              <a:gd name="connsiteX4" fmla="*/ 6 w 2372543"/>
              <a:gd name="connsiteY4" fmla="*/ 526036 h 827381"/>
              <a:gd name="connsiteX0" fmla="*/ 5 w 2391727"/>
              <a:gd name="connsiteY0" fmla="*/ 516443 h 827373"/>
              <a:gd name="connsiteX1" fmla="*/ 1154275 w 2391727"/>
              <a:gd name="connsiteY1" fmla="*/ 1 h 827373"/>
              <a:gd name="connsiteX2" fmla="*/ 2391727 w 2391727"/>
              <a:gd name="connsiteY2" fmla="*/ 518748 h 827373"/>
              <a:gd name="connsiteX3" fmla="*/ 1210993 w 2391727"/>
              <a:gd name="connsiteY3" fmla="*/ 827373 h 827373"/>
              <a:gd name="connsiteX4" fmla="*/ 5 w 2391727"/>
              <a:gd name="connsiteY4" fmla="*/ 516443 h 827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1727" h="827373">
                <a:moveTo>
                  <a:pt x="5" y="516443"/>
                </a:moveTo>
                <a:cubicBezTo>
                  <a:pt x="-2333" y="374990"/>
                  <a:pt x="755655" y="-383"/>
                  <a:pt x="1154275" y="1"/>
                </a:cubicBezTo>
                <a:cubicBezTo>
                  <a:pt x="1552895" y="385"/>
                  <a:pt x="2391727" y="364331"/>
                  <a:pt x="2391727" y="518748"/>
                </a:cubicBezTo>
                <a:cubicBezTo>
                  <a:pt x="2317007" y="669607"/>
                  <a:pt x="1609613" y="827757"/>
                  <a:pt x="1210993" y="827373"/>
                </a:cubicBezTo>
                <a:cubicBezTo>
                  <a:pt x="812373" y="826989"/>
                  <a:pt x="2343" y="657896"/>
                  <a:pt x="5" y="516443"/>
                </a:cubicBezTo>
                <a:close/>
              </a:path>
            </a:pathLst>
          </a:custGeom>
          <a:solidFill>
            <a:srgbClr val="CCC9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xmlns="" id="{CD43658F-C881-423D-AA03-BE93B55917DF}"/>
              </a:ext>
            </a:extLst>
          </p:cNvPr>
          <p:cNvSpPr/>
          <p:nvPr/>
        </p:nvSpPr>
        <p:spPr>
          <a:xfrm>
            <a:off x="3581400" y="762000"/>
            <a:ext cx="2133600" cy="169858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Integrated agriculture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Oval 6">
            <a:extLst>
              <a:ext uri="{FF2B5EF4-FFF2-40B4-BE49-F238E27FC236}">
                <a16:creationId xmlns:a16="http://schemas.microsoft.com/office/drawing/2014/main" xmlns="" id="{9AFA46AB-844F-4304-843B-2034BF7462EC}"/>
              </a:ext>
            </a:extLst>
          </p:cNvPr>
          <p:cNvSpPr/>
          <p:nvPr/>
        </p:nvSpPr>
        <p:spPr>
          <a:xfrm rot="10800000">
            <a:off x="6752345" y="3124200"/>
            <a:ext cx="2391655" cy="827373"/>
          </a:xfrm>
          <a:custGeom>
            <a:avLst/>
            <a:gdLst>
              <a:gd name="connsiteX0" fmla="*/ 0 w 2419641"/>
              <a:gd name="connsiteY0" fmla="*/ 279596 h 559192"/>
              <a:gd name="connsiteX1" fmla="*/ 1209821 w 2419641"/>
              <a:gd name="connsiteY1" fmla="*/ 0 h 559192"/>
              <a:gd name="connsiteX2" fmla="*/ 2419642 w 2419641"/>
              <a:gd name="connsiteY2" fmla="*/ 279596 h 559192"/>
              <a:gd name="connsiteX3" fmla="*/ 1209821 w 2419641"/>
              <a:gd name="connsiteY3" fmla="*/ 559192 h 559192"/>
              <a:gd name="connsiteX4" fmla="*/ 0 w 2419641"/>
              <a:gd name="connsiteY4" fmla="*/ 279596 h 559192"/>
              <a:gd name="connsiteX0" fmla="*/ 72 w 2419714"/>
              <a:gd name="connsiteY0" fmla="*/ 518747 h 798343"/>
              <a:gd name="connsiteX1" fmla="*/ 1167690 w 2419714"/>
              <a:gd name="connsiteY1" fmla="*/ 0 h 798343"/>
              <a:gd name="connsiteX2" fmla="*/ 2419714 w 2419714"/>
              <a:gd name="connsiteY2" fmla="*/ 518747 h 798343"/>
              <a:gd name="connsiteX3" fmla="*/ 1209893 w 2419714"/>
              <a:gd name="connsiteY3" fmla="*/ 798343 h 798343"/>
              <a:gd name="connsiteX4" fmla="*/ 72 w 2419714"/>
              <a:gd name="connsiteY4" fmla="*/ 518747 h 798343"/>
              <a:gd name="connsiteX0" fmla="*/ 49 w 2397832"/>
              <a:gd name="connsiteY0" fmla="*/ 526036 h 798353"/>
              <a:gd name="connsiteX1" fmla="*/ 1145808 w 2397832"/>
              <a:gd name="connsiteY1" fmla="*/ 3 h 798353"/>
              <a:gd name="connsiteX2" fmla="*/ 2397832 w 2397832"/>
              <a:gd name="connsiteY2" fmla="*/ 518750 h 798353"/>
              <a:gd name="connsiteX3" fmla="*/ 1188011 w 2397832"/>
              <a:gd name="connsiteY3" fmla="*/ 798346 h 798353"/>
              <a:gd name="connsiteX4" fmla="*/ 49 w 2397832"/>
              <a:gd name="connsiteY4" fmla="*/ 526036 h 798353"/>
              <a:gd name="connsiteX0" fmla="*/ 49 w 2383260"/>
              <a:gd name="connsiteY0" fmla="*/ 526036 h 798353"/>
              <a:gd name="connsiteX1" fmla="*/ 1145808 w 2383260"/>
              <a:gd name="connsiteY1" fmla="*/ 3 h 798353"/>
              <a:gd name="connsiteX2" fmla="*/ 2383260 w 2383260"/>
              <a:gd name="connsiteY2" fmla="*/ 518750 h 798353"/>
              <a:gd name="connsiteX3" fmla="*/ 1188011 w 2383260"/>
              <a:gd name="connsiteY3" fmla="*/ 798346 h 798353"/>
              <a:gd name="connsiteX4" fmla="*/ 49 w 2383260"/>
              <a:gd name="connsiteY4" fmla="*/ 526036 h 798353"/>
              <a:gd name="connsiteX0" fmla="*/ 87 w 2383298"/>
              <a:gd name="connsiteY0" fmla="*/ 526036 h 827381"/>
              <a:gd name="connsiteX1" fmla="*/ 1145846 w 2383298"/>
              <a:gd name="connsiteY1" fmla="*/ 3 h 827381"/>
              <a:gd name="connsiteX2" fmla="*/ 2383298 w 2383298"/>
              <a:gd name="connsiteY2" fmla="*/ 518750 h 827381"/>
              <a:gd name="connsiteX3" fmla="*/ 1202564 w 2383298"/>
              <a:gd name="connsiteY3" fmla="*/ 827375 h 827381"/>
              <a:gd name="connsiteX4" fmla="*/ 87 w 2383298"/>
              <a:gd name="connsiteY4" fmla="*/ 526036 h 827381"/>
              <a:gd name="connsiteX0" fmla="*/ 87 w 2383298"/>
              <a:gd name="connsiteY0" fmla="*/ 526036 h 827381"/>
              <a:gd name="connsiteX1" fmla="*/ 1145846 w 2383298"/>
              <a:gd name="connsiteY1" fmla="*/ 3 h 827381"/>
              <a:gd name="connsiteX2" fmla="*/ 2383298 w 2383298"/>
              <a:gd name="connsiteY2" fmla="*/ 518750 h 827381"/>
              <a:gd name="connsiteX3" fmla="*/ 1202564 w 2383298"/>
              <a:gd name="connsiteY3" fmla="*/ 827375 h 827381"/>
              <a:gd name="connsiteX4" fmla="*/ 87 w 2383298"/>
              <a:gd name="connsiteY4" fmla="*/ 526036 h 827381"/>
              <a:gd name="connsiteX0" fmla="*/ 5042 w 2388253"/>
              <a:gd name="connsiteY0" fmla="*/ 526036 h 827381"/>
              <a:gd name="connsiteX1" fmla="*/ 1150801 w 2388253"/>
              <a:gd name="connsiteY1" fmla="*/ 3 h 827381"/>
              <a:gd name="connsiteX2" fmla="*/ 2388253 w 2388253"/>
              <a:gd name="connsiteY2" fmla="*/ 518750 h 827381"/>
              <a:gd name="connsiteX3" fmla="*/ 1207519 w 2388253"/>
              <a:gd name="connsiteY3" fmla="*/ 827375 h 827381"/>
              <a:gd name="connsiteX4" fmla="*/ 5042 w 2388253"/>
              <a:gd name="connsiteY4" fmla="*/ 526036 h 827381"/>
              <a:gd name="connsiteX0" fmla="*/ 5094 w 2377631"/>
              <a:gd name="connsiteY0" fmla="*/ 526036 h 827381"/>
              <a:gd name="connsiteX1" fmla="*/ 1140179 w 2377631"/>
              <a:gd name="connsiteY1" fmla="*/ 3 h 827381"/>
              <a:gd name="connsiteX2" fmla="*/ 2377631 w 2377631"/>
              <a:gd name="connsiteY2" fmla="*/ 518750 h 827381"/>
              <a:gd name="connsiteX3" fmla="*/ 1196897 w 2377631"/>
              <a:gd name="connsiteY3" fmla="*/ 827375 h 827381"/>
              <a:gd name="connsiteX4" fmla="*/ 5094 w 2377631"/>
              <a:gd name="connsiteY4" fmla="*/ 526036 h 827381"/>
              <a:gd name="connsiteX0" fmla="*/ 6 w 2372543"/>
              <a:gd name="connsiteY0" fmla="*/ 526036 h 827381"/>
              <a:gd name="connsiteX1" fmla="*/ 1135091 w 2372543"/>
              <a:gd name="connsiteY1" fmla="*/ 3 h 827381"/>
              <a:gd name="connsiteX2" fmla="*/ 2372543 w 2372543"/>
              <a:gd name="connsiteY2" fmla="*/ 518750 h 827381"/>
              <a:gd name="connsiteX3" fmla="*/ 1191809 w 2372543"/>
              <a:gd name="connsiteY3" fmla="*/ 827375 h 827381"/>
              <a:gd name="connsiteX4" fmla="*/ 6 w 2372543"/>
              <a:gd name="connsiteY4" fmla="*/ 526036 h 827381"/>
              <a:gd name="connsiteX0" fmla="*/ 5 w 2391727"/>
              <a:gd name="connsiteY0" fmla="*/ 516443 h 827373"/>
              <a:gd name="connsiteX1" fmla="*/ 1154275 w 2391727"/>
              <a:gd name="connsiteY1" fmla="*/ 1 h 827373"/>
              <a:gd name="connsiteX2" fmla="*/ 2391727 w 2391727"/>
              <a:gd name="connsiteY2" fmla="*/ 518748 h 827373"/>
              <a:gd name="connsiteX3" fmla="*/ 1210993 w 2391727"/>
              <a:gd name="connsiteY3" fmla="*/ 827373 h 827373"/>
              <a:gd name="connsiteX4" fmla="*/ 5 w 2391727"/>
              <a:gd name="connsiteY4" fmla="*/ 516443 h 827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1727" h="827373">
                <a:moveTo>
                  <a:pt x="5" y="516443"/>
                </a:moveTo>
                <a:cubicBezTo>
                  <a:pt x="-2333" y="374990"/>
                  <a:pt x="755655" y="-383"/>
                  <a:pt x="1154275" y="1"/>
                </a:cubicBezTo>
                <a:cubicBezTo>
                  <a:pt x="1552895" y="385"/>
                  <a:pt x="2391727" y="364331"/>
                  <a:pt x="2391727" y="518748"/>
                </a:cubicBezTo>
                <a:cubicBezTo>
                  <a:pt x="2317007" y="669607"/>
                  <a:pt x="1609613" y="827757"/>
                  <a:pt x="1210993" y="827373"/>
                </a:cubicBezTo>
                <a:cubicBezTo>
                  <a:pt x="812373" y="826989"/>
                  <a:pt x="2343" y="657896"/>
                  <a:pt x="5" y="516443"/>
                </a:cubicBezTo>
                <a:close/>
              </a:path>
            </a:pathLst>
          </a:custGeom>
          <a:solidFill>
            <a:srgbClr val="CCC9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xmlns="" id="{D09457A2-4234-40AD-BAD4-E0CF73247DB1}"/>
              </a:ext>
            </a:extLst>
          </p:cNvPr>
          <p:cNvSpPr/>
          <p:nvPr/>
        </p:nvSpPr>
        <p:spPr>
          <a:xfrm>
            <a:off x="7086600" y="2209800"/>
            <a:ext cx="1905000" cy="169858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Regional product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xmlns="" id="{D919C2E5-3A23-4F04-8C1E-A074B3092FF9}"/>
              </a:ext>
            </a:extLst>
          </p:cNvPr>
          <p:cNvGrpSpPr/>
          <p:nvPr/>
        </p:nvGrpSpPr>
        <p:grpSpPr>
          <a:xfrm rot="10800000">
            <a:off x="152400" y="3521494"/>
            <a:ext cx="2421042" cy="3336506"/>
            <a:chOff x="806685" y="1"/>
            <a:chExt cx="2421042" cy="3336506"/>
          </a:xfrm>
        </p:grpSpPr>
        <p:grpSp>
          <p:nvGrpSpPr>
            <p:cNvPr id="131" name="Group 56">
              <a:extLst>
                <a:ext uri="{FF2B5EF4-FFF2-40B4-BE49-F238E27FC236}">
                  <a16:creationId xmlns:a16="http://schemas.microsoft.com/office/drawing/2014/main" xmlns="" id="{3E3EF2CD-BE47-48EB-890E-75E1E7C9EE21}"/>
                </a:ext>
              </a:extLst>
            </p:cNvPr>
            <p:cNvGrpSpPr/>
            <p:nvPr/>
          </p:nvGrpSpPr>
          <p:grpSpPr>
            <a:xfrm>
              <a:off x="806685" y="1"/>
              <a:ext cx="2421042" cy="3336506"/>
              <a:chOff x="806685" y="1"/>
              <a:chExt cx="2421042" cy="3336506"/>
            </a:xfrm>
          </p:grpSpPr>
          <p:grpSp>
            <p:nvGrpSpPr>
              <p:cNvPr id="137" name="Group 55">
                <a:extLst>
                  <a:ext uri="{FF2B5EF4-FFF2-40B4-BE49-F238E27FC236}">
                    <a16:creationId xmlns:a16="http://schemas.microsoft.com/office/drawing/2014/main" xmlns="" id="{7555551A-B2FB-41F3-A3A0-9AFF84D9A1B2}"/>
                  </a:ext>
                </a:extLst>
              </p:cNvPr>
              <p:cNvGrpSpPr/>
              <p:nvPr/>
            </p:nvGrpSpPr>
            <p:grpSpPr>
              <a:xfrm>
                <a:off x="806685" y="1479125"/>
                <a:ext cx="2421042" cy="1857382"/>
                <a:chOff x="806685" y="1479125"/>
                <a:chExt cx="2421042" cy="1857382"/>
              </a:xfrm>
            </p:grpSpPr>
            <p:sp>
              <p:nvSpPr>
                <p:cNvPr id="139" name="Right Triangle 4">
                  <a:extLst>
                    <a:ext uri="{FF2B5EF4-FFF2-40B4-BE49-F238E27FC236}">
                      <a16:creationId xmlns:a16="http://schemas.microsoft.com/office/drawing/2014/main" xmlns="" id="{5AA41DF1-202A-4E76-AC21-18878E8E8094}"/>
                    </a:ext>
                  </a:extLst>
                </p:cNvPr>
                <p:cNvSpPr/>
                <p:nvPr/>
              </p:nvSpPr>
              <p:spPr>
                <a:xfrm>
                  <a:off x="2013027" y="1493639"/>
                  <a:ext cx="1214700" cy="1842868"/>
                </a:xfrm>
                <a:custGeom>
                  <a:avLst/>
                  <a:gdLst>
                    <a:gd name="connsiteX0" fmla="*/ 0 w 1209821"/>
                    <a:gd name="connsiteY0" fmla="*/ 1842868 h 1842868"/>
                    <a:gd name="connsiteX1" fmla="*/ 0 w 1209821"/>
                    <a:gd name="connsiteY1" fmla="*/ 0 h 1842868"/>
                    <a:gd name="connsiteX2" fmla="*/ 1209821 w 1209821"/>
                    <a:gd name="connsiteY2" fmla="*/ 1842868 h 1842868"/>
                    <a:gd name="connsiteX3" fmla="*/ 0 w 1209821"/>
                    <a:gd name="connsiteY3" fmla="*/ 1842868 h 1842868"/>
                    <a:gd name="connsiteX0" fmla="*/ 0 w 1209821"/>
                    <a:gd name="connsiteY0" fmla="*/ 1842868 h 1842868"/>
                    <a:gd name="connsiteX1" fmla="*/ 0 w 1209821"/>
                    <a:gd name="connsiteY1" fmla="*/ 0 h 1842868"/>
                    <a:gd name="connsiteX2" fmla="*/ 1209821 w 1209821"/>
                    <a:gd name="connsiteY2" fmla="*/ 1842868 h 1842868"/>
                    <a:gd name="connsiteX3" fmla="*/ 0 w 1209821"/>
                    <a:gd name="connsiteY3" fmla="*/ 1842868 h 1842868"/>
                    <a:gd name="connsiteX0" fmla="*/ 0 w 1209821"/>
                    <a:gd name="connsiteY0" fmla="*/ 1842868 h 1842868"/>
                    <a:gd name="connsiteX1" fmla="*/ 0 w 1209821"/>
                    <a:gd name="connsiteY1" fmla="*/ 0 h 1842868"/>
                    <a:gd name="connsiteX2" fmla="*/ 1209821 w 1209821"/>
                    <a:gd name="connsiteY2" fmla="*/ 1842868 h 1842868"/>
                    <a:gd name="connsiteX3" fmla="*/ 0 w 1209821"/>
                    <a:gd name="connsiteY3" fmla="*/ 1842868 h 1842868"/>
                    <a:gd name="connsiteX0" fmla="*/ 0 w 1212319"/>
                    <a:gd name="connsiteY0" fmla="*/ 1842868 h 1842868"/>
                    <a:gd name="connsiteX1" fmla="*/ 0 w 1212319"/>
                    <a:gd name="connsiteY1" fmla="*/ 0 h 1842868"/>
                    <a:gd name="connsiteX2" fmla="*/ 1212319 w 1212319"/>
                    <a:gd name="connsiteY2" fmla="*/ 1837871 h 1842868"/>
                    <a:gd name="connsiteX3" fmla="*/ 0 w 1212319"/>
                    <a:gd name="connsiteY3" fmla="*/ 1842868 h 1842868"/>
                    <a:gd name="connsiteX0" fmla="*/ 0 w 1214700"/>
                    <a:gd name="connsiteY0" fmla="*/ 1842868 h 1842868"/>
                    <a:gd name="connsiteX1" fmla="*/ 0 w 1214700"/>
                    <a:gd name="connsiteY1" fmla="*/ 0 h 1842868"/>
                    <a:gd name="connsiteX2" fmla="*/ 1214700 w 1214700"/>
                    <a:gd name="connsiteY2" fmla="*/ 1833109 h 1842868"/>
                    <a:gd name="connsiteX3" fmla="*/ 0 w 1214700"/>
                    <a:gd name="connsiteY3" fmla="*/ 1842868 h 1842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14700" h="1842868">
                      <a:moveTo>
                        <a:pt x="0" y="1842868"/>
                      </a:moveTo>
                      <a:lnTo>
                        <a:pt x="0" y="0"/>
                      </a:lnTo>
                      <a:lnTo>
                        <a:pt x="1214700" y="1833109"/>
                      </a:lnTo>
                      <a:cubicBezTo>
                        <a:pt x="804603" y="1792166"/>
                        <a:pt x="505632" y="1778041"/>
                        <a:pt x="0" y="1842868"/>
                      </a:cubicBezTo>
                      <a:close/>
                    </a:path>
                  </a:pathLst>
                </a:custGeom>
                <a:solidFill>
                  <a:srgbClr val="BDBD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0" name="Right Triangle 4">
                  <a:extLst>
                    <a:ext uri="{FF2B5EF4-FFF2-40B4-BE49-F238E27FC236}">
                      <a16:creationId xmlns:a16="http://schemas.microsoft.com/office/drawing/2014/main" xmlns="" id="{9D9F2AC2-39D1-41DB-A2F5-180F4B1871EF}"/>
                    </a:ext>
                  </a:extLst>
                </p:cNvPr>
                <p:cNvSpPr/>
                <p:nvPr/>
              </p:nvSpPr>
              <p:spPr>
                <a:xfrm>
                  <a:off x="2016505" y="1479125"/>
                  <a:ext cx="1209821" cy="1842868"/>
                </a:xfrm>
                <a:custGeom>
                  <a:avLst/>
                  <a:gdLst>
                    <a:gd name="connsiteX0" fmla="*/ 0 w 1209821"/>
                    <a:gd name="connsiteY0" fmla="*/ 1842868 h 1842868"/>
                    <a:gd name="connsiteX1" fmla="*/ 0 w 1209821"/>
                    <a:gd name="connsiteY1" fmla="*/ 0 h 1842868"/>
                    <a:gd name="connsiteX2" fmla="*/ 1209821 w 1209821"/>
                    <a:gd name="connsiteY2" fmla="*/ 1842868 h 1842868"/>
                    <a:gd name="connsiteX3" fmla="*/ 0 w 1209821"/>
                    <a:gd name="connsiteY3" fmla="*/ 1842868 h 1842868"/>
                    <a:gd name="connsiteX0" fmla="*/ 0 w 1209821"/>
                    <a:gd name="connsiteY0" fmla="*/ 1842868 h 1842868"/>
                    <a:gd name="connsiteX1" fmla="*/ 0 w 1209821"/>
                    <a:gd name="connsiteY1" fmla="*/ 0 h 1842868"/>
                    <a:gd name="connsiteX2" fmla="*/ 1209821 w 1209821"/>
                    <a:gd name="connsiteY2" fmla="*/ 1842868 h 1842868"/>
                    <a:gd name="connsiteX3" fmla="*/ 0 w 1209821"/>
                    <a:gd name="connsiteY3" fmla="*/ 1842868 h 1842868"/>
                    <a:gd name="connsiteX0" fmla="*/ 0 w 1209821"/>
                    <a:gd name="connsiteY0" fmla="*/ 1842868 h 1842868"/>
                    <a:gd name="connsiteX1" fmla="*/ 0 w 1209821"/>
                    <a:gd name="connsiteY1" fmla="*/ 0 h 1842868"/>
                    <a:gd name="connsiteX2" fmla="*/ 1209821 w 1209821"/>
                    <a:gd name="connsiteY2" fmla="*/ 1842868 h 1842868"/>
                    <a:gd name="connsiteX3" fmla="*/ 0 w 1209821"/>
                    <a:gd name="connsiteY3" fmla="*/ 1842868 h 1842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09821" h="1842868">
                      <a:moveTo>
                        <a:pt x="0" y="1842868"/>
                      </a:moveTo>
                      <a:lnTo>
                        <a:pt x="0" y="0"/>
                      </a:lnTo>
                      <a:lnTo>
                        <a:pt x="1209821" y="1842868"/>
                      </a:lnTo>
                      <a:cubicBezTo>
                        <a:pt x="799724" y="1801925"/>
                        <a:pt x="505632" y="1778041"/>
                        <a:pt x="0" y="1842868"/>
                      </a:cubicBezTo>
                      <a:close/>
                    </a:path>
                  </a:pathLst>
                </a:custGeom>
                <a:solidFill>
                  <a:srgbClr val="97B5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1" name="Right Triangle 4">
                  <a:extLst>
                    <a:ext uri="{FF2B5EF4-FFF2-40B4-BE49-F238E27FC236}">
                      <a16:creationId xmlns:a16="http://schemas.microsoft.com/office/drawing/2014/main" xmlns="" id="{6E3A8EB7-3BED-4EE8-A401-4F6F519D47C2}"/>
                    </a:ext>
                  </a:extLst>
                </p:cNvPr>
                <p:cNvSpPr/>
                <p:nvPr/>
              </p:nvSpPr>
              <p:spPr>
                <a:xfrm>
                  <a:off x="2005919" y="1695405"/>
                  <a:ext cx="694990" cy="1368363"/>
                </a:xfrm>
                <a:custGeom>
                  <a:avLst/>
                  <a:gdLst>
                    <a:gd name="connsiteX0" fmla="*/ 0 w 1209821"/>
                    <a:gd name="connsiteY0" fmla="*/ 1842868 h 1842868"/>
                    <a:gd name="connsiteX1" fmla="*/ 0 w 1209821"/>
                    <a:gd name="connsiteY1" fmla="*/ 0 h 1842868"/>
                    <a:gd name="connsiteX2" fmla="*/ 1209821 w 1209821"/>
                    <a:gd name="connsiteY2" fmla="*/ 1842868 h 1842868"/>
                    <a:gd name="connsiteX3" fmla="*/ 0 w 1209821"/>
                    <a:gd name="connsiteY3" fmla="*/ 1842868 h 1842868"/>
                    <a:gd name="connsiteX0" fmla="*/ 0 w 1209821"/>
                    <a:gd name="connsiteY0" fmla="*/ 1842868 h 1842868"/>
                    <a:gd name="connsiteX1" fmla="*/ 0 w 1209821"/>
                    <a:gd name="connsiteY1" fmla="*/ 0 h 1842868"/>
                    <a:gd name="connsiteX2" fmla="*/ 1209821 w 1209821"/>
                    <a:gd name="connsiteY2" fmla="*/ 1842868 h 1842868"/>
                    <a:gd name="connsiteX3" fmla="*/ 0 w 1209821"/>
                    <a:gd name="connsiteY3" fmla="*/ 1842868 h 1842868"/>
                    <a:gd name="connsiteX0" fmla="*/ 0 w 1209821"/>
                    <a:gd name="connsiteY0" fmla="*/ 1842868 h 1842868"/>
                    <a:gd name="connsiteX1" fmla="*/ 0 w 1209821"/>
                    <a:gd name="connsiteY1" fmla="*/ 0 h 1842868"/>
                    <a:gd name="connsiteX2" fmla="*/ 1209821 w 1209821"/>
                    <a:gd name="connsiteY2" fmla="*/ 1842868 h 1842868"/>
                    <a:gd name="connsiteX3" fmla="*/ 0 w 1209821"/>
                    <a:gd name="connsiteY3" fmla="*/ 1842868 h 1842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09821" h="1842868">
                      <a:moveTo>
                        <a:pt x="0" y="1842868"/>
                      </a:moveTo>
                      <a:lnTo>
                        <a:pt x="0" y="0"/>
                      </a:lnTo>
                      <a:lnTo>
                        <a:pt x="1209821" y="1842868"/>
                      </a:lnTo>
                      <a:cubicBezTo>
                        <a:pt x="799724" y="1801925"/>
                        <a:pt x="505632" y="1778041"/>
                        <a:pt x="0" y="1842868"/>
                      </a:cubicBezTo>
                      <a:close/>
                    </a:path>
                  </a:pathLst>
                </a:custGeom>
                <a:solidFill>
                  <a:schemeClr val="tx1">
                    <a:alpha val="26000"/>
                  </a:schemeClr>
                </a:solidFill>
                <a:ln>
                  <a:noFill/>
                </a:ln>
                <a:effectLst>
                  <a:softEdge rad="63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2" name="Right Triangle 4">
                  <a:extLst>
                    <a:ext uri="{FF2B5EF4-FFF2-40B4-BE49-F238E27FC236}">
                      <a16:creationId xmlns:a16="http://schemas.microsoft.com/office/drawing/2014/main" xmlns="" id="{623E6813-6998-472D-85D0-C3A199080ADA}"/>
                    </a:ext>
                  </a:extLst>
                </p:cNvPr>
                <p:cNvSpPr/>
                <p:nvPr/>
              </p:nvSpPr>
              <p:spPr>
                <a:xfrm flipH="1">
                  <a:off x="810773" y="1508153"/>
                  <a:ext cx="1520379" cy="1810896"/>
                </a:xfrm>
                <a:custGeom>
                  <a:avLst/>
                  <a:gdLst>
                    <a:gd name="connsiteX0" fmla="*/ 0 w 1209821"/>
                    <a:gd name="connsiteY0" fmla="*/ 1842868 h 1842868"/>
                    <a:gd name="connsiteX1" fmla="*/ 0 w 1209821"/>
                    <a:gd name="connsiteY1" fmla="*/ 0 h 1842868"/>
                    <a:gd name="connsiteX2" fmla="*/ 1209821 w 1209821"/>
                    <a:gd name="connsiteY2" fmla="*/ 1842868 h 1842868"/>
                    <a:gd name="connsiteX3" fmla="*/ 0 w 1209821"/>
                    <a:gd name="connsiteY3" fmla="*/ 1842868 h 1842868"/>
                    <a:gd name="connsiteX0" fmla="*/ 0 w 1209821"/>
                    <a:gd name="connsiteY0" fmla="*/ 1842868 h 1842868"/>
                    <a:gd name="connsiteX1" fmla="*/ 0 w 1209821"/>
                    <a:gd name="connsiteY1" fmla="*/ 0 h 1842868"/>
                    <a:gd name="connsiteX2" fmla="*/ 1209821 w 1209821"/>
                    <a:gd name="connsiteY2" fmla="*/ 1842868 h 1842868"/>
                    <a:gd name="connsiteX3" fmla="*/ 0 w 1209821"/>
                    <a:gd name="connsiteY3" fmla="*/ 1842868 h 1842868"/>
                    <a:gd name="connsiteX0" fmla="*/ 0 w 1209821"/>
                    <a:gd name="connsiteY0" fmla="*/ 1842868 h 1842868"/>
                    <a:gd name="connsiteX1" fmla="*/ 0 w 1209821"/>
                    <a:gd name="connsiteY1" fmla="*/ 0 h 1842868"/>
                    <a:gd name="connsiteX2" fmla="*/ 1209821 w 1209821"/>
                    <a:gd name="connsiteY2" fmla="*/ 1842868 h 1842868"/>
                    <a:gd name="connsiteX3" fmla="*/ 0 w 1209821"/>
                    <a:gd name="connsiteY3" fmla="*/ 1842868 h 1842868"/>
                    <a:gd name="connsiteX0" fmla="*/ 0 w 1455710"/>
                    <a:gd name="connsiteY0" fmla="*/ 1397194 h 1842868"/>
                    <a:gd name="connsiteX1" fmla="*/ 245889 w 1455710"/>
                    <a:gd name="connsiteY1" fmla="*/ 0 h 1842868"/>
                    <a:gd name="connsiteX2" fmla="*/ 1455710 w 1455710"/>
                    <a:gd name="connsiteY2" fmla="*/ 1842868 h 1842868"/>
                    <a:gd name="connsiteX3" fmla="*/ 0 w 1455710"/>
                    <a:gd name="connsiteY3" fmla="*/ 1397194 h 1842868"/>
                    <a:gd name="connsiteX0" fmla="*/ 0 w 1455710"/>
                    <a:gd name="connsiteY0" fmla="*/ 1397194 h 1842868"/>
                    <a:gd name="connsiteX1" fmla="*/ 245889 w 1455710"/>
                    <a:gd name="connsiteY1" fmla="*/ 0 h 1842868"/>
                    <a:gd name="connsiteX2" fmla="*/ 1455710 w 1455710"/>
                    <a:gd name="connsiteY2" fmla="*/ 1842868 h 1842868"/>
                    <a:gd name="connsiteX3" fmla="*/ 0 w 1455710"/>
                    <a:gd name="connsiteY3" fmla="*/ 1397194 h 1842868"/>
                    <a:gd name="connsiteX0" fmla="*/ 0 w 1517182"/>
                    <a:gd name="connsiteY0" fmla="*/ 1397194 h 1842868"/>
                    <a:gd name="connsiteX1" fmla="*/ 307361 w 1517182"/>
                    <a:gd name="connsiteY1" fmla="*/ 0 h 1842868"/>
                    <a:gd name="connsiteX2" fmla="*/ 1517182 w 1517182"/>
                    <a:gd name="connsiteY2" fmla="*/ 1842868 h 1842868"/>
                    <a:gd name="connsiteX3" fmla="*/ 0 w 1517182"/>
                    <a:gd name="connsiteY3" fmla="*/ 1397194 h 1842868"/>
                    <a:gd name="connsiteX0" fmla="*/ 0 w 1520379"/>
                    <a:gd name="connsiteY0" fmla="*/ 1397194 h 1810896"/>
                    <a:gd name="connsiteX1" fmla="*/ 307361 w 1520379"/>
                    <a:gd name="connsiteY1" fmla="*/ 0 h 1810896"/>
                    <a:gd name="connsiteX2" fmla="*/ 1520379 w 1520379"/>
                    <a:gd name="connsiteY2" fmla="*/ 1810896 h 1810896"/>
                    <a:gd name="connsiteX3" fmla="*/ 0 w 1520379"/>
                    <a:gd name="connsiteY3" fmla="*/ 1397194 h 1810896"/>
                    <a:gd name="connsiteX0" fmla="*/ 0 w 1520379"/>
                    <a:gd name="connsiteY0" fmla="*/ 1397194 h 1810896"/>
                    <a:gd name="connsiteX1" fmla="*/ 307361 w 1520379"/>
                    <a:gd name="connsiteY1" fmla="*/ 0 h 1810896"/>
                    <a:gd name="connsiteX2" fmla="*/ 1520379 w 1520379"/>
                    <a:gd name="connsiteY2" fmla="*/ 1810896 h 1810896"/>
                    <a:gd name="connsiteX3" fmla="*/ 0 w 1520379"/>
                    <a:gd name="connsiteY3" fmla="*/ 1397194 h 1810896"/>
                    <a:gd name="connsiteX0" fmla="*/ 0 w 1520379"/>
                    <a:gd name="connsiteY0" fmla="*/ 1397194 h 1810896"/>
                    <a:gd name="connsiteX1" fmla="*/ 307361 w 1520379"/>
                    <a:gd name="connsiteY1" fmla="*/ 0 h 1810896"/>
                    <a:gd name="connsiteX2" fmla="*/ 1520379 w 1520379"/>
                    <a:gd name="connsiteY2" fmla="*/ 1810896 h 1810896"/>
                    <a:gd name="connsiteX3" fmla="*/ 0 w 1520379"/>
                    <a:gd name="connsiteY3" fmla="*/ 1397194 h 1810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20379" h="1810896">
                      <a:moveTo>
                        <a:pt x="0" y="1397194"/>
                      </a:moveTo>
                      <a:lnTo>
                        <a:pt x="307361" y="0"/>
                      </a:lnTo>
                      <a:lnTo>
                        <a:pt x="1520379" y="1810896"/>
                      </a:lnTo>
                      <a:cubicBezTo>
                        <a:pt x="980379" y="1538760"/>
                        <a:pt x="505632" y="1332367"/>
                        <a:pt x="0" y="1397194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3" name="Right Triangle 4">
                  <a:extLst>
                    <a:ext uri="{FF2B5EF4-FFF2-40B4-BE49-F238E27FC236}">
                      <a16:creationId xmlns:a16="http://schemas.microsoft.com/office/drawing/2014/main" xmlns="" id="{CB237300-C56B-4BD5-B167-5D6E67B8E07C}"/>
                    </a:ext>
                  </a:extLst>
                </p:cNvPr>
                <p:cNvSpPr/>
                <p:nvPr/>
              </p:nvSpPr>
              <p:spPr>
                <a:xfrm flipH="1">
                  <a:off x="806685" y="1479125"/>
                  <a:ext cx="1517182" cy="1842868"/>
                </a:xfrm>
                <a:custGeom>
                  <a:avLst/>
                  <a:gdLst>
                    <a:gd name="connsiteX0" fmla="*/ 0 w 1209821"/>
                    <a:gd name="connsiteY0" fmla="*/ 1842868 h 1842868"/>
                    <a:gd name="connsiteX1" fmla="*/ 0 w 1209821"/>
                    <a:gd name="connsiteY1" fmla="*/ 0 h 1842868"/>
                    <a:gd name="connsiteX2" fmla="*/ 1209821 w 1209821"/>
                    <a:gd name="connsiteY2" fmla="*/ 1842868 h 1842868"/>
                    <a:gd name="connsiteX3" fmla="*/ 0 w 1209821"/>
                    <a:gd name="connsiteY3" fmla="*/ 1842868 h 1842868"/>
                    <a:gd name="connsiteX0" fmla="*/ 0 w 1209821"/>
                    <a:gd name="connsiteY0" fmla="*/ 1842868 h 1842868"/>
                    <a:gd name="connsiteX1" fmla="*/ 0 w 1209821"/>
                    <a:gd name="connsiteY1" fmla="*/ 0 h 1842868"/>
                    <a:gd name="connsiteX2" fmla="*/ 1209821 w 1209821"/>
                    <a:gd name="connsiteY2" fmla="*/ 1842868 h 1842868"/>
                    <a:gd name="connsiteX3" fmla="*/ 0 w 1209821"/>
                    <a:gd name="connsiteY3" fmla="*/ 1842868 h 1842868"/>
                    <a:gd name="connsiteX0" fmla="*/ 0 w 1209821"/>
                    <a:gd name="connsiteY0" fmla="*/ 1842868 h 1842868"/>
                    <a:gd name="connsiteX1" fmla="*/ 0 w 1209821"/>
                    <a:gd name="connsiteY1" fmla="*/ 0 h 1842868"/>
                    <a:gd name="connsiteX2" fmla="*/ 1209821 w 1209821"/>
                    <a:gd name="connsiteY2" fmla="*/ 1842868 h 1842868"/>
                    <a:gd name="connsiteX3" fmla="*/ 0 w 1209821"/>
                    <a:gd name="connsiteY3" fmla="*/ 1842868 h 1842868"/>
                    <a:gd name="connsiteX0" fmla="*/ 0 w 1455710"/>
                    <a:gd name="connsiteY0" fmla="*/ 1397194 h 1842868"/>
                    <a:gd name="connsiteX1" fmla="*/ 245889 w 1455710"/>
                    <a:gd name="connsiteY1" fmla="*/ 0 h 1842868"/>
                    <a:gd name="connsiteX2" fmla="*/ 1455710 w 1455710"/>
                    <a:gd name="connsiteY2" fmla="*/ 1842868 h 1842868"/>
                    <a:gd name="connsiteX3" fmla="*/ 0 w 1455710"/>
                    <a:gd name="connsiteY3" fmla="*/ 1397194 h 1842868"/>
                    <a:gd name="connsiteX0" fmla="*/ 0 w 1455710"/>
                    <a:gd name="connsiteY0" fmla="*/ 1397194 h 1842868"/>
                    <a:gd name="connsiteX1" fmla="*/ 245889 w 1455710"/>
                    <a:gd name="connsiteY1" fmla="*/ 0 h 1842868"/>
                    <a:gd name="connsiteX2" fmla="*/ 1455710 w 1455710"/>
                    <a:gd name="connsiteY2" fmla="*/ 1842868 h 1842868"/>
                    <a:gd name="connsiteX3" fmla="*/ 0 w 1455710"/>
                    <a:gd name="connsiteY3" fmla="*/ 1397194 h 1842868"/>
                    <a:gd name="connsiteX0" fmla="*/ 0 w 1517182"/>
                    <a:gd name="connsiteY0" fmla="*/ 1397194 h 1842868"/>
                    <a:gd name="connsiteX1" fmla="*/ 307361 w 1517182"/>
                    <a:gd name="connsiteY1" fmla="*/ 0 h 1842868"/>
                    <a:gd name="connsiteX2" fmla="*/ 1517182 w 1517182"/>
                    <a:gd name="connsiteY2" fmla="*/ 1842868 h 1842868"/>
                    <a:gd name="connsiteX3" fmla="*/ 0 w 1517182"/>
                    <a:gd name="connsiteY3" fmla="*/ 1397194 h 1842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17182" h="1842868">
                      <a:moveTo>
                        <a:pt x="0" y="1397194"/>
                      </a:moveTo>
                      <a:lnTo>
                        <a:pt x="307361" y="0"/>
                      </a:lnTo>
                      <a:lnTo>
                        <a:pt x="1517182" y="1842868"/>
                      </a:lnTo>
                      <a:cubicBezTo>
                        <a:pt x="1037929" y="1548352"/>
                        <a:pt x="505632" y="1332367"/>
                        <a:pt x="0" y="1397194"/>
                      </a:cubicBezTo>
                      <a:close/>
                    </a:path>
                  </a:pathLst>
                </a:custGeom>
                <a:solidFill>
                  <a:srgbClr val="CAD93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4" name="Freeform: Shape 11">
                  <a:extLst>
                    <a:ext uri="{FF2B5EF4-FFF2-40B4-BE49-F238E27FC236}">
                      <a16:creationId xmlns:a16="http://schemas.microsoft.com/office/drawing/2014/main" xmlns="" id="{A5A7895C-A856-448D-B645-B1FD1D587551}"/>
                    </a:ext>
                  </a:extLst>
                </p:cNvPr>
                <p:cNvSpPr/>
                <p:nvPr/>
              </p:nvSpPr>
              <p:spPr>
                <a:xfrm flipH="1">
                  <a:off x="813738" y="1479125"/>
                  <a:ext cx="1362670" cy="1842868"/>
                </a:xfrm>
                <a:custGeom>
                  <a:avLst/>
                  <a:gdLst>
                    <a:gd name="connsiteX0" fmla="*/ 152849 w 1362670"/>
                    <a:gd name="connsiteY0" fmla="*/ 0 h 1842868"/>
                    <a:gd name="connsiteX1" fmla="*/ 0 w 1362670"/>
                    <a:gd name="connsiteY1" fmla="*/ 694820 h 1842868"/>
                    <a:gd name="connsiteX2" fmla="*/ 111696 w 1362670"/>
                    <a:gd name="connsiteY2" fmla="*/ 727208 h 1842868"/>
                    <a:gd name="connsiteX3" fmla="*/ 625935 w 1362670"/>
                    <a:gd name="connsiteY3" fmla="*/ 1004156 h 1842868"/>
                    <a:gd name="connsiteX4" fmla="*/ 1154477 w 1362670"/>
                    <a:gd name="connsiteY4" fmla="*/ 1673938 h 1842868"/>
                    <a:gd name="connsiteX5" fmla="*/ 1177730 w 1362670"/>
                    <a:gd name="connsiteY5" fmla="*/ 1735000 h 1842868"/>
                    <a:gd name="connsiteX6" fmla="*/ 1180620 w 1362670"/>
                    <a:gd name="connsiteY6" fmla="*/ 1736501 h 1842868"/>
                    <a:gd name="connsiteX7" fmla="*/ 1362670 w 1362670"/>
                    <a:gd name="connsiteY7" fmla="*/ 1842868 h 1842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62670" h="1842868">
                      <a:moveTo>
                        <a:pt x="152849" y="0"/>
                      </a:moveTo>
                      <a:lnTo>
                        <a:pt x="0" y="694820"/>
                      </a:lnTo>
                      <a:lnTo>
                        <a:pt x="111696" y="727208"/>
                      </a:lnTo>
                      <a:cubicBezTo>
                        <a:pt x="289343" y="786972"/>
                        <a:pt x="464173" y="879192"/>
                        <a:pt x="625935" y="1004156"/>
                      </a:cubicBezTo>
                      <a:cubicBezTo>
                        <a:pt x="868577" y="1191603"/>
                        <a:pt x="1047357" y="1426106"/>
                        <a:pt x="1154477" y="1673938"/>
                      </a:cubicBezTo>
                      <a:lnTo>
                        <a:pt x="1177730" y="1735000"/>
                      </a:lnTo>
                      <a:lnTo>
                        <a:pt x="1180620" y="1736501"/>
                      </a:lnTo>
                      <a:cubicBezTo>
                        <a:pt x="1242028" y="1770466"/>
                        <a:pt x="1302764" y="1806054"/>
                        <a:pt x="1362670" y="1842868"/>
                      </a:cubicBezTo>
                      <a:close/>
                    </a:path>
                  </a:pathLst>
                </a:custGeom>
                <a:solidFill>
                  <a:schemeClr val="bg1">
                    <a:alpha val="22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xmlns="" id="{343ECBE8-98B6-4AC4-A1B3-F91D06B67D4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23166" y="1"/>
                <a:ext cx="0" cy="1479124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32" name="Group 63">
              <a:extLst>
                <a:ext uri="{FF2B5EF4-FFF2-40B4-BE49-F238E27FC236}">
                  <a16:creationId xmlns:a16="http://schemas.microsoft.com/office/drawing/2014/main" xmlns="" id="{4A8E71BA-2B6D-4363-B22A-C68480238B2F}"/>
                </a:ext>
              </a:extLst>
            </p:cNvPr>
            <p:cNvGrpSpPr/>
            <p:nvPr/>
          </p:nvGrpSpPr>
          <p:grpSpPr>
            <a:xfrm>
              <a:off x="1698438" y="491023"/>
              <a:ext cx="649454" cy="649454"/>
              <a:chOff x="1698438" y="491023"/>
              <a:chExt cx="649454" cy="649454"/>
            </a:xfrm>
          </p:grpSpPr>
          <p:grpSp>
            <p:nvGrpSpPr>
              <p:cNvPr id="133" name="Group 61">
                <a:extLst>
                  <a:ext uri="{FF2B5EF4-FFF2-40B4-BE49-F238E27FC236}">
                    <a16:creationId xmlns:a16="http://schemas.microsoft.com/office/drawing/2014/main" xmlns="" id="{D4F09BAA-6453-42DB-82AA-065B141C1631}"/>
                  </a:ext>
                </a:extLst>
              </p:cNvPr>
              <p:cNvGrpSpPr/>
              <p:nvPr/>
            </p:nvGrpSpPr>
            <p:grpSpPr>
              <a:xfrm>
                <a:off x="1698438" y="491023"/>
                <a:ext cx="649454" cy="649454"/>
                <a:chOff x="4034971" y="769257"/>
                <a:chExt cx="649454" cy="649454"/>
              </a:xfrm>
            </p:grpSpPr>
            <p:sp>
              <p:nvSpPr>
                <p:cNvPr id="135" name="Oval 134">
                  <a:extLst>
                    <a:ext uri="{FF2B5EF4-FFF2-40B4-BE49-F238E27FC236}">
                      <a16:creationId xmlns:a16="http://schemas.microsoft.com/office/drawing/2014/main" xmlns="" id="{CB96FB7D-D84B-4B3C-B928-CFF3C77473D6}"/>
                    </a:ext>
                  </a:extLst>
                </p:cNvPr>
                <p:cNvSpPr/>
                <p:nvPr/>
              </p:nvSpPr>
              <p:spPr>
                <a:xfrm>
                  <a:off x="4034971" y="769257"/>
                  <a:ext cx="649454" cy="649454"/>
                </a:xfrm>
                <a:prstGeom prst="ellipse">
                  <a:avLst/>
                </a:prstGeom>
                <a:solidFill>
                  <a:srgbClr val="CAD93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6" name="Oval 135">
                  <a:extLst>
                    <a:ext uri="{FF2B5EF4-FFF2-40B4-BE49-F238E27FC236}">
                      <a16:creationId xmlns:a16="http://schemas.microsoft.com/office/drawing/2014/main" xmlns="" id="{2E51374A-5AFA-4DDE-B021-F0FC95E804A5}"/>
                    </a:ext>
                  </a:extLst>
                </p:cNvPr>
                <p:cNvSpPr/>
                <p:nvPr/>
              </p:nvSpPr>
              <p:spPr>
                <a:xfrm>
                  <a:off x="4125686" y="859972"/>
                  <a:ext cx="468025" cy="4680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xmlns="" id="{05D584E0-22F4-41AD-BFCD-DB6C98B52E18}"/>
                  </a:ext>
                </a:extLst>
              </p:cNvPr>
              <p:cNvSpPr txBox="1"/>
              <p:nvPr/>
            </p:nvSpPr>
            <p:spPr>
              <a:xfrm rot="10800000">
                <a:off x="1827479" y="610560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01</a:t>
                </a:r>
              </a:p>
            </p:txBody>
          </p:sp>
        </p:grp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xmlns="" id="{8FA2F429-5EAB-433A-8011-DCDADD742038}"/>
              </a:ext>
            </a:extLst>
          </p:cNvPr>
          <p:cNvGrpSpPr/>
          <p:nvPr/>
        </p:nvGrpSpPr>
        <p:grpSpPr>
          <a:xfrm rot="10800000">
            <a:off x="3352800" y="1981199"/>
            <a:ext cx="2421042" cy="4876800"/>
            <a:chOff x="4965001" y="0"/>
            <a:chExt cx="2421042" cy="4562661"/>
          </a:xfrm>
        </p:grpSpPr>
        <p:grpSp>
          <p:nvGrpSpPr>
            <p:cNvPr id="146" name="Group 57">
              <a:extLst>
                <a:ext uri="{FF2B5EF4-FFF2-40B4-BE49-F238E27FC236}">
                  <a16:creationId xmlns:a16="http://schemas.microsoft.com/office/drawing/2014/main" xmlns="" id="{68F9B6FB-482B-4F6C-93ED-4F8A769688CB}"/>
                </a:ext>
              </a:extLst>
            </p:cNvPr>
            <p:cNvGrpSpPr/>
            <p:nvPr/>
          </p:nvGrpSpPr>
          <p:grpSpPr>
            <a:xfrm>
              <a:off x="4965001" y="0"/>
              <a:ext cx="2421042" cy="4562661"/>
              <a:chOff x="4965001" y="0"/>
              <a:chExt cx="2421042" cy="4562661"/>
            </a:xfrm>
          </p:grpSpPr>
          <p:sp>
            <p:nvSpPr>
              <p:cNvPr id="152" name="Right Triangle 4">
                <a:extLst>
                  <a:ext uri="{FF2B5EF4-FFF2-40B4-BE49-F238E27FC236}">
                    <a16:creationId xmlns:a16="http://schemas.microsoft.com/office/drawing/2014/main" xmlns="" id="{AFD2E48F-D2D3-4C6C-AF93-813B6C291283}"/>
                  </a:ext>
                </a:extLst>
              </p:cNvPr>
              <p:cNvSpPr/>
              <p:nvPr/>
            </p:nvSpPr>
            <p:spPr>
              <a:xfrm>
                <a:off x="6171343" y="2719793"/>
                <a:ext cx="1214700" cy="1842868"/>
              </a:xfrm>
              <a:custGeom>
                <a:avLst/>
                <a:gdLst>
                  <a:gd name="connsiteX0" fmla="*/ 0 w 1209821"/>
                  <a:gd name="connsiteY0" fmla="*/ 1842868 h 1842868"/>
                  <a:gd name="connsiteX1" fmla="*/ 0 w 1209821"/>
                  <a:gd name="connsiteY1" fmla="*/ 0 h 1842868"/>
                  <a:gd name="connsiteX2" fmla="*/ 1209821 w 1209821"/>
                  <a:gd name="connsiteY2" fmla="*/ 1842868 h 1842868"/>
                  <a:gd name="connsiteX3" fmla="*/ 0 w 1209821"/>
                  <a:gd name="connsiteY3" fmla="*/ 1842868 h 1842868"/>
                  <a:gd name="connsiteX0" fmla="*/ 0 w 1209821"/>
                  <a:gd name="connsiteY0" fmla="*/ 1842868 h 1842868"/>
                  <a:gd name="connsiteX1" fmla="*/ 0 w 1209821"/>
                  <a:gd name="connsiteY1" fmla="*/ 0 h 1842868"/>
                  <a:gd name="connsiteX2" fmla="*/ 1209821 w 1209821"/>
                  <a:gd name="connsiteY2" fmla="*/ 1842868 h 1842868"/>
                  <a:gd name="connsiteX3" fmla="*/ 0 w 1209821"/>
                  <a:gd name="connsiteY3" fmla="*/ 1842868 h 1842868"/>
                  <a:gd name="connsiteX0" fmla="*/ 0 w 1209821"/>
                  <a:gd name="connsiteY0" fmla="*/ 1842868 h 1842868"/>
                  <a:gd name="connsiteX1" fmla="*/ 0 w 1209821"/>
                  <a:gd name="connsiteY1" fmla="*/ 0 h 1842868"/>
                  <a:gd name="connsiteX2" fmla="*/ 1209821 w 1209821"/>
                  <a:gd name="connsiteY2" fmla="*/ 1842868 h 1842868"/>
                  <a:gd name="connsiteX3" fmla="*/ 0 w 1209821"/>
                  <a:gd name="connsiteY3" fmla="*/ 1842868 h 1842868"/>
                  <a:gd name="connsiteX0" fmla="*/ 0 w 1212319"/>
                  <a:gd name="connsiteY0" fmla="*/ 1842868 h 1842868"/>
                  <a:gd name="connsiteX1" fmla="*/ 0 w 1212319"/>
                  <a:gd name="connsiteY1" fmla="*/ 0 h 1842868"/>
                  <a:gd name="connsiteX2" fmla="*/ 1212319 w 1212319"/>
                  <a:gd name="connsiteY2" fmla="*/ 1837871 h 1842868"/>
                  <a:gd name="connsiteX3" fmla="*/ 0 w 1212319"/>
                  <a:gd name="connsiteY3" fmla="*/ 1842868 h 1842868"/>
                  <a:gd name="connsiteX0" fmla="*/ 0 w 1214700"/>
                  <a:gd name="connsiteY0" fmla="*/ 1842868 h 1842868"/>
                  <a:gd name="connsiteX1" fmla="*/ 0 w 1214700"/>
                  <a:gd name="connsiteY1" fmla="*/ 0 h 1842868"/>
                  <a:gd name="connsiteX2" fmla="*/ 1214700 w 1214700"/>
                  <a:gd name="connsiteY2" fmla="*/ 1833109 h 1842868"/>
                  <a:gd name="connsiteX3" fmla="*/ 0 w 1214700"/>
                  <a:gd name="connsiteY3" fmla="*/ 1842868 h 1842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4700" h="1842868">
                    <a:moveTo>
                      <a:pt x="0" y="1842868"/>
                    </a:moveTo>
                    <a:lnTo>
                      <a:pt x="0" y="0"/>
                    </a:lnTo>
                    <a:lnTo>
                      <a:pt x="1214700" y="1833109"/>
                    </a:lnTo>
                    <a:cubicBezTo>
                      <a:pt x="804603" y="1792166"/>
                      <a:pt x="505632" y="1778041"/>
                      <a:pt x="0" y="1842868"/>
                    </a:cubicBezTo>
                    <a:close/>
                  </a:path>
                </a:pathLst>
              </a:custGeom>
              <a:solidFill>
                <a:srgbClr val="BDBD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3" name="Right Triangle 4">
                <a:extLst>
                  <a:ext uri="{FF2B5EF4-FFF2-40B4-BE49-F238E27FC236}">
                    <a16:creationId xmlns:a16="http://schemas.microsoft.com/office/drawing/2014/main" xmlns="" id="{381791AA-B6E0-466B-9C43-4B9D238D3EBC}"/>
                  </a:ext>
                </a:extLst>
              </p:cNvPr>
              <p:cNvSpPr/>
              <p:nvPr/>
            </p:nvSpPr>
            <p:spPr>
              <a:xfrm>
                <a:off x="6174821" y="2705279"/>
                <a:ext cx="1209821" cy="1842868"/>
              </a:xfrm>
              <a:custGeom>
                <a:avLst/>
                <a:gdLst>
                  <a:gd name="connsiteX0" fmla="*/ 0 w 1209821"/>
                  <a:gd name="connsiteY0" fmla="*/ 1842868 h 1842868"/>
                  <a:gd name="connsiteX1" fmla="*/ 0 w 1209821"/>
                  <a:gd name="connsiteY1" fmla="*/ 0 h 1842868"/>
                  <a:gd name="connsiteX2" fmla="*/ 1209821 w 1209821"/>
                  <a:gd name="connsiteY2" fmla="*/ 1842868 h 1842868"/>
                  <a:gd name="connsiteX3" fmla="*/ 0 w 1209821"/>
                  <a:gd name="connsiteY3" fmla="*/ 1842868 h 1842868"/>
                  <a:gd name="connsiteX0" fmla="*/ 0 w 1209821"/>
                  <a:gd name="connsiteY0" fmla="*/ 1842868 h 1842868"/>
                  <a:gd name="connsiteX1" fmla="*/ 0 w 1209821"/>
                  <a:gd name="connsiteY1" fmla="*/ 0 h 1842868"/>
                  <a:gd name="connsiteX2" fmla="*/ 1209821 w 1209821"/>
                  <a:gd name="connsiteY2" fmla="*/ 1842868 h 1842868"/>
                  <a:gd name="connsiteX3" fmla="*/ 0 w 1209821"/>
                  <a:gd name="connsiteY3" fmla="*/ 1842868 h 1842868"/>
                  <a:gd name="connsiteX0" fmla="*/ 0 w 1209821"/>
                  <a:gd name="connsiteY0" fmla="*/ 1842868 h 1842868"/>
                  <a:gd name="connsiteX1" fmla="*/ 0 w 1209821"/>
                  <a:gd name="connsiteY1" fmla="*/ 0 h 1842868"/>
                  <a:gd name="connsiteX2" fmla="*/ 1209821 w 1209821"/>
                  <a:gd name="connsiteY2" fmla="*/ 1842868 h 1842868"/>
                  <a:gd name="connsiteX3" fmla="*/ 0 w 1209821"/>
                  <a:gd name="connsiteY3" fmla="*/ 1842868 h 1842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9821" h="1842868">
                    <a:moveTo>
                      <a:pt x="0" y="1842868"/>
                    </a:moveTo>
                    <a:lnTo>
                      <a:pt x="0" y="0"/>
                    </a:lnTo>
                    <a:lnTo>
                      <a:pt x="1209821" y="1842868"/>
                    </a:lnTo>
                    <a:cubicBezTo>
                      <a:pt x="799724" y="1801925"/>
                      <a:pt x="505632" y="1778041"/>
                      <a:pt x="0" y="1842868"/>
                    </a:cubicBezTo>
                    <a:close/>
                  </a:path>
                </a:pathLst>
              </a:custGeom>
              <a:solidFill>
                <a:srgbClr val="F381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4" name="Right Triangle 4">
                <a:extLst>
                  <a:ext uri="{FF2B5EF4-FFF2-40B4-BE49-F238E27FC236}">
                    <a16:creationId xmlns:a16="http://schemas.microsoft.com/office/drawing/2014/main" xmlns="" id="{0877ADEB-65F1-490E-98F0-649E2B1BED80}"/>
                  </a:ext>
                </a:extLst>
              </p:cNvPr>
              <p:cNvSpPr/>
              <p:nvPr/>
            </p:nvSpPr>
            <p:spPr>
              <a:xfrm>
                <a:off x="6164235" y="2921559"/>
                <a:ext cx="694990" cy="1368363"/>
              </a:xfrm>
              <a:custGeom>
                <a:avLst/>
                <a:gdLst>
                  <a:gd name="connsiteX0" fmla="*/ 0 w 1209821"/>
                  <a:gd name="connsiteY0" fmla="*/ 1842868 h 1842868"/>
                  <a:gd name="connsiteX1" fmla="*/ 0 w 1209821"/>
                  <a:gd name="connsiteY1" fmla="*/ 0 h 1842868"/>
                  <a:gd name="connsiteX2" fmla="*/ 1209821 w 1209821"/>
                  <a:gd name="connsiteY2" fmla="*/ 1842868 h 1842868"/>
                  <a:gd name="connsiteX3" fmla="*/ 0 w 1209821"/>
                  <a:gd name="connsiteY3" fmla="*/ 1842868 h 1842868"/>
                  <a:gd name="connsiteX0" fmla="*/ 0 w 1209821"/>
                  <a:gd name="connsiteY0" fmla="*/ 1842868 h 1842868"/>
                  <a:gd name="connsiteX1" fmla="*/ 0 w 1209821"/>
                  <a:gd name="connsiteY1" fmla="*/ 0 h 1842868"/>
                  <a:gd name="connsiteX2" fmla="*/ 1209821 w 1209821"/>
                  <a:gd name="connsiteY2" fmla="*/ 1842868 h 1842868"/>
                  <a:gd name="connsiteX3" fmla="*/ 0 w 1209821"/>
                  <a:gd name="connsiteY3" fmla="*/ 1842868 h 1842868"/>
                  <a:gd name="connsiteX0" fmla="*/ 0 w 1209821"/>
                  <a:gd name="connsiteY0" fmla="*/ 1842868 h 1842868"/>
                  <a:gd name="connsiteX1" fmla="*/ 0 w 1209821"/>
                  <a:gd name="connsiteY1" fmla="*/ 0 h 1842868"/>
                  <a:gd name="connsiteX2" fmla="*/ 1209821 w 1209821"/>
                  <a:gd name="connsiteY2" fmla="*/ 1842868 h 1842868"/>
                  <a:gd name="connsiteX3" fmla="*/ 0 w 1209821"/>
                  <a:gd name="connsiteY3" fmla="*/ 1842868 h 1842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9821" h="1842868">
                    <a:moveTo>
                      <a:pt x="0" y="1842868"/>
                    </a:moveTo>
                    <a:lnTo>
                      <a:pt x="0" y="0"/>
                    </a:lnTo>
                    <a:lnTo>
                      <a:pt x="1209821" y="1842868"/>
                    </a:lnTo>
                    <a:cubicBezTo>
                      <a:pt x="799724" y="1801925"/>
                      <a:pt x="505632" y="1778041"/>
                      <a:pt x="0" y="1842868"/>
                    </a:cubicBezTo>
                    <a:close/>
                  </a:path>
                </a:pathLst>
              </a:custGeom>
              <a:solidFill>
                <a:schemeClr val="tx1">
                  <a:alpha val="26000"/>
                </a:schemeClr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5" name="Right Triangle 4">
                <a:extLst>
                  <a:ext uri="{FF2B5EF4-FFF2-40B4-BE49-F238E27FC236}">
                    <a16:creationId xmlns:a16="http://schemas.microsoft.com/office/drawing/2014/main" xmlns="" id="{5BDA496F-8E12-4122-81EC-8C4FB783E480}"/>
                  </a:ext>
                </a:extLst>
              </p:cNvPr>
              <p:cNvSpPr/>
              <p:nvPr/>
            </p:nvSpPr>
            <p:spPr>
              <a:xfrm flipH="1">
                <a:off x="4969089" y="2734307"/>
                <a:ext cx="1520379" cy="1810896"/>
              </a:xfrm>
              <a:custGeom>
                <a:avLst/>
                <a:gdLst>
                  <a:gd name="connsiteX0" fmla="*/ 0 w 1209821"/>
                  <a:gd name="connsiteY0" fmla="*/ 1842868 h 1842868"/>
                  <a:gd name="connsiteX1" fmla="*/ 0 w 1209821"/>
                  <a:gd name="connsiteY1" fmla="*/ 0 h 1842868"/>
                  <a:gd name="connsiteX2" fmla="*/ 1209821 w 1209821"/>
                  <a:gd name="connsiteY2" fmla="*/ 1842868 h 1842868"/>
                  <a:gd name="connsiteX3" fmla="*/ 0 w 1209821"/>
                  <a:gd name="connsiteY3" fmla="*/ 1842868 h 1842868"/>
                  <a:gd name="connsiteX0" fmla="*/ 0 w 1209821"/>
                  <a:gd name="connsiteY0" fmla="*/ 1842868 h 1842868"/>
                  <a:gd name="connsiteX1" fmla="*/ 0 w 1209821"/>
                  <a:gd name="connsiteY1" fmla="*/ 0 h 1842868"/>
                  <a:gd name="connsiteX2" fmla="*/ 1209821 w 1209821"/>
                  <a:gd name="connsiteY2" fmla="*/ 1842868 h 1842868"/>
                  <a:gd name="connsiteX3" fmla="*/ 0 w 1209821"/>
                  <a:gd name="connsiteY3" fmla="*/ 1842868 h 1842868"/>
                  <a:gd name="connsiteX0" fmla="*/ 0 w 1209821"/>
                  <a:gd name="connsiteY0" fmla="*/ 1842868 h 1842868"/>
                  <a:gd name="connsiteX1" fmla="*/ 0 w 1209821"/>
                  <a:gd name="connsiteY1" fmla="*/ 0 h 1842868"/>
                  <a:gd name="connsiteX2" fmla="*/ 1209821 w 1209821"/>
                  <a:gd name="connsiteY2" fmla="*/ 1842868 h 1842868"/>
                  <a:gd name="connsiteX3" fmla="*/ 0 w 1209821"/>
                  <a:gd name="connsiteY3" fmla="*/ 1842868 h 1842868"/>
                  <a:gd name="connsiteX0" fmla="*/ 0 w 1455710"/>
                  <a:gd name="connsiteY0" fmla="*/ 1397194 h 1842868"/>
                  <a:gd name="connsiteX1" fmla="*/ 245889 w 1455710"/>
                  <a:gd name="connsiteY1" fmla="*/ 0 h 1842868"/>
                  <a:gd name="connsiteX2" fmla="*/ 1455710 w 1455710"/>
                  <a:gd name="connsiteY2" fmla="*/ 1842868 h 1842868"/>
                  <a:gd name="connsiteX3" fmla="*/ 0 w 1455710"/>
                  <a:gd name="connsiteY3" fmla="*/ 1397194 h 1842868"/>
                  <a:gd name="connsiteX0" fmla="*/ 0 w 1455710"/>
                  <a:gd name="connsiteY0" fmla="*/ 1397194 h 1842868"/>
                  <a:gd name="connsiteX1" fmla="*/ 245889 w 1455710"/>
                  <a:gd name="connsiteY1" fmla="*/ 0 h 1842868"/>
                  <a:gd name="connsiteX2" fmla="*/ 1455710 w 1455710"/>
                  <a:gd name="connsiteY2" fmla="*/ 1842868 h 1842868"/>
                  <a:gd name="connsiteX3" fmla="*/ 0 w 1455710"/>
                  <a:gd name="connsiteY3" fmla="*/ 1397194 h 1842868"/>
                  <a:gd name="connsiteX0" fmla="*/ 0 w 1517182"/>
                  <a:gd name="connsiteY0" fmla="*/ 1397194 h 1842868"/>
                  <a:gd name="connsiteX1" fmla="*/ 307361 w 1517182"/>
                  <a:gd name="connsiteY1" fmla="*/ 0 h 1842868"/>
                  <a:gd name="connsiteX2" fmla="*/ 1517182 w 1517182"/>
                  <a:gd name="connsiteY2" fmla="*/ 1842868 h 1842868"/>
                  <a:gd name="connsiteX3" fmla="*/ 0 w 1517182"/>
                  <a:gd name="connsiteY3" fmla="*/ 1397194 h 1842868"/>
                  <a:gd name="connsiteX0" fmla="*/ 0 w 1520379"/>
                  <a:gd name="connsiteY0" fmla="*/ 1397194 h 1810896"/>
                  <a:gd name="connsiteX1" fmla="*/ 307361 w 1520379"/>
                  <a:gd name="connsiteY1" fmla="*/ 0 h 1810896"/>
                  <a:gd name="connsiteX2" fmla="*/ 1520379 w 1520379"/>
                  <a:gd name="connsiteY2" fmla="*/ 1810896 h 1810896"/>
                  <a:gd name="connsiteX3" fmla="*/ 0 w 1520379"/>
                  <a:gd name="connsiteY3" fmla="*/ 1397194 h 1810896"/>
                  <a:gd name="connsiteX0" fmla="*/ 0 w 1520379"/>
                  <a:gd name="connsiteY0" fmla="*/ 1397194 h 1810896"/>
                  <a:gd name="connsiteX1" fmla="*/ 307361 w 1520379"/>
                  <a:gd name="connsiteY1" fmla="*/ 0 h 1810896"/>
                  <a:gd name="connsiteX2" fmla="*/ 1520379 w 1520379"/>
                  <a:gd name="connsiteY2" fmla="*/ 1810896 h 1810896"/>
                  <a:gd name="connsiteX3" fmla="*/ 0 w 1520379"/>
                  <a:gd name="connsiteY3" fmla="*/ 1397194 h 1810896"/>
                  <a:gd name="connsiteX0" fmla="*/ 0 w 1520379"/>
                  <a:gd name="connsiteY0" fmla="*/ 1397194 h 1810896"/>
                  <a:gd name="connsiteX1" fmla="*/ 307361 w 1520379"/>
                  <a:gd name="connsiteY1" fmla="*/ 0 h 1810896"/>
                  <a:gd name="connsiteX2" fmla="*/ 1520379 w 1520379"/>
                  <a:gd name="connsiteY2" fmla="*/ 1810896 h 1810896"/>
                  <a:gd name="connsiteX3" fmla="*/ 0 w 1520379"/>
                  <a:gd name="connsiteY3" fmla="*/ 1397194 h 1810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0379" h="1810896">
                    <a:moveTo>
                      <a:pt x="0" y="1397194"/>
                    </a:moveTo>
                    <a:lnTo>
                      <a:pt x="307361" y="0"/>
                    </a:lnTo>
                    <a:lnTo>
                      <a:pt x="1520379" y="1810896"/>
                    </a:lnTo>
                    <a:cubicBezTo>
                      <a:pt x="980379" y="1538760"/>
                      <a:pt x="505632" y="1332367"/>
                      <a:pt x="0" y="1397194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6" name="Right Triangle 4">
                <a:extLst>
                  <a:ext uri="{FF2B5EF4-FFF2-40B4-BE49-F238E27FC236}">
                    <a16:creationId xmlns:a16="http://schemas.microsoft.com/office/drawing/2014/main" xmlns="" id="{C1A0A7F8-B40D-4EB2-B93C-1C67D57953BA}"/>
                  </a:ext>
                </a:extLst>
              </p:cNvPr>
              <p:cNvSpPr/>
              <p:nvPr/>
            </p:nvSpPr>
            <p:spPr>
              <a:xfrm flipH="1">
                <a:off x="4965001" y="2705279"/>
                <a:ext cx="1517182" cy="1842868"/>
              </a:xfrm>
              <a:custGeom>
                <a:avLst/>
                <a:gdLst>
                  <a:gd name="connsiteX0" fmla="*/ 0 w 1209821"/>
                  <a:gd name="connsiteY0" fmla="*/ 1842868 h 1842868"/>
                  <a:gd name="connsiteX1" fmla="*/ 0 w 1209821"/>
                  <a:gd name="connsiteY1" fmla="*/ 0 h 1842868"/>
                  <a:gd name="connsiteX2" fmla="*/ 1209821 w 1209821"/>
                  <a:gd name="connsiteY2" fmla="*/ 1842868 h 1842868"/>
                  <a:gd name="connsiteX3" fmla="*/ 0 w 1209821"/>
                  <a:gd name="connsiteY3" fmla="*/ 1842868 h 1842868"/>
                  <a:gd name="connsiteX0" fmla="*/ 0 w 1209821"/>
                  <a:gd name="connsiteY0" fmla="*/ 1842868 h 1842868"/>
                  <a:gd name="connsiteX1" fmla="*/ 0 w 1209821"/>
                  <a:gd name="connsiteY1" fmla="*/ 0 h 1842868"/>
                  <a:gd name="connsiteX2" fmla="*/ 1209821 w 1209821"/>
                  <a:gd name="connsiteY2" fmla="*/ 1842868 h 1842868"/>
                  <a:gd name="connsiteX3" fmla="*/ 0 w 1209821"/>
                  <a:gd name="connsiteY3" fmla="*/ 1842868 h 1842868"/>
                  <a:gd name="connsiteX0" fmla="*/ 0 w 1209821"/>
                  <a:gd name="connsiteY0" fmla="*/ 1842868 h 1842868"/>
                  <a:gd name="connsiteX1" fmla="*/ 0 w 1209821"/>
                  <a:gd name="connsiteY1" fmla="*/ 0 h 1842868"/>
                  <a:gd name="connsiteX2" fmla="*/ 1209821 w 1209821"/>
                  <a:gd name="connsiteY2" fmla="*/ 1842868 h 1842868"/>
                  <a:gd name="connsiteX3" fmla="*/ 0 w 1209821"/>
                  <a:gd name="connsiteY3" fmla="*/ 1842868 h 1842868"/>
                  <a:gd name="connsiteX0" fmla="*/ 0 w 1455710"/>
                  <a:gd name="connsiteY0" fmla="*/ 1397194 h 1842868"/>
                  <a:gd name="connsiteX1" fmla="*/ 245889 w 1455710"/>
                  <a:gd name="connsiteY1" fmla="*/ 0 h 1842868"/>
                  <a:gd name="connsiteX2" fmla="*/ 1455710 w 1455710"/>
                  <a:gd name="connsiteY2" fmla="*/ 1842868 h 1842868"/>
                  <a:gd name="connsiteX3" fmla="*/ 0 w 1455710"/>
                  <a:gd name="connsiteY3" fmla="*/ 1397194 h 1842868"/>
                  <a:gd name="connsiteX0" fmla="*/ 0 w 1455710"/>
                  <a:gd name="connsiteY0" fmla="*/ 1397194 h 1842868"/>
                  <a:gd name="connsiteX1" fmla="*/ 245889 w 1455710"/>
                  <a:gd name="connsiteY1" fmla="*/ 0 h 1842868"/>
                  <a:gd name="connsiteX2" fmla="*/ 1455710 w 1455710"/>
                  <a:gd name="connsiteY2" fmla="*/ 1842868 h 1842868"/>
                  <a:gd name="connsiteX3" fmla="*/ 0 w 1455710"/>
                  <a:gd name="connsiteY3" fmla="*/ 1397194 h 1842868"/>
                  <a:gd name="connsiteX0" fmla="*/ 0 w 1517182"/>
                  <a:gd name="connsiteY0" fmla="*/ 1397194 h 1842868"/>
                  <a:gd name="connsiteX1" fmla="*/ 307361 w 1517182"/>
                  <a:gd name="connsiteY1" fmla="*/ 0 h 1842868"/>
                  <a:gd name="connsiteX2" fmla="*/ 1517182 w 1517182"/>
                  <a:gd name="connsiteY2" fmla="*/ 1842868 h 1842868"/>
                  <a:gd name="connsiteX3" fmla="*/ 0 w 1517182"/>
                  <a:gd name="connsiteY3" fmla="*/ 1397194 h 1842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17182" h="1842868">
                    <a:moveTo>
                      <a:pt x="0" y="1397194"/>
                    </a:moveTo>
                    <a:lnTo>
                      <a:pt x="307361" y="0"/>
                    </a:lnTo>
                    <a:lnTo>
                      <a:pt x="1517182" y="1842868"/>
                    </a:lnTo>
                    <a:cubicBezTo>
                      <a:pt x="1037929" y="1548352"/>
                      <a:pt x="505632" y="1332367"/>
                      <a:pt x="0" y="1397194"/>
                    </a:cubicBezTo>
                    <a:close/>
                  </a:path>
                </a:pathLst>
              </a:custGeom>
              <a:solidFill>
                <a:srgbClr val="F381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7" name="Freeform: Shape 22">
                <a:extLst>
                  <a:ext uri="{FF2B5EF4-FFF2-40B4-BE49-F238E27FC236}">
                    <a16:creationId xmlns:a16="http://schemas.microsoft.com/office/drawing/2014/main" xmlns="" id="{611D96A6-CD94-4509-AD79-197AF6F55B05}"/>
                  </a:ext>
                </a:extLst>
              </p:cNvPr>
              <p:cNvSpPr/>
              <p:nvPr/>
            </p:nvSpPr>
            <p:spPr>
              <a:xfrm flipH="1">
                <a:off x="4972054" y="2705279"/>
                <a:ext cx="1362670" cy="1842868"/>
              </a:xfrm>
              <a:custGeom>
                <a:avLst/>
                <a:gdLst>
                  <a:gd name="connsiteX0" fmla="*/ 152849 w 1362670"/>
                  <a:gd name="connsiteY0" fmla="*/ 0 h 1842868"/>
                  <a:gd name="connsiteX1" fmla="*/ 0 w 1362670"/>
                  <a:gd name="connsiteY1" fmla="*/ 694820 h 1842868"/>
                  <a:gd name="connsiteX2" fmla="*/ 111696 w 1362670"/>
                  <a:gd name="connsiteY2" fmla="*/ 727208 h 1842868"/>
                  <a:gd name="connsiteX3" fmla="*/ 625935 w 1362670"/>
                  <a:gd name="connsiteY3" fmla="*/ 1004156 h 1842868"/>
                  <a:gd name="connsiteX4" fmla="*/ 1154477 w 1362670"/>
                  <a:gd name="connsiteY4" fmla="*/ 1673938 h 1842868"/>
                  <a:gd name="connsiteX5" fmla="*/ 1177730 w 1362670"/>
                  <a:gd name="connsiteY5" fmla="*/ 1735000 h 1842868"/>
                  <a:gd name="connsiteX6" fmla="*/ 1180620 w 1362670"/>
                  <a:gd name="connsiteY6" fmla="*/ 1736501 h 1842868"/>
                  <a:gd name="connsiteX7" fmla="*/ 1362670 w 1362670"/>
                  <a:gd name="connsiteY7" fmla="*/ 1842868 h 1842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62670" h="1842868">
                    <a:moveTo>
                      <a:pt x="152849" y="0"/>
                    </a:moveTo>
                    <a:lnTo>
                      <a:pt x="0" y="694820"/>
                    </a:lnTo>
                    <a:lnTo>
                      <a:pt x="111696" y="727208"/>
                    </a:lnTo>
                    <a:cubicBezTo>
                      <a:pt x="289343" y="786972"/>
                      <a:pt x="464173" y="879192"/>
                      <a:pt x="625935" y="1004156"/>
                    </a:cubicBezTo>
                    <a:cubicBezTo>
                      <a:pt x="868577" y="1191603"/>
                      <a:pt x="1047357" y="1426106"/>
                      <a:pt x="1154477" y="1673938"/>
                    </a:cubicBezTo>
                    <a:lnTo>
                      <a:pt x="1177730" y="1735000"/>
                    </a:lnTo>
                    <a:lnTo>
                      <a:pt x="1180620" y="1736501"/>
                    </a:lnTo>
                    <a:cubicBezTo>
                      <a:pt x="1242028" y="1770466"/>
                      <a:pt x="1302764" y="1806054"/>
                      <a:pt x="1362670" y="1842868"/>
                    </a:cubicBezTo>
                    <a:close/>
                  </a:path>
                </a:pathLst>
              </a:custGeom>
              <a:solidFill>
                <a:schemeClr val="bg1">
                  <a:alpha val="2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xmlns="" id="{66F2C53F-95B7-43CE-BACC-775A4D5A935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71797" y="0"/>
                <a:ext cx="0" cy="2742318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roup 64">
              <a:extLst>
                <a:ext uri="{FF2B5EF4-FFF2-40B4-BE49-F238E27FC236}">
                  <a16:creationId xmlns:a16="http://schemas.microsoft.com/office/drawing/2014/main" xmlns="" id="{2AC2C064-2C70-4E5A-9C2C-2084E41AE8F1}"/>
                </a:ext>
              </a:extLst>
            </p:cNvPr>
            <p:cNvGrpSpPr/>
            <p:nvPr/>
          </p:nvGrpSpPr>
          <p:grpSpPr>
            <a:xfrm>
              <a:off x="5832729" y="1790890"/>
              <a:ext cx="649454" cy="649454"/>
              <a:chOff x="1698438" y="491023"/>
              <a:chExt cx="649454" cy="649454"/>
            </a:xfrm>
          </p:grpSpPr>
          <p:grpSp>
            <p:nvGrpSpPr>
              <p:cNvPr id="148" name="Group 65">
                <a:extLst>
                  <a:ext uri="{FF2B5EF4-FFF2-40B4-BE49-F238E27FC236}">
                    <a16:creationId xmlns:a16="http://schemas.microsoft.com/office/drawing/2014/main" xmlns="" id="{F55966E7-90D0-4325-AD3B-8B5843E67BD1}"/>
                  </a:ext>
                </a:extLst>
              </p:cNvPr>
              <p:cNvGrpSpPr/>
              <p:nvPr/>
            </p:nvGrpSpPr>
            <p:grpSpPr>
              <a:xfrm>
                <a:off x="1698438" y="491023"/>
                <a:ext cx="649454" cy="649454"/>
                <a:chOff x="4034971" y="769257"/>
                <a:chExt cx="649454" cy="649454"/>
              </a:xfrm>
            </p:grpSpPr>
            <p:sp>
              <p:nvSpPr>
                <p:cNvPr id="150" name="Oval 149">
                  <a:extLst>
                    <a:ext uri="{FF2B5EF4-FFF2-40B4-BE49-F238E27FC236}">
                      <a16:creationId xmlns:a16="http://schemas.microsoft.com/office/drawing/2014/main" xmlns="" id="{A09B8C87-F854-4093-99B6-BB46950F4D49}"/>
                    </a:ext>
                  </a:extLst>
                </p:cNvPr>
                <p:cNvSpPr/>
                <p:nvPr/>
              </p:nvSpPr>
              <p:spPr>
                <a:xfrm>
                  <a:off x="4034971" y="769257"/>
                  <a:ext cx="649454" cy="649454"/>
                </a:xfrm>
                <a:prstGeom prst="ellipse">
                  <a:avLst/>
                </a:prstGeom>
                <a:solidFill>
                  <a:srgbClr val="F3811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1" name="Oval 150">
                  <a:extLst>
                    <a:ext uri="{FF2B5EF4-FFF2-40B4-BE49-F238E27FC236}">
                      <a16:creationId xmlns:a16="http://schemas.microsoft.com/office/drawing/2014/main" xmlns="" id="{810AAFF9-308E-42A3-BC9A-D30F98A496C3}"/>
                    </a:ext>
                  </a:extLst>
                </p:cNvPr>
                <p:cNvSpPr/>
                <p:nvPr/>
              </p:nvSpPr>
              <p:spPr>
                <a:xfrm>
                  <a:off x="4125686" y="859972"/>
                  <a:ext cx="468025" cy="4680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xmlns="" id="{C216F50A-6288-4567-BA9F-9B627DCB67EC}"/>
                  </a:ext>
                </a:extLst>
              </p:cNvPr>
              <p:cNvSpPr txBox="1"/>
              <p:nvPr/>
            </p:nvSpPr>
            <p:spPr>
              <a:xfrm rot="10800000">
                <a:off x="1827479" y="610560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02</a:t>
                </a:r>
              </a:p>
            </p:txBody>
          </p:sp>
        </p:grp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xmlns="" id="{9E1F2FE2-D43C-467F-9B80-CC4E6223FE7F}"/>
              </a:ext>
            </a:extLst>
          </p:cNvPr>
          <p:cNvGrpSpPr/>
          <p:nvPr/>
        </p:nvGrpSpPr>
        <p:grpSpPr>
          <a:xfrm rot="10800000">
            <a:off x="6722958" y="3428999"/>
            <a:ext cx="2421042" cy="3429000"/>
            <a:chOff x="8749618" y="13822"/>
            <a:chExt cx="2421042" cy="3262271"/>
          </a:xfrm>
        </p:grpSpPr>
        <p:grpSp>
          <p:nvGrpSpPr>
            <p:cNvPr id="160" name="Group 58">
              <a:extLst>
                <a:ext uri="{FF2B5EF4-FFF2-40B4-BE49-F238E27FC236}">
                  <a16:creationId xmlns:a16="http://schemas.microsoft.com/office/drawing/2014/main" xmlns="" id="{A545166A-3EC5-410E-BEA0-AEBEFDA8D1A2}"/>
                </a:ext>
              </a:extLst>
            </p:cNvPr>
            <p:cNvGrpSpPr/>
            <p:nvPr/>
          </p:nvGrpSpPr>
          <p:grpSpPr>
            <a:xfrm>
              <a:off x="8749618" y="13822"/>
              <a:ext cx="2421042" cy="3262271"/>
              <a:chOff x="8749618" y="13822"/>
              <a:chExt cx="2421042" cy="3262271"/>
            </a:xfrm>
          </p:grpSpPr>
          <p:sp>
            <p:nvSpPr>
              <p:cNvPr id="166" name="Right Triangle 4">
                <a:extLst>
                  <a:ext uri="{FF2B5EF4-FFF2-40B4-BE49-F238E27FC236}">
                    <a16:creationId xmlns:a16="http://schemas.microsoft.com/office/drawing/2014/main" xmlns="" id="{D45623E8-2E01-4290-9A56-2BF122D0E42E}"/>
                  </a:ext>
                </a:extLst>
              </p:cNvPr>
              <p:cNvSpPr/>
              <p:nvPr/>
            </p:nvSpPr>
            <p:spPr>
              <a:xfrm>
                <a:off x="9955960" y="1433225"/>
                <a:ext cx="1214700" cy="1842868"/>
              </a:xfrm>
              <a:custGeom>
                <a:avLst/>
                <a:gdLst>
                  <a:gd name="connsiteX0" fmla="*/ 0 w 1209821"/>
                  <a:gd name="connsiteY0" fmla="*/ 1842868 h 1842868"/>
                  <a:gd name="connsiteX1" fmla="*/ 0 w 1209821"/>
                  <a:gd name="connsiteY1" fmla="*/ 0 h 1842868"/>
                  <a:gd name="connsiteX2" fmla="*/ 1209821 w 1209821"/>
                  <a:gd name="connsiteY2" fmla="*/ 1842868 h 1842868"/>
                  <a:gd name="connsiteX3" fmla="*/ 0 w 1209821"/>
                  <a:gd name="connsiteY3" fmla="*/ 1842868 h 1842868"/>
                  <a:gd name="connsiteX0" fmla="*/ 0 w 1209821"/>
                  <a:gd name="connsiteY0" fmla="*/ 1842868 h 1842868"/>
                  <a:gd name="connsiteX1" fmla="*/ 0 w 1209821"/>
                  <a:gd name="connsiteY1" fmla="*/ 0 h 1842868"/>
                  <a:gd name="connsiteX2" fmla="*/ 1209821 w 1209821"/>
                  <a:gd name="connsiteY2" fmla="*/ 1842868 h 1842868"/>
                  <a:gd name="connsiteX3" fmla="*/ 0 w 1209821"/>
                  <a:gd name="connsiteY3" fmla="*/ 1842868 h 1842868"/>
                  <a:gd name="connsiteX0" fmla="*/ 0 w 1209821"/>
                  <a:gd name="connsiteY0" fmla="*/ 1842868 h 1842868"/>
                  <a:gd name="connsiteX1" fmla="*/ 0 w 1209821"/>
                  <a:gd name="connsiteY1" fmla="*/ 0 h 1842868"/>
                  <a:gd name="connsiteX2" fmla="*/ 1209821 w 1209821"/>
                  <a:gd name="connsiteY2" fmla="*/ 1842868 h 1842868"/>
                  <a:gd name="connsiteX3" fmla="*/ 0 w 1209821"/>
                  <a:gd name="connsiteY3" fmla="*/ 1842868 h 1842868"/>
                  <a:gd name="connsiteX0" fmla="*/ 0 w 1212319"/>
                  <a:gd name="connsiteY0" fmla="*/ 1842868 h 1842868"/>
                  <a:gd name="connsiteX1" fmla="*/ 0 w 1212319"/>
                  <a:gd name="connsiteY1" fmla="*/ 0 h 1842868"/>
                  <a:gd name="connsiteX2" fmla="*/ 1212319 w 1212319"/>
                  <a:gd name="connsiteY2" fmla="*/ 1837871 h 1842868"/>
                  <a:gd name="connsiteX3" fmla="*/ 0 w 1212319"/>
                  <a:gd name="connsiteY3" fmla="*/ 1842868 h 1842868"/>
                  <a:gd name="connsiteX0" fmla="*/ 0 w 1214700"/>
                  <a:gd name="connsiteY0" fmla="*/ 1842868 h 1842868"/>
                  <a:gd name="connsiteX1" fmla="*/ 0 w 1214700"/>
                  <a:gd name="connsiteY1" fmla="*/ 0 h 1842868"/>
                  <a:gd name="connsiteX2" fmla="*/ 1214700 w 1214700"/>
                  <a:gd name="connsiteY2" fmla="*/ 1833109 h 1842868"/>
                  <a:gd name="connsiteX3" fmla="*/ 0 w 1214700"/>
                  <a:gd name="connsiteY3" fmla="*/ 1842868 h 1842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4700" h="1842868">
                    <a:moveTo>
                      <a:pt x="0" y="1842868"/>
                    </a:moveTo>
                    <a:lnTo>
                      <a:pt x="0" y="0"/>
                    </a:lnTo>
                    <a:lnTo>
                      <a:pt x="1214700" y="1833109"/>
                    </a:lnTo>
                    <a:cubicBezTo>
                      <a:pt x="804603" y="1792166"/>
                      <a:pt x="505632" y="1778041"/>
                      <a:pt x="0" y="1842868"/>
                    </a:cubicBezTo>
                    <a:close/>
                  </a:path>
                </a:pathLst>
              </a:custGeom>
              <a:solidFill>
                <a:srgbClr val="BDBD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7" name="Right Triangle 4">
                <a:extLst>
                  <a:ext uri="{FF2B5EF4-FFF2-40B4-BE49-F238E27FC236}">
                    <a16:creationId xmlns:a16="http://schemas.microsoft.com/office/drawing/2014/main" xmlns="" id="{834805DD-99C2-4AFE-9FF1-A4959F1E4344}"/>
                  </a:ext>
                </a:extLst>
              </p:cNvPr>
              <p:cNvSpPr/>
              <p:nvPr/>
            </p:nvSpPr>
            <p:spPr>
              <a:xfrm>
                <a:off x="9959438" y="1418711"/>
                <a:ext cx="1209821" cy="1842868"/>
              </a:xfrm>
              <a:custGeom>
                <a:avLst/>
                <a:gdLst>
                  <a:gd name="connsiteX0" fmla="*/ 0 w 1209821"/>
                  <a:gd name="connsiteY0" fmla="*/ 1842868 h 1842868"/>
                  <a:gd name="connsiteX1" fmla="*/ 0 w 1209821"/>
                  <a:gd name="connsiteY1" fmla="*/ 0 h 1842868"/>
                  <a:gd name="connsiteX2" fmla="*/ 1209821 w 1209821"/>
                  <a:gd name="connsiteY2" fmla="*/ 1842868 h 1842868"/>
                  <a:gd name="connsiteX3" fmla="*/ 0 w 1209821"/>
                  <a:gd name="connsiteY3" fmla="*/ 1842868 h 1842868"/>
                  <a:gd name="connsiteX0" fmla="*/ 0 w 1209821"/>
                  <a:gd name="connsiteY0" fmla="*/ 1842868 h 1842868"/>
                  <a:gd name="connsiteX1" fmla="*/ 0 w 1209821"/>
                  <a:gd name="connsiteY1" fmla="*/ 0 h 1842868"/>
                  <a:gd name="connsiteX2" fmla="*/ 1209821 w 1209821"/>
                  <a:gd name="connsiteY2" fmla="*/ 1842868 h 1842868"/>
                  <a:gd name="connsiteX3" fmla="*/ 0 w 1209821"/>
                  <a:gd name="connsiteY3" fmla="*/ 1842868 h 1842868"/>
                  <a:gd name="connsiteX0" fmla="*/ 0 w 1209821"/>
                  <a:gd name="connsiteY0" fmla="*/ 1842868 h 1842868"/>
                  <a:gd name="connsiteX1" fmla="*/ 0 w 1209821"/>
                  <a:gd name="connsiteY1" fmla="*/ 0 h 1842868"/>
                  <a:gd name="connsiteX2" fmla="*/ 1209821 w 1209821"/>
                  <a:gd name="connsiteY2" fmla="*/ 1842868 h 1842868"/>
                  <a:gd name="connsiteX3" fmla="*/ 0 w 1209821"/>
                  <a:gd name="connsiteY3" fmla="*/ 1842868 h 1842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9821" h="1842868">
                    <a:moveTo>
                      <a:pt x="0" y="1842868"/>
                    </a:moveTo>
                    <a:lnTo>
                      <a:pt x="0" y="0"/>
                    </a:lnTo>
                    <a:lnTo>
                      <a:pt x="1209821" y="1842868"/>
                    </a:lnTo>
                    <a:cubicBezTo>
                      <a:pt x="799724" y="1801925"/>
                      <a:pt x="505632" y="1778041"/>
                      <a:pt x="0" y="1842868"/>
                    </a:cubicBez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8" name="Right Triangle 4">
                <a:extLst>
                  <a:ext uri="{FF2B5EF4-FFF2-40B4-BE49-F238E27FC236}">
                    <a16:creationId xmlns:a16="http://schemas.microsoft.com/office/drawing/2014/main" xmlns="" id="{4D10AC88-8DAA-4373-BF57-18240F2C0FE0}"/>
                  </a:ext>
                </a:extLst>
              </p:cNvPr>
              <p:cNvSpPr/>
              <p:nvPr/>
            </p:nvSpPr>
            <p:spPr>
              <a:xfrm>
                <a:off x="9948852" y="1634991"/>
                <a:ext cx="694990" cy="1368363"/>
              </a:xfrm>
              <a:custGeom>
                <a:avLst/>
                <a:gdLst>
                  <a:gd name="connsiteX0" fmla="*/ 0 w 1209821"/>
                  <a:gd name="connsiteY0" fmla="*/ 1842868 h 1842868"/>
                  <a:gd name="connsiteX1" fmla="*/ 0 w 1209821"/>
                  <a:gd name="connsiteY1" fmla="*/ 0 h 1842868"/>
                  <a:gd name="connsiteX2" fmla="*/ 1209821 w 1209821"/>
                  <a:gd name="connsiteY2" fmla="*/ 1842868 h 1842868"/>
                  <a:gd name="connsiteX3" fmla="*/ 0 w 1209821"/>
                  <a:gd name="connsiteY3" fmla="*/ 1842868 h 1842868"/>
                  <a:gd name="connsiteX0" fmla="*/ 0 w 1209821"/>
                  <a:gd name="connsiteY0" fmla="*/ 1842868 h 1842868"/>
                  <a:gd name="connsiteX1" fmla="*/ 0 w 1209821"/>
                  <a:gd name="connsiteY1" fmla="*/ 0 h 1842868"/>
                  <a:gd name="connsiteX2" fmla="*/ 1209821 w 1209821"/>
                  <a:gd name="connsiteY2" fmla="*/ 1842868 h 1842868"/>
                  <a:gd name="connsiteX3" fmla="*/ 0 w 1209821"/>
                  <a:gd name="connsiteY3" fmla="*/ 1842868 h 1842868"/>
                  <a:gd name="connsiteX0" fmla="*/ 0 w 1209821"/>
                  <a:gd name="connsiteY0" fmla="*/ 1842868 h 1842868"/>
                  <a:gd name="connsiteX1" fmla="*/ 0 w 1209821"/>
                  <a:gd name="connsiteY1" fmla="*/ 0 h 1842868"/>
                  <a:gd name="connsiteX2" fmla="*/ 1209821 w 1209821"/>
                  <a:gd name="connsiteY2" fmla="*/ 1842868 h 1842868"/>
                  <a:gd name="connsiteX3" fmla="*/ 0 w 1209821"/>
                  <a:gd name="connsiteY3" fmla="*/ 1842868 h 1842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9821" h="1842868">
                    <a:moveTo>
                      <a:pt x="0" y="1842868"/>
                    </a:moveTo>
                    <a:lnTo>
                      <a:pt x="0" y="0"/>
                    </a:lnTo>
                    <a:lnTo>
                      <a:pt x="1209821" y="1842868"/>
                    </a:lnTo>
                    <a:cubicBezTo>
                      <a:pt x="799724" y="1801925"/>
                      <a:pt x="505632" y="1778041"/>
                      <a:pt x="0" y="1842868"/>
                    </a:cubicBezTo>
                    <a:close/>
                  </a:path>
                </a:pathLst>
              </a:custGeom>
              <a:solidFill>
                <a:schemeClr val="tx1">
                  <a:alpha val="26000"/>
                </a:schemeClr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9" name="Right Triangle 4">
                <a:extLst>
                  <a:ext uri="{FF2B5EF4-FFF2-40B4-BE49-F238E27FC236}">
                    <a16:creationId xmlns:a16="http://schemas.microsoft.com/office/drawing/2014/main" xmlns="" id="{F06234EF-95A9-44A4-83A4-D438A394E90F}"/>
                  </a:ext>
                </a:extLst>
              </p:cNvPr>
              <p:cNvSpPr/>
              <p:nvPr/>
            </p:nvSpPr>
            <p:spPr>
              <a:xfrm flipH="1">
                <a:off x="8753706" y="1447739"/>
                <a:ext cx="1520379" cy="1810896"/>
              </a:xfrm>
              <a:custGeom>
                <a:avLst/>
                <a:gdLst>
                  <a:gd name="connsiteX0" fmla="*/ 0 w 1209821"/>
                  <a:gd name="connsiteY0" fmla="*/ 1842868 h 1842868"/>
                  <a:gd name="connsiteX1" fmla="*/ 0 w 1209821"/>
                  <a:gd name="connsiteY1" fmla="*/ 0 h 1842868"/>
                  <a:gd name="connsiteX2" fmla="*/ 1209821 w 1209821"/>
                  <a:gd name="connsiteY2" fmla="*/ 1842868 h 1842868"/>
                  <a:gd name="connsiteX3" fmla="*/ 0 w 1209821"/>
                  <a:gd name="connsiteY3" fmla="*/ 1842868 h 1842868"/>
                  <a:gd name="connsiteX0" fmla="*/ 0 w 1209821"/>
                  <a:gd name="connsiteY0" fmla="*/ 1842868 h 1842868"/>
                  <a:gd name="connsiteX1" fmla="*/ 0 w 1209821"/>
                  <a:gd name="connsiteY1" fmla="*/ 0 h 1842868"/>
                  <a:gd name="connsiteX2" fmla="*/ 1209821 w 1209821"/>
                  <a:gd name="connsiteY2" fmla="*/ 1842868 h 1842868"/>
                  <a:gd name="connsiteX3" fmla="*/ 0 w 1209821"/>
                  <a:gd name="connsiteY3" fmla="*/ 1842868 h 1842868"/>
                  <a:gd name="connsiteX0" fmla="*/ 0 w 1209821"/>
                  <a:gd name="connsiteY0" fmla="*/ 1842868 h 1842868"/>
                  <a:gd name="connsiteX1" fmla="*/ 0 w 1209821"/>
                  <a:gd name="connsiteY1" fmla="*/ 0 h 1842868"/>
                  <a:gd name="connsiteX2" fmla="*/ 1209821 w 1209821"/>
                  <a:gd name="connsiteY2" fmla="*/ 1842868 h 1842868"/>
                  <a:gd name="connsiteX3" fmla="*/ 0 w 1209821"/>
                  <a:gd name="connsiteY3" fmla="*/ 1842868 h 1842868"/>
                  <a:gd name="connsiteX0" fmla="*/ 0 w 1455710"/>
                  <a:gd name="connsiteY0" fmla="*/ 1397194 h 1842868"/>
                  <a:gd name="connsiteX1" fmla="*/ 245889 w 1455710"/>
                  <a:gd name="connsiteY1" fmla="*/ 0 h 1842868"/>
                  <a:gd name="connsiteX2" fmla="*/ 1455710 w 1455710"/>
                  <a:gd name="connsiteY2" fmla="*/ 1842868 h 1842868"/>
                  <a:gd name="connsiteX3" fmla="*/ 0 w 1455710"/>
                  <a:gd name="connsiteY3" fmla="*/ 1397194 h 1842868"/>
                  <a:gd name="connsiteX0" fmla="*/ 0 w 1455710"/>
                  <a:gd name="connsiteY0" fmla="*/ 1397194 h 1842868"/>
                  <a:gd name="connsiteX1" fmla="*/ 245889 w 1455710"/>
                  <a:gd name="connsiteY1" fmla="*/ 0 h 1842868"/>
                  <a:gd name="connsiteX2" fmla="*/ 1455710 w 1455710"/>
                  <a:gd name="connsiteY2" fmla="*/ 1842868 h 1842868"/>
                  <a:gd name="connsiteX3" fmla="*/ 0 w 1455710"/>
                  <a:gd name="connsiteY3" fmla="*/ 1397194 h 1842868"/>
                  <a:gd name="connsiteX0" fmla="*/ 0 w 1517182"/>
                  <a:gd name="connsiteY0" fmla="*/ 1397194 h 1842868"/>
                  <a:gd name="connsiteX1" fmla="*/ 307361 w 1517182"/>
                  <a:gd name="connsiteY1" fmla="*/ 0 h 1842868"/>
                  <a:gd name="connsiteX2" fmla="*/ 1517182 w 1517182"/>
                  <a:gd name="connsiteY2" fmla="*/ 1842868 h 1842868"/>
                  <a:gd name="connsiteX3" fmla="*/ 0 w 1517182"/>
                  <a:gd name="connsiteY3" fmla="*/ 1397194 h 1842868"/>
                  <a:gd name="connsiteX0" fmla="*/ 0 w 1520379"/>
                  <a:gd name="connsiteY0" fmla="*/ 1397194 h 1810896"/>
                  <a:gd name="connsiteX1" fmla="*/ 307361 w 1520379"/>
                  <a:gd name="connsiteY1" fmla="*/ 0 h 1810896"/>
                  <a:gd name="connsiteX2" fmla="*/ 1520379 w 1520379"/>
                  <a:gd name="connsiteY2" fmla="*/ 1810896 h 1810896"/>
                  <a:gd name="connsiteX3" fmla="*/ 0 w 1520379"/>
                  <a:gd name="connsiteY3" fmla="*/ 1397194 h 1810896"/>
                  <a:gd name="connsiteX0" fmla="*/ 0 w 1520379"/>
                  <a:gd name="connsiteY0" fmla="*/ 1397194 h 1810896"/>
                  <a:gd name="connsiteX1" fmla="*/ 307361 w 1520379"/>
                  <a:gd name="connsiteY1" fmla="*/ 0 h 1810896"/>
                  <a:gd name="connsiteX2" fmla="*/ 1520379 w 1520379"/>
                  <a:gd name="connsiteY2" fmla="*/ 1810896 h 1810896"/>
                  <a:gd name="connsiteX3" fmla="*/ 0 w 1520379"/>
                  <a:gd name="connsiteY3" fmla="*/ 1397194 h 1810896"/>
                  <a:gd name="connsiteX0" fmla="*/ 0 w 1520379"/>
                  <a:gd name="connsiteY0" fmla="*/ 1397194 h 1810896"/>
                  <a:gd name="connsiteX1" fmla="*/ 307361 w 1520379"/>
                  <a:gd name="connsiteY1" fmla="*/ 0 h 1810896"/>
                  <a:gd name="connsiteX2" fmla="*/ 1520379 w 1520379"/>
                  <a:gd name="connsiteY2" fmla="*/ 1810896 h 1810896"/>
                  <a:gd name="connsiteX3" fmla="*/ 0 w 1520379"/>
                  <a:gd name="connsiteY3" fmla="*/ 1397194 h 1810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0379" h="1810896">
                    <a:moveTo>
                      <a:pt x="0" y="1397194"/>
                    </a:moveTo>
                    <a:lnTo>
                      <a:pt x="307361" y="0"/>
                    </a:lnTo>
                    <a:lnTo>
                      <a:pt x="1520379" y="1810896"/>
                    </a:lnTo>
                    <a:cubicBezTo>
                      <a:pt x="980379" y="1538760"/>
                      <a:pt x="505632" y="1332367"/>
                      <a:pt x="0" y="1397194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0" name="Right Triangle 4">
                <a:extLst>
                  <a:ext uri="{FF2B5EF4-FFF2-40B4-BE49-F238E27FC236}">
                    <a16:creationId xmlns:a16="http://schemas.microsoft.com/office/drawing/2014/main" xmlns="" id="{DF80864F-8DB8-40CF-BA99-5F0804836748}"/>
                  </a:ext>
                </a:extLst>
              </p:cNvPr>
              <p:cNvSpPr/>
              <p:nvPr/>
            </p:nvSpPr>
            <p:spPr>
              <a:xfrm flipH="1">
                <a:off x="8749618" y="1418711"/>
                <a:ext cx="1517182" cy="1842868"/>
              </a:xfrm>
              <a:custGeom>
                <a:avLst/>
                <a:gdLst>
                  <a:gd name="connsiteX0" fmla="*/ 0 w 1209821"/>
                  <a:gd name="connsiteY0" fmla="*/ 1842868 h 1842868"/>
                  <a:gd name="connsiteX1" fmla="*/ 0 w 1209821"/>
                  <a:gd name="connsiteY1" fmla="*/ 0 h 1842868"/>
                  <a:gd name="connsiteX2" fmla="*/ 1209821 w 1209821"/>
                  <a:gd name="connsiteY2" fmla="*/ 1842868 h 1842868"/>
                  <a:gd name="connsiteX3" fmla="*/ 0 w 1209821"/>
                  <a:gd name="connsiteY3" fmla="*/ 1842868 h 1842868"/>
                  <a:gd name="connsiteX0" fmla="*/ 0 w 1209821"/>
                  <a:gd name="connsiteY0" fmla="*/ 1842868 h 1842868"/>
                  <a:gd name="connsiteX1" fmla="*/ 0 w 1209821"/>
                  <a:gd name="connsiteY1" fmla="*/ 0 h 1842868"/>
                  <a:gd name="connsiteX2" fmla="*/ 1209821 w 1209821"/>
                  <a:gd name="connsiteY2" fmla="*/ 1842868 h 1842868"/>
                  <a:gd name="connsiteX3" fmla="*/ 0 w 1209821"/>
                  <a:gd name="connsiteY3" fmla="*/ 1842868 h 1842868"/>
                  <a:gd name="connsiteX0" fmla="*/ 0 w 1209821"/>
                  <a:gd name="connsiteY0" fmla="*/ 1842868 h 1842868"/>
                  <a:gd name="connsiteX1" fmla="*/ 0 w 1209821"/>
                  <a:gd name="connsiteY1" fmla="*/ 0 h 1842868"/>
                  <a:gd name="connsiteX2" fmla="*/ 1209821 w 1209821"/>
                  <a:gd name="connsiteY2" fmla="*/ 1842868 h 1842868"/>
                  <a:gd name="connsiteX3" fmla="*/ 0 w 1209821"/>
                  <a:gd name="connsiteY3" fmla="*/ 1842868 h 1842868"/>
                  <a:gd name="connsiteX0" fmla="*/ 0 w 1455710"/>
                  <a:gd name="connsiteY0" fmla="*/ 1397194 h 1842868"/>
                  <a:gd name="connsiteX1" fmla="*/ 245889 w 1455710"/>
                  <a:gd name="connsiteY1" fmla="*/ 0 h 1842868"/>
                  <a:gd name="connsiteX2" fmla="*/ 1455710 w 1455710"/>
                  <a:gd name="connsiteY2" fmla="*/ 1842868 h 1842868"/>
                  <a:gd name="connsiteX3" fmla="*/ 0 w 1455710"/>
                  <a:gd name="connsiteY3" fmla="*/ 1397194 h 1842868"/>
                  <a:gd name="connsiteX0" fmla="*/ 0 w 1455710"/>
                  <a:gd name="connsiteY0" fmla="*/ 1397194 h 1842868"/>
                  <a:gd name="connsiteX1" fmla="*/ 245889 w 1455710"/>
                  <a:gd name="connsiteY1" fmla="*/ 0 h 1842868"/>
                  <a:gd name="connsiteX2" fmla="*/ 1455710 w 1455710"/>
                  <a:gd name="connsiteY2" fmla="*/ 1842868 h 1842868"/>
                  <a:gd name="connsiteX3" fmla="*/ 0 w 1455710"/>
                  <a:gd name="connsiteY3" fmla="*/ 1397194 h 1842868"/>
                  <a:gd name="connsiteX0" fmla="*/ 0 w 1517182"/>
                  <a:gd name="connsiteY0" fmla="*/ 1397194 h 1842868"/>
                  <a:gd name="connsiteX1" fmla="*/ 307361 w 1517182"/>
                  <a:gd name="connsiteY1" fmla="*/ 0 h 1842868"/>
                  <a:gd name="connsiteX2" fmla="*/ 1517182 w 1517182"/>
                  <a:gd name="connsiteY2" fmla="*/ 1842868 h 1842868"/>
                  <a:gd name="connsiteX3" fmla="*/ 0 w 1517182"/>
                  <a:gd name="connsiteY3" fmla="*/ 1397194 h 1842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17182" h="1842868">
                    <a:moveTo>
                      <a:pt x="0" y="1397194"/>
                    </a:moveTo>
                    <a:lnTo>
                      <a:pt x="307361" y="0"/>
                    </a:lnTo>
                    <a:lnTo>
                      <a:pt x="1517182" y="1842868"/>
                    </a:lnTo>
                    <a:cubicBezTo>
                      <a:pt x="1037929" y="1548352"/>
                      <a:pt x="505632" y="1332367"/>
                      <a:pt x="0" y="1397194"/>
                    </a:cubicBez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1" name="Freeform: Shape 33">
                <a:extLst>
                  <a:ext uri="{FF2B5EF4-FFF2-40B4-BE49-F238E27FC236}">
                    <a16:creationId xmlns:a16="http://schemas.microsoft.com/office/drawing/2014/main" xmlns="" id="{FAB27CA2-B52A-4841-9208-1BBCD63685C5}"/>
                  </a:ext>
                </a:extLst>
              </p:cNvPr>
              <p:cNvSpPr/>
              <p:nvPr/>
            </p:nvSpPr>
            <p:spPr>
              <a:xfrm flipH="1">
                <a:off x="8756671" y="1418711"/>
                <a:ext cx="1362670" cy="1842868"/>
              </a:xfrm>
              <a:custGeom>
                <a:avLst/>
                <a:gdLst>
                  <a:gd name="connsiteX0" fmla="*/ 152849 w 1362670"/>
                  <a:gd name="connsiteY0" fmla="*/ 0 h 1842868"/>
                  <a:gd name="connsiteX1" fmla="*/ 0 w 1362670"/>
                  <a:gd name="connsiteY1" fmla="*/ 694820 h 1842868"/>
                  <a:gd name="connsiteX2" fmla="*/ 111696 w 1362670"/>
                  <a:gd name="connsiteY2" fmla="*/ 727208 h 1842868"/>
                  <a:gd name="connsiteX3" fmla="*/ 625935 w 1362670"/>
                  <a:gd name="connsiteY3" fmla="*/ 1004156 h 1842868"/>
                  <a:gd name="connsiteX4" fmla="*/ 1154477 w 1362670"/>
                  <a:gd name="connsiteY4" fmla="*/ 1673938 h 1842868"/>
                  <a:gd name="connsiteX5" fmla="*/ 1177730 w 1362670"/>
                  <a:gd name="connsiteY5" fmla="*/ 1735000 h 1842868"/>
                  <a:gd name="connsiteX6" fmla="*/ 1180620 w 1362670"/>
                  <a:gd name="connsiteY6" fmla="*/ 1736501 h 1842868"/>
                  <a:gd name="connsiteX7" fmla="*/ 1362670 w 1362670"/>
                  <a:gd name="connsiteY7" fmla="*/ 1842868 h 1842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62670" h="1842868">
                    <a:moveTo>
                      <a:pt x="152849" y="0"/>
                    </a:moveTo>
                    <a:lnTo>
                      <a:pt x="0" y="694820"/>
                    </a:lnTo>
                    <a:lnTo>
                      <a:pt x="111696" y="727208"/>
                    </a:lnTo>
                    <a:cubicBezTo>
                      <a:pt x="289343" y="786972"/>
                      <a:pt x="464173" y="879192"/>
                      <a:pt x="625935" y="1004156"/>
                    </a:cubicBezTo>
                    <a:cubicBezTo>
                      <a:pt x="868577" y="1191603"/>
                      <a:pt x="1047357" y="1426106"/>
                      <a:pt x="1154477" y="1673938"/>
                    </a:cubicBezTo>
                    <a:lnTo>
                      <a:pt x="1177730" y="1735000"/>
                    </a:lnTo>
                    <a:lnTo>
                      <a:pt x="1180620" y="1736501"/>
                    </a:lnTo>
                    <a:cubicBezTo>
                      <a:pt x="1242028" y="1770466"/>
                      <a:pt x="1302764" y="1806054"/>
                      <a:pt x="1362670" y="1842868"/>
                    </a:cubicBezTo>
                    <a:close/>
                  </a:path>
                </a:pathLst>
              </a:custGeom>
              <a:solidFill>
                <a:schemeClr val="bg1">
                  <a:alpha val="2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xmlns="" id="{5A7C5227-730E-48A9-8A26-0BD4E5EA1E0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973667" y="13822"/>
                <a:ext cx="0" cy="1465303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61" name="Group 69">
              <a:extLst>
                <a:ext uri="{FF2B5EF4-FFF2-40B4-BE49-F238E27FC236}">
                  <a16:creationId xmlns:a16="http://schemas.microsoft.com/office/drawing/2014/main" xmlns="" id="{8EF22873-2758-413A-9352-0F06C49B1F4D}"/>
                </a:ext>
              </a:extLst>
            </p:cNvPr>
            <p:cNvGrpSpPr/>
            <p:nvPr/>
          </p:nvGrpSpPr>
          <p:grpSpPr>
            <a:xfrm>
              <a:off x="9670976" y="491820"/>
              <a:ext cx="649454" cy="649454"/>
              <a:chOff x="1698438" y="491023"/>
              <a:chExt cx="649454" cy="649454"/>
            </a:xfrm>
          </p:grpSpPr>
          <p:grpSp>
            <p:nvGrpSpPr>
              <p:cNvPr id="162" name="Group 70">
                <a:extLst>
                  <a:ext uri="{FF2B5EF4-FFF2-40B4-BE49-F238E27FC236}">
                    <a16:creationId xmlns:a16="http://schemas.microsoft.com/office/drawing/2014/main" xmlns="" id="{C8641508-3D7E-452B-AD19-5ED7BEDB3E57}"/>
                  </a:ext>
                </a:extLst>
              </p:cNvPr>
              <p:cNvGrpSpPr/>
              <p:nvPr/>
            </p:nvGrpSpPr>
            <p:grpSpPr>
              <a:xfrm>
                <a:off x="1698438" y="491023"/>
                <a:ext cx="649454" cy="649454"/>
                <a:chOff x="4034971" y="769257"/>
                <a:chExt cx="649454" cy="649454"/>
              </a:xfrm>
            </p:grpSpPr>
            <p:sp>
              <p:nvSpPr>
                <p:cNvPr id="164" name="Oval 163">
                  <a:extLst>
                    <a:ext uri="{FF2B5EF4-FFF2-40B4-BE49-F238E27FC236}">
                      <a16:creationId xmlns:a16="http://schemas.microsoft.com/office/drawing/2014/main" xmlns="" id="{D709A5CC-5118-4EEC-9F7B-9F4D0EFB64B2}"/>
                    </a:ext>
                  </a:extLst>
                </p:cNvPr>
                <p:cNvSpPr/>
                <p:nvPr/>
              </p:nvSpPr>
              <p:spPr>
                <a:xfrm>
                  <a:off x="4034971" y="769257"/>
                  <a:ext cx="649454" cy="649454"/>
                </a:xfrm>
                <a:prstGeom prst="ellipse">
                  <a:avLst/>
                </a:prstGeom>
                <a:solidFill>
                  <a:srgbClr val="00CC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5" name="Oval 164">
                  <a:extLst>
                    <a:ext uri="{FF2B5EF4-FFF2-40B4-BE49-F238E27FC236}">
                      <a16:creationId xmlns:a16="http://schemas.microsoft.com/office/drawing/2014/main" xmlns="" id="{DD5DD58E-E163-4B69-9B92-0A908D365BBB}"/>
                    </a:ext>
                  </a:extLst>
                </p:cNvPr>
                <p:cNvSpPr/>
                <p:nvPr/>
              </p:nvSpPr>
              <p:spPr>
                <a:xfrm>
                  <a:off x="4125686" y="859972"/>
                  <a:ext cx="468025" cy="46802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xmlns="" id="{3F93AEA7-EC7D-4AC5-9B7E-B72532624B7F}"/>
                  </a:ext>
                </a:extLst>
              </p:cNvPr>
              <p:cNvSpPr txBox="1"/>
              <p:nvPr/>
            </p:nvSpPr>
            <p:spPr>
              <a:xfrm rot="10800000">
                <a:off x="1827479" y="610560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03</a:t>
                </a:r>
              </a:p>
            </p:txBody>
          </p:sp>
        </p:grpSp>
      </p:grpSp>
      <p:sp>
        <p:nvSpPr>
          <p:cNvPr id="173" name="Rectangle 172"/>
          <p:cNvSpPr/>
          <p:nvPr/>
        </p:nvSpPr>
        <p:spPr>
          <a:xfrm>
            <a:off x="304800" y="228600"/>
            <a:ext cx="8663853" cy="457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Approaches  to  Eco </a:t>
            </a:r>
            <a:r>
              <a:rPr lang="en-US" sz="3200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labelling</a:t>
            </a:r>
            <a:r>
              <a:rPr lang="en-US" sz="32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 agriculture</a:t>
            </a:r>
            <a:endParaRPr lang="en-US" sz="3200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20" grpId="0" animBg="1"/>
      <p:bldP spid="1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45150602"/>
              </p:ext>
            </p:extLst>
          </p:nvPr>
        </p:nvGraphicFramePr>
        <p:xfrm>
          <a:off x="533400" y="106676"/>
          <a:ext cx="7924800" cy="6598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96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201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849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8172">
                <a:tc gridSpan="3">
                  <a:txBody>
                    <a:bodyPr/>
                    <a:lstStyle/>
                    <a:p>
                      <a:pPr algn="ctr"/>
                      <a:r>
                        <a:rPr lang="en-US" u="none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u="none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ECO LABELLING SCHEMES AROUND WORLD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8172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COUNTRY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NAME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YEAR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8172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Germany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Blue angel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1978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8172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Canada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Environmental Choice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1988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8172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Japan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Ecomark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1989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8172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Nordic Countries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White Swan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1989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8172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New Zealand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Environmental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Choice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8172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Sweden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Good Environmental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Choice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8172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United States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Green Seal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88172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Austria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Austrian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Eco Label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1991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88172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India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Ecomark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1991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88172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European Union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European Flower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1992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88172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France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NF-Environment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1992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88172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Singapore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Green Label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1992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88172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Netherland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Stichting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Milieukeur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1992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88172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Malaysia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SIRIM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Eco-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Labelling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Mark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88172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Kenya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Eco Mark Africa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.jpeg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5891" y="0"/>
            <a:ext cx="9149891" cy="68535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BLUE ANGEL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037"/>
            <a:ext cx="5943600" cy="4525963"/>
          </a:xfrm>
        </p:spPr>
        <p:txBody>
          <a:bodyPr>
            <a:noAutofit/>
          </a:bodyPr>
          <a:lstStyle/>
          <a:p>
            <a:pPr marL="109728" indent="0" algn="just"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Blue Angel is an environmental label in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Germany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(1978).</a:t>
            </a:r>
          </a:p>
          <a:p>
            <a:pPr marL="109728" indent="0" algn="just"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Awarded to particularly environmentally friendly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products and services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9728" indent="0" algn="just"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The label is give by the 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Federal Ministry </a:t>
            </a:r>
          </a:p>
          <a:p>
            <a:pPr marL="109728" indent="0" algn="just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Blue Angel (certification) - Wikiped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8509" y="4038600"/>
            <a:ext cx="3115491" cy="269765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828800" y="838200"/>
            <a:ext cx="6019800" cy="457200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Good for me, Good for Environment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457200" y="1371600"/>
            <a:ext cx="5181600" cy="10668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804" name="Picture 12" descr="Eco Union World Ecolabel Day 2019 | EcoUnion discusses the importance and  value of Type 1 ecolabels in celebration of World Ecolabel Day 2019 | By Global  Ecolabelling Network | Facebook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9333"/>
          <a:stretch>
            <a:fillRect/>
          </a:stretch>
        </p:blipFill>
        <p:spPr bwMode="auto">
          <a:xfrm>
            <a:off x="0" y="1219200"/>
            <a:ext cx="9745579" cy="5638800"/>
          </a:xfrm>
          <a:prstGeom prst="rect">
            <a:avLst/>
          </a:prstGeom>
          <a:noFill/>
        </p:spPr>
      </p:pic>
      <p:pic>
        <p:nvPicPr>
          <p:cNvPr id="33802" name="Picture 10" descr="A MEMBER'S GUIDE TO THE GLOBAL ECOLABELLING NETWORK'S INTERNATIONALLY  COORDINATED ECOLABELLING SYSTEM – GENIC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0"/>
            <a:ext cx="2362200" cy="23622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43000" y="228600"/>
            <a:ext cx="6019800" cy="6096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  <a:sp3d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International networks</a:t>
            </a:r>
            <a:b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="" xmlns:a16="http://schemas.microsoft.com/office/drawing/2014/main" id="{0D946483-5162-437E-B5F4-BCBC702F22BC}"/>
              </a:ext>
            </a:extLst>
          </p:cNvPr>
          <p:cNvSpPr/>
          <p:nvPr/>
        </p:nvSpPr>
        <p:spPr>
          <a:xfrm flipH="1">
            <a:off x="217520" y="3263158"/>
            <a:ext cx="2257876" cy="2895600"/>
          </a:xfrm>
          <a:custGeom>
            <a:avLst/>
            <a:gdLst>
              <a:gd name="connsiteX0" fmla="*/ 0 w 2867891"/>
              <a:gd name="connsiteY0" fmla="*/ 0 h 3117273"/>
              <a:gd name="connsiteX1" fmla="*/ 2867891 w 2867891"/>
              <a:gd name="connsiteY1" fmla="*/ 0 h 3117273"/>
              <a:gd name="connsiteX2" fmla="*/ 2867891 w 2867891"/>
              <a:gd name="connsiteY2" fmla="*/ 3117273 h 3117273"/>
              <a:gd name="connsiteX3" fmla="*/ 0 w 2867891"/>
              <a:gd name="connsiteY3" fmla="*/ 3117273 h 3117273"/>
              <a:gd name="connsiteX4" fmla="*/ 0 w 2867891"/>
              <a:gd name="connsiteY4" fmla="*/ 0 h 3117273"/>
              <a:gd name="connsiteX0" fmla="*/ 0 w 3103418"/>
              <a:gd name="connsiteY0" fmla="*/ 0 h 3117273"/>
              <a:gd name="connsiteX1" fmla="*/ 2867891 w 3103418"/>
              <a:gd name="connsiteY1" fmla="*/ 0 h 3117273"/>
              <a:gd name="connsiteX2" fmla="*/ 3103418 w 3103418"/>
              <a:gd name="connsiteY2" fmla="*/ 3117273 h 3117273"/>
              <a:gd name="connsiteX3" fmla="*/ 0 w 3103418"/>
              <a:gd name="connsiteY3" fmla="*/ 3117273 h 3117273"/>
              <a:gd name="connsiteX4" fmla="*/ 0 w 3103418"/>
              <a:gd name="connsiteY4" fmla="*/ 0 h 3117273"/>
              <a:gd name="connsiteX0" fmla="*/ 0 w 3103418"/>
              <a:gd name="connsiteY0" fmla="*/ 0 h 3117273"/>
              <a:gd name="connsiteX1" fmla="*/ 2867891 w 3103418"/>
              <a:gd name="connsiteY1" fmla="*/ 0 h 3117273"/>
              <a:gd name="connsiteX2" fmla="*/ 3103418 w 3103418"/>
              <a:gd name="connsiteY2" fmla="*/ 3117273 h 3117273"/>
              <a:gd name="connsiteX3" fmla="*/ 318654 w 3103418"/>
              <a:gd name="connsiteY3" fmla="*/ 3117273 h 3117273"/>
              <a:gd name="connsiteX4" fmla="*/ 0 w 3103418"/>
              <a:gd name="connsiteY4" fmla="*/ 0 h 3117273"/>
              <a:gd name="connsiteX0" fmla="*/ 0 w 3269672"/>
              <a:gd name="connsiteY0" fmla="*/ 0 h 3117273"/>
              <a:gd name="connsiteX1" fmla="*/ 2867891 w 3269672"/>
              <a:gd name="connsiteY1" fmla="*/ 0 h 3117273"/>
              <a:gd name="connsiteX2" fmla="*/ 3269672 w 3269672"/>
              <a:gd name="connsiteY2" fmla="*/ 3117273 h 3117273"/>
              <a:gd name="connsiteX3" fmla="*/ 318654 w 3269672"/>
              <a:gd name="connsiteY3" fmla="*/ 3117273 h 3117273"/>
              <a:gd name="connsiteX4" fmla="*/ 0 w 3269672"/>
              <a:gd name="connsiteY4" fmla="*/ 0 h 3117273"/>
              <a:gd name="connsiteX0" fmla="*/ 0 w 3269672"/>
              <a:gd name="connsiteY0" fmla="*/ 0 h 3117273"/>
              <a:gd name="connsiteX1" fmla="*/ 2867891 w 3269672"/>
              <a:gd name="connsiteY1" fmla="*/ 0 h 3117273"/>
              <a:gd name="connsiteX2" fmla="*/ 3269672 w 3269672"/>
              <a:gd name="connsiteY2" fmla="*/ 3117273 h 3117273"/>
              <a:gd name="connsiteX3" fmla="*/ 318654 w 3269672"/>
              <a:gd name="connsiteY3" fmla="*/ 3117273 h 3117273"/>
              <a:gd name="connsiteX4" fmla="*/ 0 w 3269672"/>
              <a:gd name="connsiteY4" fmla="*/ 0 h 3117273"/>
              <a:gd name="connsiteX0" fmla="*/ 0 w 3269672"/>
              <a:gd name="connsiteY0" fmla="*/ 0 h 3117273"/>
              <a:gd name="connsiteX1" fmla="*/ 2867891 w 3269672"/>
              <a:gd name="connsiteY1" fmla="*/ 0 h 3117273"/>
              <a:gd name="connsiteX2" fmla="*/ 3269672 w 3269672"/>
              <a:gd name="connsiteY2" fmla="*/ 3117273 h 3117273"/>
              <a:gd name="connsiteX3" fmla="*/ 318654 w 3269672"/>
              <a:gd name="connsiteY3" fmla="*/ 3117273 h 3117273"/>
              <a:gd name="connsiteX4" fmla="*/ 0 w 3269672"/>
              <a:gd name="connsiteY4" fmla="*/ 0 h 3117273"/>
              <a:gd name="connsiteX0" fmla="*/ 0 w 3269672"/>
              <a:gd name="connsiteY0" fmla="*/ 0 h 3117273"/>
              <a:gd name="connsiteX1" fmla="*/ 2867891 w 3269672"/>
              <a:gd name="connsiteY1" fmla="*/ 0 h 3117273"/>
              <a:gd name="connsiteX2" fmla="*/ 3269672 w 3269672"/>
              <a:gd name="connsiteY2" fmla="*/ 3117273 h 3117273"/>
              <a:gd name="connsiteX3" fmla="*/ 318654 w 3269672"/>
              <a:gd name="connsiteY3" fmla="*/ 3117273 h 3117273"/>
              <a:gd name="connsiteX4" fmla="*/ 0 w 3269672"/>
              <a:gd name="connsiteY4" fmla="*/ 0 h 3117273"/>
              <a:gd name="connsiteX0" fmla="*/ 33362 w 3303034"/>
              <a:gd name="connsiteY0" fmla="*/ 0 h 3117273"/>
              <a:gd name="connsiteX1" fmla="*/ 2901253 w 3303034"/>
              <a:gd name="connsiteY1" fmla="*/ 0 h 3117273"/>
              <a:gd name="connsiteX2" fmla="*/ 3303034 w 3303034"/>
              <a:gd name="connsiteY2" fmla="*/ 3117273 h 3117273"/>
              <a:gd name="connsiteX3" fmla="*/ 352016 w 3303034"/>
              <a:gd name="connsiteY3" fmla="*/ 3117273 h 3117273"/>
              <a:gd name="connsiteX4" fmla="*/ 33362 w 3303034"/>
              <a:gd name="connsiteY4" fmla="*/ 0 h 3117273"/>
              <a:gd name="connsiteX0" fmla="*/ 59346 w 3177428"/>
              <a:gd name="connsiteY0" fmla="*/ 26628 h 3117273"/>
              <a:gd name="connsiteX1" fmla="*/ 2775647 w 3177428"/>
              <a:gd name="connsiteY1" fmla="*/ 0 h 3117273"/>
              <a:gd name="connsiteX2" fmla="*/ 3177428 w 3177428"/>
              <a:gd name="connsiteY2" fmla="*/ 3117273 h 3117273"/>
              <a:gd name="connsiteX3" fmla="*/ 226410 w 3177428"/>
              <a:gd name="connsiteY3" fmla="*/ 3117273 h 3117273"/>
              <a:gd name="connsiteX4" fmla="*/ 59346 w 3177428"/>
              <a:gd name="connsiteY4" fmla="*/ 26628 h 3117273"/>
              <a:gd name="connsiteX0" fmla="*/ 22626 w 3140708"/>
              <a:gd name="connsiteY0" fmla="*/ 26628 h 3117273"/>
              <a:gd name="connsiteX1" fmla="*/ 2738927 w 3140708"/>
              <a:gd name="connsiteY1" fmla="*/ 0 h 3117273"/>
              <a:gd name="connsiteX2" fmla="*/ 3140708 w 3140708"/>
              <a:gd name="connsiteY2" fmla="*/ 3117273 h 3117273"/>
              <a:gd name="connsiteX3" fmla="*/ 189690 w 3140708"/>
              <a:gd name="connsiteY3" fmla="*/ 3117273 h 3117273"/>
              <a:gd name="connsiteX4" fmla="*/ 22626 w 3140708"/>
              <a:gd name="connsiteY4" fmla="*/ 26628 h 311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0708" h="3117273">
                <a:moveTo>
                  <a:pt x="22626" y="26628"/>
                </a:moveTo>
                <a:lnTo>
                  <a:pt x="2738927" y="0"/>
                </a:lnTo>
                <a:cubicBezTo>
                  <a:pt x="2692745" y="997528"/>
                  <a:pt x="2743545" y="2092037"/>
                  <a:pt x="3140708" y="3117273"/>
                </a:cubicBezTo>
                <a:lnTo>
                  <a:pt x="189690" y="3117273"/>
                </a:lnTo>
                <a:cubicBezTo>
                  <a:pt x="-41219" y="2050473"/>
                  <a:pt x="-10143" y="886691"/>
                  <a:pt x="22626" y="26628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74000"/>
                </a:schemeClr>
              </a:gs>
              <a:gs pos="100000">
                <a:schemeClr val="tx1">
                  <a:alpha val="14000"/>
                </a:schemeClr>
              </a:gs>
            </a:gsLst>
            <a:lin ang="5400000" scaled="1"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">
            <a:extLst>
              <a:ext uri="{FF2B5EF4-FFF2-40B4-BE49-F238E27FC236}">
                <a16:creationId xmlns="" xmlns:a16="http://schemas.microsoft.com/office/drawing/2014/main" id="{7BD9DC85-6278-4B55-B415-20321F8E7EFC}"/>
              </a:ext>
            </a:extLst>
          </p:cNvPr>
          <p:cNvSpPr/>
          <p:nvPr/>
        </p:nvSpPr>
        <p:spPr>
          <a:xfrm>
            <a:off x="381000" y="2971800"/>
            <a:ext cx="2743200" cy="3048000"/>
          </a:xfrm>
          <a:custGeom>
            <a:avLst/>
            <a:gdLst>
              <a:gd name="connsiteX0" fmla="*/ 0 w 2867891"/>
              <a:gd name="connsiteY0" fmla="*/ 0 h 3117273"/>
              <a:gd name="connsiteX1" fmla="*/ 2867891 w 2867891"/>
              <a:gd name="connsiteY1" fmla="*/ 0 h 3117273"/>
              <a:gd name="connsiteX2" fmla="*/ 2867891 w 2867891"/>
              <a:gd name="connsiteY2" fmla="*/ 3117273 h 3117273"/>
              <a:gd name="connsiteX3" fmla="*/ 0 w 2867891"/>
              <a:gd name="connsiteY3" fmla="*/ 3117273 h 3117273"/>
              <a:gd name="connsiteX4" fmla="*/ 0 w 2867891"/>
              <a:gd name="connsiteY4" fmla="*/ 0 h 3117273"/>
              <a:gd name="connsiteX0" fmla="*/ 0 w 3103418"/>
              <a:gd name="connsiteY0" fmla="*/ 0 h 3117273"/>
              <a:gd name="connsiteX1" fmla="*/ 2867891 w 3103418"/>
              <a:gd name="connsiteY1" fmla="*/ 0 h 3117273"/>
              <a:gd name="connsiteX2" fmla="*/ 3103418 w 3103418"/>
              <a:gd name="connsiteY2" fmla="*/ 3117273 h 3117273"/>
              <a:gd name="connsiteX3" fmla="*/ 0 w 3103418"/>
              <a:gd name="connsiteY3" fmla="*/ 3117273 h 3117273"/>
              <a:gd name="connsiteX4" fmla="*/ 0 w 3103418"/>
              <a:gd name="connsiteY4" fmla="*/ 0 h 3117273"/>
              <a:gd name="connsiteX0" fmla="*/ 0 w 3103418"/>
              <a:gd name="connsiteY0" fmla="*/ 0 h 3117273"/>
              <a:gd name="connsiteX1" fmla="*/ 2867891 w 3103418"/>
              <a:gd name="connsiteY1" fmla="*/ 0 h 3117273"/>
              <a:gd name="connsiteX2" fmla="*/ 3103418 w 3103418"/>
              <a:gd name="connsiteY2" fmla="*/ 3117273 h 3117273"/>
              <a:gd name="connsiteX3" fmla="*/ 318654 w 3103418"/>
              <a:gd name="connsiteY3" fmla="*/ 3117273 h 3117273"/>
              <a:gd name="connsiteX4" fmla="*/ 0 w 3103418"/>
              <a:gd name="connsiteY4" fmla="*/ 0 h 3117273"/>
              <a:gd name="connsiteX0" fmla="*/ 0 w 3269672"/>
              <a:gd name="connsiteY0" fmla="*/ 0 h 3117273"/>
              <a:gd name="connsiteX1" fmla="*/ 2867891 w 3269672"/>
              <a:gd name="connsiteY1" fmla="*/ 0 h 3117273"/>
              <a:gd name="connsiteX2" fmla="*/ 3269672 w 3269672"/>
              <a:gd name="connsiteY2" fmla="*/ 3117273 h 3117273"/>
              <a:gd name="connsiteX3" fmla="*/ 318654 w 3269672"/>
              <a:gd name="connsiteY3" fmla="*/ 3117273 h 3117273"/>
              <a:gd name="connsiteX4" fmla="*/ 0 w 3269672"/>
              <a:gd name="connsiteY4" fmla="*/ 0 h 3117273"/>
              <a:gd name="connsiteX0" fmla="*/ 0 w 3269672"/>
              <a:gd name="connsiteY0" fmla="*/ 0 h 3117273"/>
              <a:gd name="connsiteX1" fmla="*/ 2867891 w 3269672"/>
              <a:gd name="connsiteY1" fmla="*/ 0 h 3117273"/>
              <a:gd name="connsiteX2" fmla="*/ 3269672 w 3269672"/>
              <a:gd name="connsiteY2" fmla="*/ 3117273 h 3117273"/>
              <a:gd name="connsiteX3" fmla="*/ 318654 w 3269672"/>
              <a:gd name="connsiteY3" fmla="*/ 3117273 h 3117273"/>
              <a:gd name="connsiteX4" fmla="*/ 0 w 3269672"/>
              <a:gd name="connsiteY4" fmla="*/ 0 h 3117273"/>
              <a:gd name="connsiteX0" fmla="*/ 0 w 3269672"/>
              <a:gd name="connsiteY0" fmla="*/ 0 h 3117273"/>
              <a:gd name="connsiteX1" fmla="*/ 2867891 w 3269672"/>
              <a:gd name="connsiteY1" fmla="*/ 0 h 3117273"/>
              <a:gd name="connsiteX2" fmla="*/ 3269672 w 3269672"/>
              <a:gd name="connsiteY2" fmla="*/ 3117273 h 3117273"/>
              <a:gd name="connsiteX3" fmla="*/ 318654 w 3269672"/>
              <a:gd name="connsiteY3" fmla="*/ 3117273 h 3117273"/>
              <a:gd name="connsiteX4" fmla="*/ 0 w 3269672"/>
              <a:gd name="connsiteY4" fmla="*/ 0 h 3117273"/>
              <a:gd name="connsiteX0" fmla="*/ 0 w 3269672"/>
              <a:gd name="connsiteY0" fmla="*/ 0 h 3117273"/>
              <a:gd name="connsiteX1" fmla="*/ 2867891 w 3269672"/>
              <a:gd name="connsiteY1" fmla="*/ 0 h 3117273"/>
              <a:gd name="connsiteX2" fmla="*/ 3269672 w 3269672"/>
              <a:gd name="connsiteY2" fmla="*/ 3117273 h 3117273"/>
              <a:gd name="connsiteX3" fmla="*/ 318654 w 3269672"/>
              <a:gd name="connsiteY3" fmla="*/ 3117273 h 3117273"/>
              <a:gd name="connsiteX4" fmla="*/ 0 w 3269672"/>
              <a:gd name="connsiteY4" fmla="*/ 0 h 3117273"/>
              <a:gd name="connsiteX0" fmla="*/ 33362 w 3303034"/>
              <a:gd name="connsiteY0" fmla="*/ 0 h 3117273"/>
              <a:gd name="connsiteX1" fmla="*/ 2901253 w 3303034"/>
              <a:gd name="connsiteY1" fmla="*/ 0 h 3117273"/>
              <a:gd name="connsiteX2" fmla="*/ 3303034 w 3303034"/>
              <a:gd name="connsiteY2" fmla="*/ 3117273 h 3117273"/>
              <a:gd name="connsiteX3" fmla="*/ 352016 w 3303034"/>
              <a:gd name="connsiteY3" fmla="*/ 3117273 h 3117273"/>
              <a:gd name="connsiteX4" fmla="*/ 33362 w 3303034"/>
              <a:gd name="connsiteY4" fmla="*/ 0 h 311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3034" h="3117273">
                <a:moveTo>
                  <a:pt x="33362" y="0"/>
                </a:moveTo>
                <a:lnTo>
                  <a:pt x="2901253" y="0"/>
                </a:lnTo>
                <a:cubicBezTo>
                  <a:pt x="2855071" y="997528"/>
                  <a:pt x="2905871" y="2092037"/>
                  <a:pt x="3303034" y="3117273"/>
                </a:cubicBezTo>
                <a:lnTo>
                  <a:pt x="352016" y="3117273"/>
                </a:lnTo>
                <a:cubicBezTo>
                  <a:pt x="121107" y="2050473"/>
                  <a:pt x="-82093" y="886691"/>
                  <a:pt x="33362" y="0"/>
                </a:cubicBezTo>
                <a:close/>
              </a:path>
            </a:pathLst>
          </a:custGeom>
          <a:solidFill>
            <a:srgbClr val="FB3874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1">
            <a:extLst>
              <a:ext uri="{FF2B5EF4-FFF2-40B4-BE49-F238E27FC236}">
                <a16:creationId xmlns="" xmlns:a16="http://schemas.microsoft.com/office/drawing/2014/main" id="{00C280D7-B9E0-4812-BDA8-6C844EDDA2C8}"/>
              </a:ext>
            </a:extLst>
          </p:cNvPr>
          <p:cNvSpPr/>
          <p:nvPr/>
        </p:nvSpPr>
        <p:spPr>
          <a:xfrm flipH="1">
            <a:off x="3048000" y="3200400"/>
            <a:ext cx="2257876" cy="2638213"/>
          </a:xfrm>
          <a:custGeom>
            <a:avLst/>
            <a:gdLst>
              <a:gd name="connsiteX0" fmla="*/ 0 w 2867891"/>
              <a:gd name="connsiteY0" fmla="*/ 0 h 3117273"/>
              <a:gd name="connsiteX1" fmla="*/ 2867891 w 2867891"/>
              <a:gd name="connsiteY1" fmla="*/ 0 h 3117273"/>
              <a:gd name="connsiteX2" fmla="*/ 2867891 w 2867891"/>
              <a:gd name="connsiteY2" fmla="*/ 3117273 h 3117273"/>
              <a:gd name="connsiteX3" fmla="*/ 0 w 2867891"/>
              <a:gd name="connsiteY3" fmla="*/ 3117273 h 3117273"/>
              <a:gd name="connsiteX4" fmla="*/ 0 w 2867891"/>
              <a:gd name="connsiteY4" fmla="*/ 0 h 3117273"/>
              <a:gd name="connsiteX0" fmla="*/ 0 w 3103418"/>
              <a:gd name="connsiteY0" fmla="*/ 0 h 3117273"/>
              <a:gd name="connsiteX1" fmla="*/ 2867891 w 3103418"/>
              <a:gd name="connsiteY1" fmla="*/ 0 h 3117273"/>
              <a:gd name="connsiteX2" fmla="*/ 3103418 w 3103418"/>
              <a:gd name="connsiteY2" fmla="*/ 3117273 h 3117273"/>
              <a:gd name="connsiteX3" fmla="*/ 0 w 3103418"/>
              <a:gd name="connsiteY3" fmla="*/ 3117273 h 3117273"/>
              <a:gd name="connsiteX4" fmla="*/ 0 w 3103418"/>
              <a:gd name="connsiteY4" fmla="*/ 0 h 3117273"/>
              <a:gd name="connsiteX0" fmla="*/ 0 w 3103418"/>
              <a:gd name="connsiteY0" fmla="*/ 0 h 3117273"/>
              <a:gd name="connsiteX1" fmla="*/ 2867891 w 3103418"/>
              <a:gd name="connsiteY1" fmla="*/ 0 h 3117273"/>
              <a:gd name="connsiteX2" fmla="*/ 3103418 w 3103418"/>
              <a:gd name="connsiteY2" fmla="*/ 3117273 h 3117273"/>
              <a:gd name="connsiteX3" fmla="*/ 318654 w 3103418"/>
              <a:gd name="connsiteY3" fmla="*/ 3117273 h 3117273"/>
              <a:gd name="connsiteX4" fmla="*/ 0 w 3103418"/>
              <a:gd name="connsiteY4" fmla="*/ 0 h 3117273"/>
              <a:gd name="connsiteX0" fmla="*/ 0 w 3269672"/>
              <a:gd name="connsiteY0" fmla="*/ 0 h 3117273"/>
              <a:gd name="connsiteX1" fmla="*/ 2867891 w 3269672"/>
              <a:gd name="connsiteY1" fmla="*/ 0 h 3117273"/>
              <a:gd name="connsiteX2" fmla="*/ 3269672 w 3269672"/>
              <a:gd name="connsiteY2" fmla="*/ 3117273 h 3117273"/>
              <a:gd name="connsiteX3" fmla="*/ 318654 w 3269672"/>
              <a:gd name="connsiteY3" fmla="*/ 3117273 h 3117273"/>
              <a:gd name="connsiteX4" fmla="*/ 0 w 3269672"/>
              <a:gd name="connsiteY4" fmla="*/ 0 h 3117273"/>
              <a:gd name="connsiteX0" fmla="*/ 0 w 3269672"/>
              <a:gd name="connsiteY0" fmla="*/ 0 h 3117273"/>
              <a:gd name="connsiteX1" fmla="*/ 2867891 w 3269672"/>
              <a:gd name="connsiteY1" fmla="*/ 0 h 3117273"/>
              <a:gd name="connsiteX2" fmla="*/ 3269672 w 3269672"/>
              <a:gd name="connsiteY2" fmla="*/ 3117273 h 3117273"/>
              <a:gd name="connsiteX3" fmla="*/ 318654 w 3269672"/>
              <a:gd name="connsiteY3" fmla="*/ 3117273 h 3117273"/>
              <a:gd name="connsiteX4" fmla="*/ 0 w 3269672"/>
              <a:gd name="connsiteY4" fmla="*/ 0 h 3117273"/>
              <a:gd name="connsiteX0" fmla="*/ 0 w 3269672"/>
              <a:gd name="connsiteY0" fmla="*/ 0 h 3117273"/>
              <a:gd name="connsiteX1" fmla="*/ 2867891 w 3269672"/>
              <a:gd name="connsiteY1" fmla="*/ 0 h 3117273"/>
              <a:gd name="connsiteX2" fmla="*/ 3269672 w 3269672"/>
              <a:gd name="connsiteY2" fmla="*/ 3117273 h 3117273"/>
              <a:gd name="connsiteX3" fmla="*/ 318654 w 3269672"/>
              <a:gd name="connsiteY3" fmla="*/ 3117273 h 3117273"/>
              <a:gd name="connsiteX4" fmla="*/ 0 w 3269672"/>
              <a:gd name="connsiteY4" fmla="*/ 0 h 3117273"/>
              <a:gd name="connsiteX0" fmla="*/ 0 w 3269672"/>
              <a:gd name="connsiteY0" fmla="*/ 0 h 3117273"/>
              <a:gd name="connsiteX1" fmla="*/ 2867891 w 3269672"/>
              <a:gd name="connsiteY1" fmla="*/ 0 h 3117273"/>
              <a:gd name="connsiteX2" fmla="*/ 3269672 w 3269672"/>
              <a:gd name="connsiteY2" fmla="*/ 3117273 h 3117273"/>
              <a:gd name="connsiteX3" fmla="*/ 318654 w 3269672"/>
              <a:gd name="connsiteY3" fmla="*/ 3117273 h 3117273"/>
              <a:gd name="connsiteX4" fmla="*/ 0 w 3269672"/>
              <a:gd name="connsiteY4" fmla="*/ 0 h 3117273"/>
              <a:gd name="connsiteX0" fmla="*/ 33362 w 3303034"/>
              <a:gd name="connsiteY0" fmla="*/ 0 h 3117273"/>
              <a:gd name="connsiteX1" fmla="*/ 2901253 w 3303034"/>
              <a:gd name="connsiteY1" fmla="*/ 0 h 3117273"/>
              <a:gd name="connsiteX2" fmla="*/ 3303034 w 3303034"/>
              <a:gd name="connsiteY2" fmla="*/ 3117273 h 3117273"/>
              <a:gd name="connsiteX3" fmla="*/ 352016 w 3303034"/>
              <a:gd name="connsiteY3" fmla="*/ 3117273 h 3117273"/>
              <a:gd name="connsiteX4" fmla="*/ 33362 w 3303034"/>
              <a:gd name="connsiteY4" fmla="*/ 0 h 3117273"/>
              <a:gd name="connsiteX0" fmla="*/ 59346 w 3177428"/>
              <a:gd name="connsiteY0" fmla="*/ 26628 h 3117273"/>
              <a:gd name="connsiteX1" fmla="*/ 2775647 w 3177428"/>
              <a:gd name="connsiteY1" fmla="*/ 0 h 3117273"/>
              <a:gd name="connsiteX2" fmla="*/ 3177428 w 3177428"/>
              <a:gd name="connsiteY2" fmla="*/ 3117273 h 3117273"/>
              <a:gd name="connsiteX3" fmla="*/ 226410 w 3177428"/>
              <a:gd name="connsiteY3" fmla="*/ 3117273 h 3117273"/>
              <a:gd name="connsiteX4" fmla="*/ 59346 w 3177428"/>
              <a:gd name="connsiteY4" fmla="*/ 26628 h 3117273"/>
              <a:gd name="connsiteX0" fmla="*/ 22626 w 3140708"/>
              <a:gd name="connsiteY0" fmla="*/ 26628 h 3117273"/>
              <a:gd name="connsiteX1" fmla="*/ 2738927 w 3140708"/>
              <a:gd name="connsiteY1" fmla="*/ 0 h 3117273"/>
              <a:gd name="connsiteX2" fmla="*/ 3140708 w 3140708"/>
              <a:gd name="connsiteY2" fmla="*/ 3117273 h 3117273"/>
              <a:gd name="connsiteX3" fmla="*/ 189690 w 3140708"/>
              <a:gd name="connsiteY3" fmla="*/ 3117273 h 3117273"/>
              <a:gd name="connsiteX4" fmla="*/ 22626 w 3140708"/>
              <a:gd name="connsiteY4" fmla="*/ 26628 h 311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0708" h="3117273">
                <a:moveTo>
                  <a:pt x="22626" y="26628"/>
                </a:moveTo>
                <a:lnTo>
                  <a:pt x="2738927" y="0"/>
                </a:lnTo>
                <a:cubicBezTo>
                  <a:pt x="2692745" y="997528"/>
                  <a:pt x="2743545" y="2092037"/>
                  <a:pt x="3140708" y="3117273"/>
                </a:cubicBezTo>
                <a:lnTo>
                  <a:pt x="189690" y="3117273"/>
                </a:lnTo>
                <a:cubicBezTo>
                  <a:pt x="-41219" y="2050473"/>
                  <a:pt x="-10143" y="886691"/>
                  <a:pt x="22626" y="26628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74000"/>
                </a:schemeClr>
              </a:gs>
              <a:gs pos="100000">
                <a:schemeClr val="tx1">
                  <a:alpha val="14000"/>
                </a:schemeClr>
              </a:gs>
            </a:gsLst>
            <a:lin ang="5400000" scaled="1"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">
            <a:extLst>
              <a:ext uri="{FF2B5EF4-FFF2-40B4-BE49-F238E27FC236}">
                <a16:creationId xmlns="" xmlns:a16="http://schemas.microsoft.com/office/drawing/2014/main" id="{CE273D16-703F-4E9B-891B-BF9883245052}"/>
              </a:ext>
            </a:extLst>
          </p:cNvPr>
          <p:cNvSpPr/>
          <p:nvPr/>
        </p:nvSpPr>
        <p:spPr>
          <a:xfrm>
            <a:off x="3352800" y="3124200"/>
            <a:ext cx="2667000" cy="2590800"/>
          </a:xfrm>
          <a:custGeom>
            <a:avLst/>
            <a:gdLst>
              <a:gd name="connsiteX0" fmla="*/ 0 w 2867891"/>
              <a:gd name="connsiteY0" fmla="*/ 0 h 3117273"/>
              <a:gd name="connsiteX1" fmla="*/ 2867891 w 2867891"/>
              <a:gd name="connsiteY1" fmla="*/ 0 h 3117273"/>
              <a:gd name="connsiteX2" fmla="*/ 2867891 w 2867891"/>
              <a:gd name="connsiteY2" fmla="*/ 3117273 h 3117273"/>
              <a:gd name="connsiteX3" fmla="*/ 0 w 2867891"/>
              <a:gd name="connsiteY3" fmla="*/ 3117273 h 3117273"/>
              <a:gd name="connsiteX4" fmla="*/ 0 w 2867891"/>
              <a:gd name="connsiteY4" fmla="*/ 0 h 3117273"/>
              <a:gd name="connsiteX0" fmla="*/ 0 w 3103418"/>
              <a:gd name="connsiteY0" fmla="*/ 0 h 3117273"/>
              <a:gd name="connsiteX1" fmla="*/ 2867891 w 3103418"/>
              <a:gd name="connsiteY1" fmla="*/ 0 h 3117273"/>
              <a:gd name="connsiteX2" fmla="*/ 3103418 w 3103418"/>
              <a:gd name="connsiteY2" fmla="*/ 3117273 h 3117273"/>
              <a:gd name="connsiteX3" fmla="*/ 0 w 3103418"/>
              <a:gd name="connsiteY3" fmla="*/ 3117273 h 3117273"/>
              <a:gd name="connsiteX4" fmla="*/ 0 w 3103418"/>
              <a:gd name="connsiteY4" fmla="*/ 0 h 3117273"/>
              <a:gd name="connsiteX0" fmla="*/ 0 w 3103418"/>
              <a:gd name="connsiteY0" fmla="*/ 0 h 3117273"/>
              <a:gd name="connsiteX1" fmla="*/ 2867891 w 3103418"/>
              <a:gd name="connsiteY1" fmla="*/ 0 h 3117273"/>
              <a:gd name="connsiteX2" fmla="*/ 3103418 w 3103418"/>
              <a:gd name="connsiteY2" fmla="*/ 3117273 h 3117273"/>
              <a:gd name="connsiteX3" fmla="*/ 318654 w 3103418"/>
              <a:gd name="connsiteY3" fmla="*/ 3117273 h 3117273"/>
              <a:gd name="connsiteX4" fmla="*/ 0 w 3103418"/>
              <a:gd name="connsiteY4" fmla="*/ 0 h 3117273"/>
              <a:gd name="connsiteX0" fmla="*/ 0 w 3269672"/>
              <a:gd name="connsiteY0" fmla="*/ 0 h 3117273"/>
              <a:gd name="connsiteX1" fmla="*/ 2867891 w 3269672"/>
              <a:gd name="connsiteY1" fmla="*/ 0 h 3117273"/>
              <a:gd name="connsiteX2" fmla="*/ 3269672 w 3269672"/>
              <a:gd name="connsiteY2" fmla="*/ 3117273 h 3117273"/>
              <a:gd name="connsiteX3" fmla="*/ 318654 w 3269672"/>
              <a:gd name="connsiteY3" fmla="*/ 3117273 h 3117273"/>
              <a:gd name="connsiteX4" fmla="*/ 0 w 3269672"/>
              <a:gd name="connsiteY4" fmla="*/ 0 h 3117273"/>
              <a:gd name="connsiteX0" fmla="*/ 0 w 3269672"/>
              <a:gd name="connsiteY0" fmla="*/ 0 h 3117273"/>
              <a:gd name="connsiteX1" fmla="*/ 2867891 w 3269672"/>
              <a:gd name="connsiteY1" fmla="*/ 0 h 3117273"/>
              <a:gd name="connsiteX2" fmla="*/ 3269672 w 3269672"/>
              <a:gd name="connsiteY2" fmla="*/ 3117273 h 3117273"/>
              <a:gd name="connsiteX3" fmla="*/ 318654 w 3269672"/>
              <a:gd name="connsiteY3" fmla="*/ 3117273 h 3117273"/>
              <a:gd name="connsiteX4" fmla="*/ 0 w 3269672"/>
              <a:gd name="connsiteY4" fmla="*/ 0 h 3117273"/>
              <a:gd name="connsiteX0" fmla="*/ 0 w 3269672"/>
              <a:gd name="connsiteY0" fmla="*/ 0 h 3117273"/>
              <a:gd name="connsiteX1" fmla="*/ 2867891 w 3269672"/>
              <a:gd name="connsiteY1" fmla="*/ 0 h 3117273"/>
              <a:gd name="connsiteX2" fmla="*/ 3269672 w 3269672"/>
              <a:gd name="connsiteY2" fmla="*/ 3117273 h 3117273"/>
              <a:gd name="connsiteX3" fmla="*/ 318654 w 3269672"/>
              <a:gd name="connsiteY3" fmla="*/ 3117273 h 3117273"/>
              <a:gd name="connsiteX4" fmla="*/ 0 w 3269672"/>
              <a:gd name="connsiteY4" fmla="*/ 0 h 3117273"/>
              <a:gd name="connsiteX0" fmla="*/ 0 w 3269672"/>
              <a:gd name="connsiteY0" fmla="*/ 0 h 3117273"/>
              <a:gd name="connsiteX1" fmla="*/ 2867891 w 3269672"/>
              <a:gd name="connsiteY1" fmla="*/ 0 h 3117273"/>
              <a:gd name="connsiteX2" fmla="*/ 3269672 w 3269672"/>
              <a:gd name="connsiteY2" fmla="*/ 3117273 h 3117273"/>
              <a:gd name="connsiteX3" fmla="*/ 318654 w 3269672"/>
              <a:gd name="connsiteY3" fmla="*/ 3117273 h 3117273"/>
              <a:gd name="connsiteX4" fmla="*/ 0 w 3269672"/>
              <a:gd name="connsiteY4" fmla="*/ 0 h 3117273"/>
              <a:gd name="connsiteX0" fmla="*/ 33362 w 3303034"/>
              <a:gd name="connsiteY0" fmla="*/ 0 h 3117273"/>
              <a:gd name="connsiteX1" fmla="*/ 2901253 w 3303034"/>
              <a:gd name="connsiteY1" fmla="*/ 0 h 3117273"/>
              <a:gd name="connsiteX2" fmla="*/ 3303034 w 3303034"/>
              <a:gd name="connsiteY2" fmla="*/ 3117273 h 3117273"/>
              <a:gd name="connsiteX3" fmla="*/ 352016 w 3303034"/>
              <a:gd name="connsiteY3" fmla="*/ 3117273 h 3117273"/>
              <a:gd name="connsiteX4" fmla="*/ 33362 w 3303034"/>
              <a:gd name="connsiteY4" fmla="*/ 0 h 311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3034" h="3117273">
                <a:moveTo>
                  <a:pt x="33362" y="0"/>
                </a:moveTo>
                <a:lnTo>
                  <a:pt x="2901253" y="0"/>
                </a:lnTo>
                <a:cubicBezTo>
                  <a:pt x="2855071" y="997528"/>
                  <a:pt x="2905871" y="2092037"/>
                  <a:pt x="3303034" y="3117273"/>
                </a:cubicBezTo>
                <a:lnTo>
                  <a:pt x="352016" y="3117273"/>
                </a:lnTo>
                <a:cubicBezTo>
                  <a:pt x="121107" y="2050473"/>
                  <a:pt x="-82093" y="886691"/>
                  <a:pt x="33362" y="0"/>
                </a:cubicBezTo>
                <a:close/>
              </a:path>
            </a:pathLst>
          </a:custGeom>
          <a:solidFill>
            <a:srgbClr val="21BDE6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">
            <a:extLst>
              <a:ext uri="{FF2B5EF4-FFF2-40B4-BE49-F238E27FC236}">
                <a16:creationId xmlns="" xmlns:a16="http://schemas.microsoft.com/office/drawing/2014/main" id="{05FEDE9D-CDF3-45B6-B72B-283AC0AAA056}"/>
              </a:ext>
            </a:extLst>
          </p:cNvPr>
          <p:cNvSpPr/>
          <p:nvPr/>
        </p:nvSpPr>
        <p:spPr>
          <a:xfrm flipH="1">
            <a:off x="6019800" y="3429000"/>
            <a:ext cx="2257876" cy="2638213"/>
          </a:xfrm>
          <a:custGeom>
            <a:avLst/>
            <a:gdLst>
              <a:gd name="connsiteX0" fmla="*/ 0 w 2867891"/>
              <a:gd name="connsiteY0" fmla="*/ 0 h 3117273"/>
              <a:gd name="connsiteX1" fmla="*/ 2867891 w 2867891"/>
              <a:gd name="connsiteY1" fmla="*/ 0 h 3117273"/>
              <a:gd name="connsiteX2" fmla="*/ 2867891 w 2867891"/>
              <a:gd name="connsiteY2" fmla="*/ 3117273 h 3117273"/>
              <a:gd name="connsiteX3" fmla="*/ 0 w 2867891"/>
              <a:gd name="connsiteY3" fmla="*/ 3117273 h 3117273"/>
              <a:gd name="connsiteX4" fmla="*/ 0 w 2867891"/>
              <a:gd name="connsiteY4" fmla="*/ 0 h 3117273"/>
              <a:gd name="connsiteX0" fmla="*/ 0 w 3103418"/>
              <a:gd name="connsiteY0" fmla="*/ 0 h 3117273"/>
              <a:gd name="connsiteX1" fmla="*/ 2867891 w 3103418"/>
              <a:gd name="connsiteY1" fmla="*/ 0 h 3117273"/>
              <a:gd name="connsiteX2" fmla="*/ 3103418 w 3103418"/>
              <a:gd name="connsiteY2" fmla="*/ 3117273 h 3117273"/>
              <a:gd name="connsiteX3" fmla="*/ 0 w 3103418"/>
              <a:gd name="connsiteY3" fmla="*/ 3117273 h 3117273"/>
              <a:gd name="connsiteX4" fmla="*/ 0 w 3103418"/>
              <a:gd name="connsiteY4" fmla="*/ 0 h 3117273"/>
              <a:gd name="connsiteX0" fmla="*/ 0 w 3103418"/>
              <a:gd name="connsiteY0" fmla="*/ 0 h 3117273"/>
              <a:gd name="connsiteX1" fmla="*/ 2867891 w 3103418"/>
              <a:gd name="connsiteY1" fmla="*/ 0 h 3117273"/>
              <a:gd name="connsiteX2" fmla="*/ 3103418 w 3103418"/>
              <a:gd name="connsiteY2" fmla="*/ 3117273 h 3117273"/>
              <a:gd name="connsiteX3" fmla="*/ 318654 w 3103418"/>
              <a:gd name="connsiteY3" fmla="*/ 3117273 h 3117273"/>
              <a:gd name="connsiteX4" fmla="*/ 0 w 3103418"/>
              <a:gd name="connsiteY4" fmla="*/ 0 h 3117273"/>
              <a:gd name="connsiteX0" fmla="*/ 0 w 3269672"/>
              <a:gd name="connsiteY0" fmla="*/ 0 h 3117273"/>
              <a:gd name="connsiteX1" fmla="*/ 2867891 w 3269672"/>
              <a:gd name="connsiteY1" fmla="*/ 0 h 3117273"/>
              <a:gd name="connsiteX2" fmla="*/ 3269672 w 3269672"/>
              <a:gd name="connsiteY2" fmla="*/ 3117273 h 3117273"/>
              <a:gd name="connsiteX3" fmla="*/ 318654 w 3269672"/>
              <a:gd name="connsiteY3" fmla="*/ 3117273 h 3117273"/>
              <a:gd name="connsiteX4" fmla="*/ 0 w 3269672"/>
              <a:gd name="connsiteY4" fmla="*/ 0 h 3117273"/>
              <a:gd name="connsiteX0" fmla="*/ 0 w 3269672"/>
              <a:gd name="connsiteY0" fmla="*/ 0 h 3117273"/>
              <a:gd name="connsiteX1" fmla="*/ 2867891 w 3269672"/>
              <a:gd name="connsiteY1" fmla="*/ 0 h 3117273"/>
              <a:gd name="connsiteX2" fmla="*/ 3269672 w 3269672"/>
              <a:gd name="connsiteY2" fmla="*/ 3117273 h 3117273"/>
              <a:gd name="connsiteX3" fmla="*/ 318654 w 3269672"/>
              <a:gd name="connsiteY3" fmla="*/ 3117273 h 3117273"/>
              <a:gd name="connsiteX4" fmla="*/ 0 w 3269672"/>
              <a:gd name="connsiteY4" fmla="*/ 0 h 3117273"/>
              <a:gd name="connsiteX0" fmla="*/ 0 w 3269672"/>
              <a:gd name="connsiteY0" fmla="*/ 0 h 3117273"/>
              <a:gd name="connsiteX1" fmla="*/ 2867891 w 3269672"/>
              <a:gd name="connsiteY1" fmla="*/ 0 h 3117273"/>
              <a:gd name="connsiteX2" fmla="*/ 3269672 w 3269672"/>
              <a:gd name="connsiteY2" fmla="*/ 3117273 h 3117273"/>
              <a:gd name="connsiteX3" fmla="*/ 318654 w 3269672"/>
              <a:gd name="connsiteY3" fmla="*/ 3117273 h 3117273"/>
              <a:gd name="connsiteX4" fmla="*/ 0 w 3269672"/>
              <a:gd name="connsiteY4" fmla="*/ 0 h 3117273"/>
              <a:gd name="connsiteX0" fmla="*/ 0 w 3269672"/>
              <a:gd name="connsiteY0" fmla="*/ 0 h 3117273"/>
              <a:gd name="connsiteX1" fmla="*/ 2867891 w 3269672"/>
              <a:gd name="connsiteY1" fmla="*/ 0 h 3117273"/>
              <a:gd name="connsiteX2" fmla="*/ 3269672 w 3269672"/>
              <a:gd name="connsiteY2" fmla="*/ 3117273 h 3117273"/>
              <a:gd name="connsiteX3" fmla="*/ 318654 w 3269672"/>
              <a:gd name="connsiteY3" fmla="*/ 3117273 h 3117273"/>
              <a:gd name="connsiteX4" fmla="*/ 0 w 3269672"/>
              <a:gd name="connsiteY4" fmla="*/ 0 h 3117273"/>
              <a:gd name="connsiteX0" fmla="*/ 33362 w 3303034"/>
              <a:gd name="connsiteY0" fmla="*/ 0 h 3117273"/>
              <a:gd name="connsiteX1" fmla="*/ 2901253 w 3303034"/>
              <a:gd name="connsiteY1" fmla="*/ 0 h 3117273"/>
              <a:gd name="connsiteX2" fmla="*/ 3303034 w 3303034"/>
              <a:gd name="connsiteY2" fmla="*/ 3117273 h 3117273"/>
              <a:gd name="connsiteX3" fmla="*/ 352016 w 3303034"/>
              <a:gd name="connsiteY3" fmla="*/ 3117273 h 3117273"/>
              <a:gd name="connsiteX4" fmla="*/ 33362 w 3303034"/>
              <a:gd name="connsiteY4" fmla="*/ 0 h 3117273"/>
              <a:gd name="connsiteX0" fmla="*/ 59346 w 3177428"/>
              <a:gd name="connsiteY0" fmla="*/ 26628 h 3117273"/>
              <a:gd name="connsiteX1" fmla="*/ 2775647 w 3177428"/>
              <a:gd name="connsiteY1" fmla="*/ 0 h 3117273"/>
              <a:gd name="connsiteX2" fmla="*/ 3177428 w 3177428"/>
              <a:gd name="connsiteY2" fmla="*/ 3117273 h 3117273"/>
              <a:gd name="connsiteX3" fmla="*/ 226410 w 3177428"/>
              <a:gd name="connsiteY3" fmla="*/ 3117273 h 3117273"/>
              <a:gd name="connsiteX4" fmla="*/ 59346 w 3177428"/>
              <a:gd name="connsiteY4" fmla="*/ 26628 h 3117273"/>
              <a:gd name="connsiteX0" fmla="*/ 22626 w 3140708"/>
              <a:gd name="connsiteY0" fmla="*/ 26628 h 3117273"/>
              <a:gd name="connsiteX1" fmla="*/ 2738927 w 3140708"/>
              <a:gd name="connsiteY1" fmla="*/ 0 h 3117273"/>
              <a:gd name="connsiteX2" fmla="*/ 3140708 w 3140708"/>
              <a:gd name="connsiteY2" fmla="*/ 3117273 h 3117273"/>
              <a:gd name="connsiteX3" fmla="*/ 189690 w 3140708"/>
              <a:gd name="connsiteY3" fmla="*/ 3117273 h 3117273"/>
              <a:gd name="connsiteX4" fmla="*/ 22626 w 3140708"/>
              <a:gd name="connsiteY4" fmla="*/ 26628 h 311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0708" h="3117273">
                <a:moveTo>
                  <a:pt x="22626" y="26628"/>
                </a:moveTo>
                <a:lnTo>
                  <a:pt x="2738927" y="0"/>
                </a:lnTo>
                <a:cubicBezTo>
                  <a:pt x="2692745" y="997528"/>
                  <a:pt x="2743545" y="2092037"/>
                  <a:pt x="3140708" y="3117273"/>
                </a:cubicBezTo>
                <a:lnTo>
                  <a:pt x="189690" y="3117273"/>
                </a:lnTo>
                <a:cubicBezTo>
                  <a:pt x="-41219" y="2050473"/>
                  <a:pt x="-10143" y="886691"/>
                  <a:pt x="22626" y="26628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74000"/>
                </a:schemeClr>
              </a:gs>
              <a:gs pos="100000">
                <a:schemeClr val="tx1">
                  <a:alpha val="14000"/>
                </a:schemeClr>
              </a:gs>
            </a:gsLst>
            <a:lin ang="5400000" scaled="1"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">
            <a:extLst>
              <a:ext uri="{FF2B5EF4-FFF2-40B4-BE49-F238E27FC236}">
                <a16:creationId xmlns="" xmlns:a16="http://schemas.microsoft.com/office/drawing/2014/main" id="{6D44CB35-F0C7-434E-A48F-BABFEABA6C7D}"/>
              </a:ext>
            </a:extLst>
          </p:cNvPr>
          <p:cNvSpPr/>
          <p:nvPr/>
        </p:nvSpPr>
        <p:spPr>
          <a:xfrm>
            <a:off x="6324600" y="3276600"/>
            <a:ext cx="2819400" cy="2971800"/>
          </a:xfrm>
          <a:custGeom>
            <a:avLst/>
            <a:gdLst>
              <a:gd name="connsiteX0" fmla="*/ 0 w 2867891"/>
              <a:gd name="connsiteY0" fmla="*/ 0 h 3117273"/>
              <a:gd name="connsiteX1" fmla="*/ 2867891 w 2867891"/>
              <a:gd name="connsiteY1" fmla="*/ 0 h 3117273"/>
              <a:gd name="connsiteX2" fmla="*/ 2867891 w 2867891"/>
              <a:gd name="connsiteY2" fmla="*/ 3117273 h 3117273"/>
              <a:gd name="connsiteX3" fmla="*/ 0 w 2867891"/>
              <a:gd name="connsiteY3" fmla="*/ 3117273 h 3117273"/>
              <a:gd name="connsiteX4" fmla="*/ 0 w 2867891"/>
              <a:gd name="connsiteY4" fmla="*/ 0 h 3117273"/>
              <a:gd name="connsiteX0" fmla="*/ 0 w 3103418"/>
              <a:gd name="connsiteY0" fmla="*/ 0 h 3117273"/>
              <a:gd name="connsiteX1" fmla="*/ 2867891 w 3103418"/>
              <a:gd name="connsiteY1" fmla="*/ 0 h 3117273"/>
              <a:gd name="connsiteX2" fmla="*/ 3103418 w 3103418"/>
              <a:gd name="connsiteY2" fmla="*/ 3117273 h 3117273"/>
              <a:gd name="connsiteX3" fmla="*/ 0 w 3103418"/>
              <a:gd name="connsiteY3" fmla="*/ 3117273 h 3117273"/>
              <a:gd name="connsiteX4" fmla="*/ 0 w 3103418"/>
              <a:gd name="connsiteY4" fmla="*/ 0 h 3117273"/>
              <a:gd name="connsiteX0" fmla="*/ 0 w 3103418"/>
              <a:gd name="connsiteY0" fmla="*/ 0 h 3117273"/>
              <a:gd name="connsiteX1" fmla="*/ 2867891 w 3103418"/>
              <a:gd name="connsiteY1" fmla="*/ 0 h 3117273"/>
              <a:gd name="connsiteX2" fmla="*/ 3103418 w 3103418"/>
              <a:gd name="connsiteY2" fmla="*/ 3117273 h 3117273"/>
              <a:gd name="connsiteX3" fmla="*/ 318654 w 3103418"/>
              <a:gd name="connsiteY3" fmla="*/ 3117273 h 3117273"/>
              <a:gd name="connsiteX4" fmla="*/ 0 w 3103418"/>
              <a:gd name="connsiteY4" fmla="*/ 0 h 3117273"/>
              <a:gd name="connsiteX0" fmla="*/ 0 w 3269672"/>
              <a:gd name="connsiteY0" fmla="*/ 0 h 3117273"/>
              <a:gd name="connsiteX1" fmla="*/ 2867891 w 3269672"/>
              <a:gd name="connsiteY1" fmla="*/ 0 h 3117273"/>
              <a:gd name="connsiteX2" fmla="*/ 3269672 w 3269672"/>
              <a:gd name="connsiteY2" fmla="*/ 3117273 h 3117273"/>
              <a:gd name="connsiteX3" fmla="*/ 318654 w 3269672"/>
              <a:gd name="connsiteY3" fmla="*/ 3117273 h 3117273"/>
              <a:gd name="connsiteX4" fmla="*/ 0 w 3269672"/>
              <a:gd name="connsiteY4" fmla="*/ 0 h 3117273"/>
              <a:gd name="connsiteX0" fmla="*/ 0 w 3269672"/>
              <a:gd name="connsiteY0" fmla="*/ 0 h 3117273"/>
              <a:gd name="connsiteX1" fmla="*/ 2867891 w 3269672"/>
              <a:gd name="connsiteY1" fmla="*/ 0 h 3117273"/>
              <a:gd name="connsiteX2" fmla="*/ 3269672 w 3269672"/>
              <a:gd name="connsiteY2" fmla="*/ 3117273 h 3117273"/>
              <a:gd name="connsiteX3" fmla="*/ 318654 w 3269672"/>
              <a:gd name="connsiteY3" fmla="*/ 3117273 h 3117273"/>
              <a:gd name="connsiteX4" fmla="*/ 0 w 3269672"/>
              <a:gd name="connsiteY4" fmla="*/ 0 h 3117273"/>
              <a:gd name="connsiteX0" fmla="*/ 0 w 3269672"/>
              <a:gd name="connsiteY0" fmla="*/ 0 h 3117273"/>
              <a:gd name="connsiteX1" fmla="*/ 2867891 w 3269672"/>
              <a:gd name="connsiteY1" fmla="*/ 0 h 3117273"/>
              <a:gd name="connsiteX2" fmla="*/ 3269672 w 3269672"/>
              <a:gd name="connsiteY2" fmla="*/ 3117273 h 3117273"/>
              <a:gd name="connsiteX3" fmla="*/ 318654 w 3269672"/>
              <a:gd name="connsiteY3" fmla="*/ 3117273 h 3117273"/>
              <a:gd name="connsiteX4" fmla="*/ 0 w 3269672"/>
              <a:gd name="connsiteY4" fmla="*/ 0 h 3117273"/>
              <a:gd name="connsiteX0" fmla="*/ 0 w 3269672"/>
              <a:gd name="connsiteY0" fmla="*/ 0 h 3117273"/>
              <a:gd name="connsiteX1" fmla="*/ 2867891 w 3269672"/>
              <a:gd name="connsiteY1" fmla="*/ 0 h 3117273"/>
              <a:gd name="connsiteX2" fmla="*/ 3269672 w 3269672"/>
              <a:gd name="connsiteY2" fmla="*/ 3117273 h 3117273"/>
              <a:gd name="connsiteX3" fmla="*/ 318654 w 3269672"/>
              <a:gd name="connsiteY3" fmla="*/ 3117273 h 3117273"/>
              <a:gd name="connsiteX4" fmla="*/ 0 w 3269672"/>
              <a:gd name="connsiteY4" fmla="*/ 0 h 3117273"/>
              <a:gd name="connsiteX0" fmla="*/ 33362 w 3303034"/>
              <a:gd name="connsiteY0" fmla="*/ 0 h 3117273"/>
              <a:gd name="connsiteX1" fmla="*/ 2901253 w 3303034"/>
              <a:gd name="connsiteY1" fmla="*/ 0 h 3117273"/>
              <a:gd name="connsiteX2" fmla="*/ 3303034 w 3303034"/>
              <a:gd name="connsiteY2" fmla="*/ 3117273 h 3117273"/>
              <a:gd name="connsiteX3" fmla="*/ 352016 w 3303034"/>
              <a:gd name="connsiteY3" fmla="*/ 3117273 h 3117273"/>
              <a:gd name="connsiteX4" fmla="*/ 33362 w 3303034"/>
              <a:gd name="connsiteY4" fmla="*/ 0 h 311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3034" h="3117273">
                <a:moveTo>
                  <a:pt x="33362" y="0"/>
                </a:moveTo>
                <a:lnTo>
                  <a:pt x="2901253" y="0"/>
                </a:lnTo>
                <a:cubicBezTo>
                  <a:pt x="2855071" y="997528"/>
                  <a:pt x="2905871" y="2092037"/>
                  <a:pt x="3303034" y="3117273"/>
                </a:cubicBezTo>
                <a:lnTo>
                  <a:pt x="352016" y="3117273"/>
                </a:lnTo>
                <a:cubicBezTo>
                  <a:pt x="121107" y="2050473"/>
                  <a:pt x="-82093" y="886691"/>
                  <a:pt x="33362" y="0"/>
                </a:cubicBezTo>
                <a:close/>
              </a:path>
            </a:pathLst>
          </a:custGeom>
          <a:solidFill>
            <a:srgbClr val="FDD33F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FDDED4A-F348-411F-B5C6-0C68CD348C02}"/>
              </a:ext>
            </a:extLst>
          </p:cNvPr>
          <p:cNvSpPr txBox="1"/>
          <p:nvPr/>
        </p:nvSpPr>
        <p:spPr>
          <a:xfrm>
            <a:off x="838200" y="3276600"/>
            <a:ext cx="14296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Founded in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1994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ea typeface="Hand Of Sean" panose="02000500000000000000" pitchFamily="2" charset="-128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2AB937C-AA27-449E-9F98-184F98AE9632}"/>
              </a:ext>
            </a:extLst>
          </p:cNvPr>
          <p:cNvSpPr txBox="1"/>
          <p:nvPr/>
        </p:nvSpPr>
        <p:spPr>
          <a:xfrm>
            <a:off x="3429000" y="3124200"/>
            <a:ext cx="2514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More than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territories and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37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member countries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Sustainable  public procurement</a:t>
            </a:r>
            <a:endParaRPr lang="en-US" sz="2400" dirty="0">
              <a:latin typeface="Times New Roman" pitchFamily="18" charset="0"/>
              <a:ea typeface="Hand Of Sean" panose="02000500000000000000" pitchFamily="2" charset="-128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B3B4CB2-8532-4B33-966C-A447EA091FF2}"/>
              </a:ext>
            </a:extLst>
          </p:cNvPr>
          <p:cNvSpPr txBox="1"/>
          <p:nvPr/>
        </p:nvSpPr>
        <p:spPr>
          <a:xfrm>
            <a:off x="6477000" y="3581400"/>
            <a:ext cx="2209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Aim to  foster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cooperation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 information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exchange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across members </a:t>
            </a:r>
            <a:endParaRPr lang="en-US" sz="2400" dirty="0">
              <a:latin typeface="Times New Roman" pitchFamily="18" charset="0"/>
              <a:ea typeface="Hand Of Sean" panose="02000500000000000000" pitchFamily="2" charset="-128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8200" y="4419600"/>
            <a:ext cx="1981200" cy="121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International non-profit network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4" name="AutoShape 2" descr="Global Ecolabelling Network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6" name="AutoShape 4" descr="Global Ecolabelling Network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8" name="AutoShape 6" descr="Global Ecolabelling Network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0" name="AutoShape 8" descr="Global Ecolabelling Network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ound Same Side Corner Rectangle 25"/>
          <p:cNvSpPr/>
          <p:nvPr/>
        </p:nvSpPr>
        <p:spPr>
          <a:xfrm>
            <a:off x="1143000" y="1143000"/>
            <a:ext cx="5943600" cy="762000"/>
          </a:xfrm>
          <a:prstGeom prst="round2Same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Global Ecolabelling Network</a:t>
            </a:r>
          </a:p>
          <a:p>
            <a:pPr algn="ctr"/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81000" y="2133600"/>
            <a:ext cx="929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Focused on encouraging and promoting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type I label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1524000"/>
          </a:xfr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International Social and Environmental Accreditation and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Labelling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Alliance</a:t>
            </a:r>
            <a:b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ISEAL Member Claims Guidelin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905000"/>
            <a:ext cx="3733800" cy="1219200"/>
          </a:xfrm>
          <a:prstGeom prst="rect">
            <a:avLst/>
          </a:prstGeom>
          <a:noFill/>
        </p:spPr>
      </p:pic>
      <p:graphicFrame>
        <p:nvGraphicFramePr>
          <p:cNvPr id="6" name="Diagram 5"/>
          <p:cNvGraphicFramePr/>
          <p:nvPr/>
        </p:nvGraphicFramePr>
        <p:xfrm>
          <a:off x="762000" y="3429000"/>
          <a:ext cx="76200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/>
          <p:cNvSpPr/>
          <p:nvPr/>
        </p:nvSpPr>
        <p:spPr>
          <a:xfrm>
            <a:off x="381000" y="2209800"/>
            <a:ext cx="4953000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Set up to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advance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develop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sustainability standards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 products across the globe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40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Prominent eco-labels in India</a:t>
            </a:r>
            <a:br>
              <a:rPr lang="en-US" sz="40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0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Eco mark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Green Pro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India Organic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GOTS</a:t>
            </a:r>
          </a:p>
          <a:p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752600"/>
            <a:ext cx="1588942" cy="166948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8800" y="1371600"/>
            <a:ext cx="3103418" cy="2469320"/>
          </a:xfrm>
          <a:prstGeom prst="rect">
            <a:avLst/>
          </a:prstGeom>
        </p:spPr>
      </p:pic>
      <p:pic>
        <p:nvPicPr>
          <p:cNvPr id="6" name="Picture 5" descr="https://i0.wp.com/www.ecoideaz.com/wp-content/uploads/2018/07/Eco-labels-in-India.jpg?resize=696%2C394&amp;ssl=1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38400" y="4038600"/>
            <a:ext cx="4769984" cy="2441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2"/>
          <p:cNvGrpSpPr>
            <a:grpSpLocks/>
          </p:cNvGrpSpPr>
          <p:nvPr/>
        </p:nvGrpSpPr>
        <p:grpSpPr bwMode="auto">
          <a:xfrm>
            <a:off x="609600" y="1524000"/>
            <a:ext cx="4713671" cy="4659312"/>
            <a:chOff x="-33" y="2199132"/>
            <a:chExt cx="2992120" cy="4658995"/>
          </a:xfrm>
        </p:grpSpPr>
        <p:sp>
          <p:nvSpPr>
            <p:cNvPr id="5" name="object 3"/>
            <p:cNvSpPr>
              <a:spLocks/>
            </p:cNvSpPr>
            <p:nvPr/>
          </p:nvSpPr>
          <p:spPr bwMode="auto">
            <a:xfrm>
              <a:off x="22059" y="5995416"/>
              <a:ext cx="1632585" cy="862965"/>
            </a:xfrm>
            <a:custGeom>
              <a:avLst/>
              <a:gdLst>
                <a:gd name="T0" fmla="*/ 735393 w 1632585"/>
                <a:gd name="T1" fmla="*/ 0 h 862965"/>
                <a:gd name="T2" fmla="*/ 0 w 1632585"/>
                <a:gd name="T3" fmla="*/ 862584 h 862965"/>
                <a:gd name="T4" fmla="*/ 1632318 w 1632585"/>
                <a:gd name="T5" fmla="*/ 862584 h 862965"/>
                <a:gd name="T6" fmla="*/ 735393 w 1632585"/>
                <a:gd name="T7" fmla="*/ 0 h 86296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32585" h="862965">
                  <a:moveTo>
                    <a:pt x="735393" y="0"/>
                  </a:moveTo>
                  <a:lnTo>
                    <a:pt x="0" y="862584"/>
                  </a:lnTo>
                  <a:lnTo>
                    <a:pt x="1632318" y="862584"/>
                  </a:lnTo>
                  <a:lnTo>
                    <a:pt x="735393" y="0"/>
                  </a:lnTo>
                  <a:close/>
                </a:path>
              </a:pathLst>
            </a:custGeom>
            <a:solidFill>
              <a:srgbClr val="F2F2F2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" name="object 4"/>
            <p:cNvSpPr>
              <a:spLocks/>
            </p:cNvSpPr>
            <p:nvPr/>
          </p:nvSpPr>
          <p:spPr bwMode="auto">
            <a:xfrm>
              <a:off x="-25" y="5824740"/>
              <a:ext cx="2331085" cy="1033780"/>
            </a:xfrm>
            <a:custGeom>
              <a:avLst/>
              <a:gdLst>
                <a:gd name="T0" fmla="*/ 754367 w 2331085"/>
                <a:gd name="T1" fmla="*/ 168922 h 1033779"/>
                <a:gd name="T2" fmla="*/ 0 w 2331085"/>
                <a:gd name="T3" fmla="*/ 95999 h 1033779"/>
                <a:gd name="T4" fmla="*/ 0 w 2331085"/>
                <a:gd name="T5" fmla="*/ 1033277 h 1033779"/>
                <a:gd name="T6" fmla="*/ 21945 w 2331085"/>
                <a:gd name="T7" fmla="*/ 1033277 h 1033779"/>
                <a:gd name="T8" fmla="*/ 754367 w 2331085"/>
                <a:gd name="T9" fmla="*/ 168922 h 1033779"/>
                <a:gd name="T10" fmla="*/ 2330564 w 2331085"/>
                <a:gd name="T11" fmla="*/ 0 h 1033779"/>
                <a:gd name="T12" fmla="*/ 754367 w 2331085"/>
                <a:gd name="T13" fmla="*/ 170230 h 1033779"/>
                <a:gd name="T14" fmla="*/ 1651482 w 2331085"/>
                <a:gd name="T15" fmla="*/ 1033277 h 1033779"/>
                <a:gd name="T16" fmla="*/ 1694370 w 2331085"/>
                <a:gd name="T17" fmla="*/ 1033277 h 1033779"/>
                <a:gd name="T18" fmla="*/ 2330564 w 2331085"/>
                <a:gd name="T19" fmla="*/ 0 h 10337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31085" h="1033779">
                  <a:moveTo>
                    <a:pt x="754367" y="168922"/>
                  </a:moveTo>
                  <a:lnTo>
                    <a:pt x="0" y="95999"/>
                  </a:lnTo>
                  <a:lnTo>
                    <a:pt x="0" y="1033259"/>
                  </a:lnTo>
                  <a:lnTo>
                    <a:pt x="21945" y="1033259"/>
                  </a:lnTo>
                  <a:lnTo>
                    <a:pt x="754367" y="168922"/>
                  </a:lnTo>
                  <a:close/>
                </a:path>
                <a:path w="2331085" h="1033779">
                  <a:moveTo>
                    <a:pt x="2330564" y="0"/>
                  </a:moveTo>
                  <a:lnTo>
                    <a:pt x="754367" y="170230"/>
                  </a:lnTo>
                  <a:lnTo>
                    <a:pt x="1651482" y="1033259"/>
                  </a:lnTo>
                  <a:lnTo>
                    <a:pt x="1694370" y="1033259"/>
                  </a:lnTo>
                  <a:lnTo>
                    <a:pt x="2330564" y="0"/>
                  </a:lnTo>
                  <a:close/>
                </a:path>
              </a:pathLst>
            </a:custGeom>
            <a:solidFill>
              <a:srgbClr val="DBDBDB">
                <a:alpha val="39999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" name="object 5"/>
            <p:cNvSpPr>
              <a:spLocks/>
            </p:cNvSpPr>
            <p:nvPr/>
          </p:nvSpPr>
          <p:spPr bwMode="auto">
            <a:xfrm>
              <a:off x="-26" y="5018544"/>
              <a:ext cx="2331085" cy="977265"/>
            </a:xfrm>
            <a:custGeom>
              <a:avLst/>
              <a:gdLst>
                <a:gd name="T0" fmla="*/ 967295 w 2331085"/>
                <a:gd name="T1" fmla="*/ 0 h 977264"/>
                <a:gd name="T2" fmla="*/ 0 w 2331085"/>
                <a:gd name="T3" fmla="*/ 904575 h 977264"/>
                <a:gd name="T4" fmla="*/ 756589 w 2331085"/>
                <a:gd name="T5" fmla="*/ 976889 h 977264"/>
                <a:gd name="T6" fmla="*/ 2330577 w 2331085"/>
                <a:gd name="T7" fmla="*/ 807826 h 977264"/>
                <a:gd name="T8" fmla="*/ 967295 w 2331085"/>
                <a:gd name="T9" fmla="*/ 0 h 977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31085" h="977264">
                  <a:moveTo>
                    <a:pt x="967295" y="0"/>
                  </a:moveTo>
                  <a:lnTo>
                    <a:pt x="0" y="904557"/>
                  </a:lnTo>
                  <a:lnTo>
                    <a:pt x="756589" y="976871"/>
                  </a:lnTo>
                  <a:lnTo>
                    <a:pt x="2330577" y="807808"/>
                  </a:lnTo>
                  <a:lnTo>
                    <a:pt x="967295" y="0"/>
                  </a:lnTo>
                  <a:close/>
                </a:path>
              </a:pathLst>
            </a:custGeom>
            <a:solidFill>
              <a:srgbClr val="C1C1C1">
                <a:alpha val="39999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" name="object 6"/>
            <p:cNvSpPr>
              <a:spLocks/>
            </p:cNvSpPr>
            <p:nvPr/>
          </p:nvSpPr>
          <p:spPr bwMode="auto">
            <a:xfrm>
              <a:off x="965802" y="3901439"/>
              <a:ext cx="1365250" cy="1923414"/>
            </a:xfrm>
            <a:custGeom>
              <a:avLst/>
              <a:gdLst>
                <a:gd name="T0" fmla="*/ 125996 w 1365250"/>
                <a:gd name="T1" fmla="*/ 0 h 1923414"/>
                <a:gd name="T2" fmla="*/ 0 w 1365250"/>
                <a:gd name="T3" fmla="*/ 1114869 h 1923414"/>
                <a:gd name="T4" fmla="*/ 1364742 w 1365250"/>
                <a:gd name="T5" fmla="*/ 1923288 h 1923414"/>
                <a:gd name="T6" fmla="*/ 125996 w 1365250"/>
                <a:gd name="T7" fmla="*/ 0 h 19234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65250" h="1923414">
                  <a:moveTo>
                    <a:pt x="125996" y="0"/>
                  </a:moveTo>
                  <a:lnTo>
                    <a:pt x="0" y="1114869"/>
                  </a:lnTo>
                  <a:lnTo>
                    <a:pt x="1364742" y="1923288"/>
                  </a:lnTo>
                  <a:lnTo>
                    <a:pt x="125996" y="0"/>
                  </a:lnTo>
                  <a:close/>
                </a:path>
              </a:pathLst>
            </a:custGeom>
            <a:solidFill>
              <a:srgbClr val="DBDBDB">
                <a:alpha val="39999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" name="object 7"/>
            <p:cNvSpPr>
              <a:spLocks/>
            </p:cNvSpPr>
            <p:nvPr/>
          </p:nvSpPr>
          <p:spPr bwMode="auto">
            <a:xfrm>
              <a:off x="-33" y="4907280"/>
              <a:ext cx="965835" cy="1013460"/>
            </a:xfrm>
            <a:custGeom>
              <a:avLst/>
              <a:gdLst>
                <a:gd name="T0" fmla="*/ 0 w 965835"/>
                <a:gd name="T1" fmla="*/ 0 h 1013460"/>
                <a:gd name="T2" fmla="*/ 0 w 965835"/>
                <a:gd name="T3" fmla="*/ 1013460 h 1013460"/>
                <a:gd name="T4" fmla="*/ 965835 w 965835"/>
                <a:gd name="T5" fmla="*/ 109791 h 1013460"/>
                <a:gd name="T6" fmla="*/ 0 w 965835"/>
                <a:gd name="T7" fmla="*/ 0 h 10134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65835" h="1013460">
                  <a:moveTo>
                    <a:pt x="0" y="0"/>
                  </a:moveTo>
                  <a:lnTo>
                    <a:pt x="0" y="1013460"/>
                  </a:lnTo>
                  <a:lnTo>
                    <a:pt x="965835" y="1097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" name="object 8"/>
            <p:cNvSpPr>
              <a:spLocks/>
            </p:cNvSpPr>
            <p:nvPr/>
          </p:nvSpPr>
          <p:spPr bwMode="auto">
            <a:xfrm>
              <a:off x="-33" y="3901427"/>
              <a:ext cx="1094105" cy="1117600"/>
            </a:xfrm>
            <a:custGeom>
              <a:avLst/>
              <a:gdLst>
                <a:gd name="T0" fmla="*/ 1093851 w 1094105"/>
                <a:gd name="T1" fmla="*/ 0 h 1117600"/>
                <a:gd name="T2" fmla="*/ 0 w 1094105"/>
                <a:gd name="T3" fmla="*/ 357936 h 1117600"/>
                <a:gd name="T4" fmla="*/ 0 w 1094105"/>
                <a:gd name="T5" fmla="*/ 1006894 h 1117600"/>
                <a:gd name="T6" fmla="*/ 967905 w 1094105"/>
                <a:gd name="T7" fmla="*/ 1117104 h 1117600"/>
                <a:gd name="T8" fmla="*/ 1093851 w 1094105"/>
                <a:gd name="T9" fmla="*/ 0 h 1117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94105" h="1117600">
                  <a:moveTo>
                    <a:pt x="1093851" y="0"/>
                  </a:moveTo>
                  <a:lnTo>
                    <a:pt x="0" y="357936"/>
                  </a:lnTo>
                  <a:lnTo>
                    <a:pt x="0" y="1006894"/>
                  </a:lnTo>
                  <a:lnTo>
                    <a:pt x="967905" y="1117104"/>
                  </a:lnTo>
                  <a:lnTo>
                    <a:pt x="1093851" y="0"/>
                  </a:lnTo>
                  <a:close/>
                </a:path>
              </a:pathLst>
            </a:custGeom>
            <a:solidFill>
              <a:srgbClr val="C1C1C1">
                <a:alpha val="39999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" name="object 9"/>
            <p:cNvSpPr>
              <a:spLocks/>
            </p:cNvSpPr>
            <p:nvPr/>
          </p:nvSpPr>
          <p:spPr bwMode="auto">
            <a:xfrm>
              <a:off x="-33" y="3020568"/>
              <a:ext cx="1094105" cy="1236345"/>
            </a:xfrm>
            <a:custGeom>
              <a:avLst/>
              <a:gdLst>
                <a:gd name="T0" fmla="*/ 0 w 1094105"/>
                <a:gd name="T1" fmla="*/ 0 h 1236345"/>
                <a:gd name="T2" fmla="*/ 0 w 1094105"/>
                <a:gd name="T3" fmla="*/ 1235964 h 1236345"/>
                <a:gd name="T4" fmla="*/ 1093851 w 1094105"/>
                <a:gd name="T5" fmla="*/ 878535 h 1236345"/>
                <a:gd name="T6" fmla="*/ 0 w 1094105"/>
                <a:gd name="T7" fmla="*/ 0 h 12363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94105" h="1236345">
                  <a:moveTo>
                    <a:pt x="0" y="0"/>
                  </a:moveTo>
                  <a:lnTo>
                    <a:pt x="0" y="1235964"/>
                  </a:lnTo>
                  <a:lnTo>
                    <a:pt x="1093851" y="8785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" name="object 10"/>
            <p:cNvSpPr>
              <a:spLocks/>
            </p:cNvSpPr>
            <p:nvPr/>
          </p:nvSpPr>
          <p:spPr bwMode="auto">
            <a:xfrm>
              <a:off x="-33" y="2199132"/>
              <a:ext cx="1094105" cy="1702435"/>
            </a:xfrm>
            <a:custGeom>
              <a:avLst/>
              <a:gdLst>
                <a:gd name="T0" fmla="*/ 0 w 1094105"/>
                <a:gd name="T1" fmla="*/ 0 h 1702435"/>
                <a:gd name="T2" fmla="*/ 0 w 1094105"/>
                <a:gd name="T3" fmla="*/ 822426 h 1702435"/>
                <a:gd name="T4" fmla="*/ 1093851 w 1094105"/>
                <a:gd name="T5" fmla="*/ 1702308 h 1702435"/>
                <a:gd name="T6" fmla="*/ 0 w 1094105"/>
                <a:gd name="T7" fmla="*/ 0 h 170243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94105" h="1702435">
                  <a:moveTo>
                    <a:pt x="0" y="0"/>
                  </a:moveTo>
                  <a:lnTo>
                    <a:pt x="0" y="822426"/>
                  </a:lnTo>
                  <a:lnTo>
                    <a:pt x="1093851" y="17023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DBDB">
                <a:alpha val="39999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" name="object 11"/>
            <p:cNvSpPr>
              <a:spLocks/>
            </p:cNvSpPr>
            <p:nvPr/>
          </p:nvSpPr>
          <p:spPr bwMode="auto">
            <a:xfrm>
              <a:off x="1697227" y="5824728"/>
              <a:ext cx="1294765" cy="1033780"/>
            </a:xfrm>
            <a:custGeom>
              <a:avLst/>
              <a:gdLst>
                <a:gd name="T0" fmla="*/ 634199 w 1294764"/>
                <a:gd name="T1" fmla="*/ 0 h 1033779"/>
                <a:gd name="T2" fmla="*/ 0 w 1294764"/>
                <a:gd name="T3" fmla="*/ 1033290 h 1033779"/>
                <a:gd name="T4" fmla="*/ 1294579 w 1294764"/>
                <a:gd name="T5" fmla="*/ 1033290 h 1033779"/>
                <a:gd name="T6" fmla="*/ 634199 w 1294764"/>
                <a:gd name="T7" fmla="*/ 0 h 10337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94764" h="1033779">
                  <a:moveTo>
                    <a:pt x="634199" y="0"/>
                  </a:moveTo>
                  <a:lnTo>
                    <a:pt x="0" y="1033272"/>
                  </a:lnTo>
                  <a:lnTo>
                    <a:pt x="1294561" y="1033272"/>
                  </a:lnTo>
                  <a:lnTo>
                    <a:pt x="634199" y="0"/>
                  </a:lnTo>
                  <a:close/>
                </a:path>
              </a:pathLst>
            </a:custGeom>
            <a:solidFill>
              <a:srgbClr val="C1C1C1">
                <a:alpha val="39999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4" name="object 12"/>
          <p:cNvSpPr txBox="1">
            <a:spLocks/>
          </p:cNvSpPr>
          <p:nvPr/>
        </p:nvSpPr>
        <p:spPr>
          <a:xfrm>
            <a:off x="1123640" y="88900"/>
            <a:ext cx="8553760" cy="412750"/>
          </a:xfrm>
          <a:prstGeom prst="rect">
            <a:avLst/>
          </a:prstGeom>
        </p:spPr>
        <p:txBody>
          <a:bodyPr wrap="square" lIns="0" tIns="12065" rIns="0" bIns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-55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Arial"/>
              </a:rPr>
              <a:t> 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Arial"/>
            </a:endParaRPr>
          </a:p>
        </p:txBody>
      </p:sp>
      <p:sp>
        <p:nvSpPr>
          <p:cNvPr id="15" name="object 13"/>
          <p:cNvSpPr txBox="1"/>
          <p:nvPr/>
        </p:nvSpPr>
        <p:spPr>
          <a:xfrm>
            <a:off x="1066800" y="1752600"/>
            <a:ext cx="3652053" cy="6283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Started by Central Pollution Control Board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CPCB</a:t>
            </a:r>
            <a:r>
              <a:rPr lang="en-US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bject 14"/>
          <p:cNvSpPr txBox="1"/>
          <p:nvPr/>
        </p:nvSpPr>
        <p:spPr>
          <a:xfrm>
            <a:off x="1066800" y="2819400"/>
            <a:ext cx="3581400" cy="6412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1991, cradle-to-grave approach </a:t>
            </a:r>
          </a:p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bject 15"/>
          <p:cNvSpPr txBox="1"/>
          <p:nvPr/>
        </p:nvSpPr>
        <p:spPr>
          <a:xfrm>
            <a:off x="1066800" y="4038600"/>
            <a:ext cx="3657600" cy="6283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Identified 17 categories of consumer products 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bject 16"/>
          <p:cNvSpPr txBox="1"/>
          <p:nvPr/>
        </p:nvSpPr>
        <p:spPr>
          <a:xfrm>
            <a:off x="5943600" y="1524000"/>
            <a:ext cx="3048000" cy="6283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To provide an incentive for manufacturers and importers 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bject 17"/>
          <p:cNvSpPr txBox="1"/>
          <p:nvPr/>
        </p:nvSpPr>
        <p:spPr>
          <a:xfrm>
            <a:off x="5943600" y="2590800"/>
            <a:ext cx="2971800" cy="9489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12700" rIns="0" bIns="0">
            <a:spAutoFit/>
          </a:bodyPr>
          <a:lstStyle/>
          <a:p>
            <a:pPr marL="12700" lvl="0">
              <a:spcBef>
                <a:spcPts val="100"/>
              </a:spcBef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To improve the quality of         the environment</a:t>
            </a:r>
          </a:p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object 19"/>
          <p:cNvGrpSpPr>
            <a:grpSpLocks/>
          </p:cNvGrpSpPr>
          <p:nvPr/>
        </p:nvGrpSpPr>
        <p:grpSpPr bwMode="auto">
          <a:xfrm>
            <a:off x="5105400" y="2667000"/>
            <a:ext cx="762000" cy="838200"/>
            <a:chOff x="4643856" y="2714625"/>
            <a:chExt cx="498475" cy="714375"/>
          </a:xfrm>
        </p:grpSpPr>
        <p:sp>
          <p:nvSpPr>
            <p:cNvPr id="22" name="object 20"/>
            <p:cNvSpPr>
              <a:spLocks/>
            </p:cNvSpPr>
            <p:nvPr/>
          </p:nvSpPr>
          <p:spPr bwMode="auto">
            <a:xfrm>
              <a:off x="4643856" y="2714625"/>
              <a:ext cx="497205" cy="714375"/>
            </a:xfrm>
            <a:custGeom>
              <a:avLst/>
              <a:gdLst>
                <a:gd name="T0" fmla="*/ 497121 w 497204"/>
                <a:gd name="T1" fmla="*/ 0 h 714375"/>
                <a:gd name="T2" fmla="*/ 248551 w 497204"/>
                <a:gd name="T3" fmla="*/ 0 h 714375"/>
                <a:gd name="T4" fmla="*/ 214820 w 497204"/>
                <a:gd name="T5" fmla="*/ 3263 h 714375"/>
                <a:gd name="T6" fmla="*/ 151803 w 497204"/>
                <a:gd name="T7" fmla="*/ 28054 h 714375"/>
                <a:gd name="T8" fmla="*/ 96672 w 497204"/>
                <a:gd name="T9" fmla="*/ 74383 h 714375"/>
                <a:gd name="T10" fmla="*/ 72796 w 497204"/>
                <a:gd name="T11" fmla="*/ 104546 h 714375"/>
                <a:gd name="T12" fmla="*/ 51790 w 497204"/>
                <a:gd name="T13" fmla="*/ 138836 h 714375"/>
                <a:gd name="T14" fmla="*/ 33934 w 497204"/>
                <a:gd name="T15" fmla="*/ 176796 h 714375"/>
                <a:gd name="T16" fmla="*/ 19532 w 497204"/>
                <a:gd name="T17" fmla="*/ 218020 h 714375"/>
                <a:gd name="T18" fmla="*/ 8877 w 497204"/>
                <a:gd name="T19" fmla="*/ 262077 h 714375"/>
                <a:gd name="T20" fmla="*/ 2273 w 497204"/>
                <a:gd name="T21" fmla="*/ 308533 h 714375"/>
                <a:gd name="T22" fmla="*/ 0 w 497204"/>
                <a:gd name="T23" fmla="*/ 356971 h 714375"/>
                <a:gd name="T24" fmla="*/ 2273 w 497204"/>
                <a:gd name="T25" fmla="*/ 405409 h 714375"/>
                <a:gd name="T26" fmla="*/ 8877 w 497204"/>
                <a:gd name="T27" fmla="*/ 451866 h 714375"/>
                <a:gd name="T28" fmla="*/ 19532 w 497204"/>
                <a:gd name="T29" fmla="*/ 495922 h 714375"/>
                <a:gd name="T30" fmla="*/ 33934 w 497204"/>
                <a:gd name="T31" fmla="*/ 537133 h 714375"/>
                <a:gd name="T32" fmla="*/ 51790 w 497204"/>
                <a:gd name="T33" fmla="*/ 575106 h 714375"/>
                <a:gd name="T34" fmla="*/ 72796 w 497204"/>
                <a:gd name="T35" fmla="*/ 609384 h 714375"/>
                <a:gd name="T36" fmla="*/ 96672 w 497204"/>
                <a:gd name="T37" fmla="*/ 639559 h 714375"/>
                <a:gd name="T38" fmla="*/ 151803 w 497204"/>
                <a:gd name="T39" fmla="*/ 685888 h 714375"/>
                <a:gd name="T40" fmla="*/ 214820 w 497204"/>
                <a:gd name="T41" fmla="*/ 710679 h 714375"/>
                <a:gd name="T42" fmla="*/ 248551 w 497204"/>
                <a:gd name="T43" fmla="*/ 713943 h 714375"/>
                <a:gd name="T44" fmla="*/ 497121 w 497204"/>
                <a:gd name="T45" fmla="*/ 713943 h 714375"/>
                <a:gd name="T46" fmla="*/ 497121 w 497204"/>
                <a:gd name="T47" fmla="*/ 0 h 71437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97204" h="714375">
                  <a:moveTo>
                    <a:pt x="497103" y="0"/>
                  </a:moveTo>
                  <a:lnTo>
                    <a:pt x="248551" y="0"/>
                  </a:lnTo>
                  <a:lnTo>
                    <a:pt x="214820" y="3263"/>
                  </a:lnTo>
                  <a:lnTo>
                    <a:pt x="151803" y="28054"/>
                  </a:lnTo>
                  <a:lnTo>
                    <a:pt x="96672" y="74383"/>
                  </a:lnTo>
                  <a:lnTo>
                    <a:pt x="72796" y="104546"/>
                  </a:lnTo>
                  <a:lnTo>
                    <a:pt x="51790" y="138836"/>
                  </a:lnTo>
                  <a:lnTo>
                    <a:pt x="33934" y="176796"/>
                  </a:lnTo>
                  <a:lnTo>
                    <a:pt x="19532" y="218020"/>
                  </a:lnTo>
                  <a:lnTo>
                    <a:pt x="8877" y="262077"/>
                  </a:lnTo>
                  <a:lnTo>
                    <a:pt x="2273" y="308533"/>
                  </a:lnTo>
                  <a:lnTo>
                    <a:pt x="0" y="356971"/>
                  </a:lnTo>
                  <a:lnTo>
                    <a:pt x="2273" y="405409"/>
                  </a:lnTo>
                  <a:lnTo>
                    <a:pt x="8877" y="451866"/>
                  </a:lnTo>
                  <a:lnTo>
                    <a:pt x="19532" y="495922"/>
                  </a:lnTo>
                  <a:lnTo>
                    <a:pt x="33934" y="537133"/>
                  </a:lnTo>
                  <a:lnTo>
                    <a:pt x="51790" y="575106"/>
                  </a:lnTo>
                  <a:lnTo>
                    <a:pt x="72796" y="609384"/>
                  </a:lnTo>
                  <a:lnTo>
                    <a:pt x="96672" y="639559"/>
                  </a:lnTo>
                  <a:lnTo>
                    <a:pt x="151803" y="685888"/>
                  </a:lnTo>
                  <a:lnTo>
                    <a:pt x="214820" y="710679"/>
                  </a:lnTo>
                  <a:lnTo>
                    <a:pt x="248551" y="713943"/>
                  </a:lnTo>
                  <a:lnTo>
                    <a:pt x="497103" y="713943"/>
                  </a:lnTo>
                  <a:lnTo>
                    <a:pt x="497103" y="0"/>
                  </a:lnTo>
                  <a:close/>
                </a:path>
              </a:pathLst>
            </a:custGeom>
            <a:solidFill>
              <a:srgbClr val="27640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" name="object 21"/>
            <p:cNvSpPr>
              <a:spLocks noChangeArrowheads="1"/>
            </p:cNvSpPr>
            <p:nvPr/>
          </p:nvSpPr>
          <p:spPr bwMode="auto">
            <a:xfrm>
              <a:off x="4710836" y="2838538"/>
              <a:ext cx="430923" cy="449846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altLang="en-US"/>
            </a:p>
          </p:txBody>
        </p:sp>
      </p:grpSp>
      <p:grpSp>
        <p:nvGrpSpPr>
          <p:cNvPr id="24" name="object 22"/>
          <p:cNvGrpSpPr>
            <a:grpSpLocks/>
          </p:cNvGrpSpPr>
          <p:nvPr/>
        </p:nvGrpSpPr>
        <p:grpSpPr bwMode="auto">
          <a:xfrm>
            <a:off x="5105400" y="3786188"/>
            <a:ext cx="762000" cy="862012"/>
            <a:chOff x="4643754" y="3786187"/>
            <a:chExt cx="499745" cy="714375"/>
          </a:xfrm>
        </p:grpSpPr>
        <p:sp>
          <p:nvSpPr>
            <p:cNvPr id="25" name="object 23"/>
            <p:cNvSpPr>
              <a:spLocks/>
            </p:cNvSpPr>
            <p:nvPr/>
          </p:nvSpPr>
          <p:spPr bwMode="auto">
            <a:xfrm>
              <a:off x="4643754" y="3786187"/>
              <a:ext cx="499745" cy="714375"/>
            </a:xfrm>
            <a:custGeom>
              <a:avLst/>
              <a:gdLst>
                <a:gd name="T0" fmla="*/ 499745 w 499745"/>
                <a:gd name="T1" fmla="*/ 0 h 714375"/>
                <a:gd name="T2" fmla="*/ 249872 w 499745"/>
                <a:gd name="T3" fmla="*/ 0 h 714375"/>
                <a:gd name="T4" fmla="*/ 215963 w 499745"/>
                <a:gd name="T5" fmla="*/ 3263 h 714375"/>
                <a:gd name="T6" fmla="*/ 152603 w 499745"/>
                <a:gd name="T7" fmla="*/ 28067 h 714375"/>
                <a:gd name="T8" fmla="*/ 97180 w 499745"/>
                <a:gd name="T9" fmla="*/ 74409 h 714375"/>
                <a:gd name="T10" fmla="*/ 73190 w 499745"/>
                <a:gd name="T11" fmla="*/ 104597 h 714375"/>
                <a:gd name="T12" fmla="*/ 52057 w 499745"/>
                <a:gd name="T13" fmla="*/ 138899 h 714375"/>
                <a:gd name="T14" fmla="*/ 34112 w 499745"/>
                <a:gd name="T15" fmla="*/ 176885 h 714375"/>
                <a:gd name="T16" fmla="*/ 19634 w 499745"/>
                <a:gd name="T17" fmla="*/ 218122 h 714375"/>
                <a:gd name="T18" fmla="*/ 8928 w 499745"/>
                <a:gd name="T19" fmla="*/ 262191 h 714375"/>
                <a:gd name="T20" fmla="*/ 2286 w 499745"/>
                <a:gd name="T21" fmla="*/ 308673 h 714375"/>
                <a:gd name="T22" fmla="*/ 0 w 499745"/>
                <a:gd name="T23" fmla="*/ 357136 h 714375"/>
                <a:gd name="T24" fmla="*/ 2286 w 499745"/>
                <a:gd name="T25" fmla="*/ 405599 h 714375"/>
                <a:gd name="T26" fmla="*/ 8928 w 499745"/>
                <a:gd name="T27" fmla="*/ 452081 h 714375"/>
                <a:gd name="T28" fmla="*/ 19634 w 499745"/>
                <a:gd name="T29" fmla="*/ 496150 h 714375"/>
                <a:gd name="T30" fmla="*/ 34112 w 499745"/>
                <a:gd name="T31" fmla="*/ 537387 h 714375"/>
                <a:gd name="T32" fmla="*/ 52057 w 499745"/>
                <a:gd name="T33" fmla="*/ 575373 h 714375"/>
                <a:gd name="T34" fmla="*/ 73190 w 499745"/>
                <a:gd name="T35" fmla="*/ 609663 h 714375"/>
                <a:gd name="T36" fmla="*/ 97180 w 499745"/>
                <a:gd name="T37" fmla="*/ 639851 h 714375"/>
                <a:gd name="T38" fmla="*/ 152603 w 499745"/>
                <a:gd name="T39" fmla="*/ 686206 h 714375"/>
                <a:gd name="T40" fmla="*/ 215963 w 499745"/>
                <a:gd name="T41" fmla="*/ 711009 h 714375"/>
                <a:gd name="T42" fmla="*/ 249872 w 499745"/>
                <a:gd name="T43" fmla="*/ 714273 h 714375"/>
                <a:gd name="T44" fmla="*/ 499745 w 499745"/>
                <a:gd name="T45" fmla="*/ 714273 h 714375"/>
                <a:gd name="T46" fmla="*/ 499745 w 499745"/>
                <a:gd name="T47" fmla="*/ 0 h 71437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99745" h="714375">
                  <a:moveTo>
                    <a:pt x="499745" y="0"/>
                  </a:moveTo>
                  <a:lnTo>
                    <a:pt x="249872" y="0"/>
                  </a:lnTo>
                  <a:lnTo>
                    <a:pt x="215963" y="3263"/>
                  </a:lnTo>
                  <a:lnTo>
                    <a:pt x="152603" y="28067"/>
                  </a:lnTo>
                  <a:lnTo>
                    <a:pt x="97180" y="74409"/>
                  </a:lnTo>
                  <a:lnTo>
                    <a:pt x="73190" y="104597"/>
                  </a:lnTo>
                  <a:lnTo>
                    <a:pt x="52057" y="138899"/>
                  </a:lnTo>
                  <a:lnTo>
                    <a:pt x="34112" y="176885"/>
                  </a:lnTo>
                  <a:lnTo>
                    <a:pt x="19634" y="218122"/>
                  </a:lnTo>
                  <a:lnTo>
                    <a:pt x="8928" y="262191"/>
                  </a:lnTo>
                  <a:lnTo>
                    <a:pt x="2286" y="308673"/>
                  </a:lnTo>
                  <a:lnTo>
                    <a:pt x="0" y="357136"/>
                  </a:lnTo>
                  <a:lnTo>
                    <a:pt x="2286" y="405599"/>
                  </a:lnTo>
                  <a:lnTo>
                    <a:pt x="8928" y="452081"/>
                  </a:lnTo>
                  <a:lnTo>
                    <a:pt x="19634" y="496150"/>
                  </a:lnTo>
                  <a:lnTo>
                    <a:pt x="34112" y="537387"/>
                  </a:lnTo>
                  <a:lnTo>
                    <a:pt x="52057" y="575373"/>
                  </a:lnTo>
                  <a:lnTo>
                    <a:pt x="73190" y="609663"/>
                  </a:lnTo>
                  <a:lnTo>
                    <a:pt x="97180" y="639851"/>
                  </a:lnTo>
                  <a:lnTo>
                    <a:pt x="152603" y="686206"/>
                  </a:lnTo>
                  <a:lnTo>
                    <a:pt x="215963" y="711009"/>
                  </a:lnTo>
                  <a:lnTo>
                    <a:pt x="249872" y="714273"/>
                  </a:lnTo>
                  <a:lnTo>
                    <a:pt x="499745" y="714273"/>
                  </a:lnTo>
                  <a:lnTo>
                    <a:pt x="499745" y="0"/>
                  </a:lnTo>
                  <a:close/>
                </a:path>
              </a:pathLst>
            </a:custGeom>
            <a:solidFill>
              <a:srgbClr val="5FA541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" name="object 24"/>
            <p:cNvSpPr>
              <a:spLocks noChangeArrowheads="1"/>
            </p:cNvSpPr>
            <p:nvPr/>
          </p:nvSpPr>
          <p:spPr bwMode="auto">
            <a:xfrm>
              <a:off x="4806086" y="4097439"/>
              <a:ext cx="237718" cy="238086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altLang="en-US"/>
            </a:p>
          </p:txBody>
        </p:sp>
        <p:sp>
          <p:nvSpPr>
            <p:cNvPr id="27" name="object 25"/>
            <p:cNvSpPr>
              <a:spLocks noChangeArrowheads="1"/>
            </p:cNvSpPr>
            <p:nvPr/>
          </p:nvSpPr>
          <p:spPr bwMode="auto">
            <a:xfrm>
              <a:off x="4732538" y="3954515"/>
              <a:ext cx="217147" cy="227416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altLang="en-US"/>
            </a:p>
          </p:txBody>
        </p:sp>
      </p:grpSp>
      <p:grpSp>
        <p:nvGrpSpPr>
          <p:cNvPr id="28" name="object 26"/>
          <p:cNvGrpSpPr>
            <a:grpSpLocks/>
          </p:cNvGrpSpPr>
          <p:nvPr/>
        </p:nvGrpSpPr>
        <p:grpSpPr bwMode="auto">
          <a:xfrm>
            <a:off x="304800" y="1676400"/>
            <a:ext cx="5675164" cy="4235397"/>
            <a:chOff x="345730" y="1705355"/>
            <a:chExt cx="4796029" cy="4009340"/>
          </a:xfrm>
        </p:grpSpPr>
        <p:sp>
          <p:nvSpPr>
            <p:cNvPr id="29" name="object 27"/>
            <p:cNvSpPr>
              <a:spLocks/>
            </p:cNvSpPr>
            <p:nvPr/>
          </p:nvSpPr>
          <p:spPr bwMode="auto">
            <a:xfrm>
              <a:off x="362111" y="1705355"/>
              <a:ext cx="563182" cy="706755"/>
            </a:xfrm>
            <a:custGeom>
              <a:avLst/>
              <a:gdLst>
                <a:gd name="T0" fmla="*/ 438912 w 439420"/>
                <a:gd name="T1" fmla="*/ 0 h 706755"/>
                <a:gd name="T2" fmla="*/ 219456 w 439420"/>
                <a:gd name="T3" fmla="*/ 0 h 706755"/>
                <a:gd name="T4" fmla="*/ 189674 w 439420"/>
                <a:gd name="T5" fmla="*/ 3225 h 706755"/>
                <a:gd name="T6" fmla="*/ 134035 w 439420"/>
                <a:gd name="T7" fmla="*/ 27749 h 706755"/>
                <a:gd name="T8" fmla="*/ 85356 w 439420"/>
                <a:gd name="T9" fmla="*/ 73571 h 706755"/>
                <a:gd name="T10" fmla="*/ 45720 w 439420"/>
                <a:gd name="T11" fmla="*/ 137325 h 706755"/>
                <a:gd name="T12" fmla="*/ 29959 w 439420"/>
                <a:gd name="T13" fmla="*/ 174879 h 706755"/>
                <a:gd name="T14" fmla="*/ 17246 w 439420"/>
                <a:gd name="T15" fmla="*/ 215658 h 706755"/>
                <a:gd name="T16" fmla="*/ 7835 w 439420"/>
                <a:gd name="T17" fmla="*/ 259232 h 706755"/>
                <a:gd name="T18" fmla="*/ 2006 w 439420"/>
                <a:gd name="T19" fmla="*/ 305181 h 706755"/>
                <a:gd name="T20" fmla="*/ 0 w 439420"/>
                <a:gd name="T21" fmla="*/ 353098 h 706755"/>
                <a:gd name="T22" fmla="*/ 2006 w 439420"/>
                <a:gd name="T23" fmla="*/ 401002 h 706755"/>
                <a:gd name="T24" fmla="*/ 7835 w 439420"/>
                <a:gd name="T25" fmla="*/ 446951 h 706755"/>
                <a:gd name="T26" fmla="*/ 17246 w 439420"/>
                <a:gd name="T27" fmla="*/ 490524 h 706755"/>
                <a:gd name="T28" fmla="*/ 29959 w 439420"/>
                <a:gd name="T29" fmla="*/ 531304 h 706755"/>
                <a:gd name="T30" fmla="*/ 45720 w 439420"/>
                <a:gd name="T31" fmla="*/ 568858 h 706755"/>
                <a:gd name="T32" fmla="*/ 64274 w 439420"/>
                <a:gd name="T33" fmla="*/ 602767 h 706755"/>
                <a:gd name="T34" fmla="*/ 108686 w 439420"/>
                <a:gd name="T35" fmla="*/ 657974 h 706755"/>
                <a:gd name="T36" fmla="*/ 161112 w 439420"/>
                <a:gd name="T37" fmla="*/ 693572 h 706755"/>
                <a:gd name="T38" fmla="*/ 219456 w 439420"/>
                <a:gd name="T39" fmla="*/ 706183 h 706755"/>
                <a:gd name="T40" fmla="*/ 438912 w 439420"/>
                <a:gd name="T41" fmla="*/ 706183 h 706755"/>
                <a:gd name="T42" fmla="*/ 438912 w 439420"/>
                <a:gd name="T43" fmla="*/ 0 h 70675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39420" h="706755">
                  <a:moveTo>
                    <a:pt x="438912" y="0"/>
                  </a:moveTo>
                  <a:lnTo>
                    <a:pt x="219456" y="0"/>
                  </a:lnTo>
                  <a:lnTo>
                    <a:pt x="189674" y="3225"/>
                  </a:lnTo>
                  <a:lnTo>
                    <a:pt x="134035" y="27749"/>
                  </a:lnTo>
                  <a:lnTo>
                    <a:pt x="85356" y="73571"/>
                  </a:lnTo>
                  <a:lnTo>
                    <a:pt x="45720" y="137325"/>
                  </a:lnTo>
                  <a:lnTo>
                    <a:pt x="29959" y="174879"/>
                  </a:lnTo>
                  <a:lnTo>
                    <a:pt x="17246" y="215658"/>
                  </a:lnTo>
                  <a:lnTo>
                    <a:pt x="7835" y="259232"/>
                  </a:lnTo>
                  <a:lnTo>
                    <a:pt x="2006" y="305181"/>
                  </a:lnTo>
                  <a:lnTo>
                    <a:pt x="0" y="353098"/>
                  </a:lnTo>
                  <a:lnTo>
                    <a:pt x="2006" y="401002"/>
                  </a:lnTo>
                  <a:lnTo>
                    <a:pt x="7835" y="446951"/>
                  </a:lnTo>
                  <a:lnTo>
                    <a:pt x="17246" y="490524"/>
                  </a:lnTo>
                  <a:lnTo>
                    <a:pt x="29959" y="531304"/>
                  </a:lnTo>
                  <a:lnTo>
                    <a:pt x="45720" y="568858"/>
                  </a:lnTo>
                  <a:lnTo>
                    <a:pt x="64274" y="602767"/>
                  </a:lnTo>
                  <a:lnTo>
                    <a:pt x="108686" y="657974"/>
                  </a:lnTo>
                  <a:lnTo>
                    <a:pt x="161112" y="693572"/>
                  </a:lnTo>
                  <a:lnTo>
                    <a:pt x="219456" y="706183"/>
                  </a:lnTo>
                  <a:lnTo>
                    <a:pt x="438912" y="706183"/>
                  </a:lnTo>
                  <a:lnTo>
                    <a:pt x="438912" y="0"/>
                  </a:lnTo>
                  <a:close/>
                </a:path>
              </a:pathLst>
            </a:custGeom>
            <a:solidFill>
              <a:srgbClr val="21550A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" name="object 28"/>
            <p:cNvSpPr>
              <a:spLocks/>
            </p:cNvSpPr>
            <p:nvPr/>
          </p:nvSpPr>
          <p:spPr bwMode="auto">
            <a:xfrm>
              <a:off x="360967" y="2714625"/>
              <a:ext cx="564326" cy="706755"/>
            </a:xfrm>
            <a:custGeom>
              <a:avLst/>
              <a:gdLst>
                <a:gd name="T0" fmla="*/ 440055 w 440055"/>
                <a:gd name="T1" fmla="*/ 0 h 706754"/>
                <a:gd name="T2" fmla="*/ 220027 w 440055"/>
                <a:gd name="T3" fmla="*/ 0 h 706754"/>
                <a:gd name="T4" fmla="*/ 190169 w 440055"/>
                <a:gd name="T5" fmla="*/ 3225 h 706754"/>
                <a:gd name="T6" fmla="*/ 134378 w 440055"/>
                <a:gd name="T7" fmla="*/ 27749 h 706754"/>
                <a:gd name="T8" fmla="*/ 85572 w 440055"/>
                <a:gd name="T9" fmla="*/ 73571 h 706754"/>
                <a:gd name="T10" fmla="*/ 45846 w 440055"/>
                <a:gd name="T11" fmla="*/ 137325 h 706754"/>
                <a:gd name="T12" fmla="*/ 30035 w 440055"/>
                <a:gd name="T13" fmla="*/ 174879 h 706754"/>
                <a:gd name="T14" fmla="*/ 17284 w 440055"/>
                <a:gd name="T15" fmla="*/ 215658 h 706754"/>
                <a:gd name="T16" fmla="*/ 7861 w 440055"/>
                <a:gd name="T17" fmla="*/ 259232 h 706754"/>
                <a:gd name="T18" fmla="*/ 2006 w 440055"/>
                <a:gd name="T19" fmla="*/ 305181 h 706754"/>
                <a:gd name="T20" fmla="*/ 0 w 440055"/>
                <a:gd name="T21" fmla="*/ 353098 h 706754"/>
                <a:gd name="T22" fmla="*/ 2006 w 440055"/>
                <a:gd name="T23" fmla="*/ 401020 h 706754"/>
                <a:gd name="T24" fmla="*/ 7861 w 440055"/>
                <a:gd name="T25" fmla="*/ 446969 h 706754"/>
                <a:gd name="T26" fmla="*/ 17284 w 440055"/>
                <a:gd name="T27" fmla="*/ 490542 h 706754"/>
                <a:gd name="T28" fmla="*/ 30035 w 440055"/>
                <a:gd name="T29" fmla="*/ 531322 h 706754"/>
                <a:gd name="T30" fmla="*/ 45846 w 440055"/>
                <a:gd name="T31" fmla="*/ 568876 h 706754"/>
                <a:gd name="T32" fmla="*/ 64439 w 440055"/>
                <a:gd name="T33" fmla="*/ 602785 h 706754"/>
                <a:gd name="T34" fmla="*/ 108978 w 440055"/>
                <a:gd name="T35" fmla="*/ 657992 h 706754"/>
                <a:gd name="T36" fmla="*/ 161531 w 440055"/>
                <a:gd name="T37" fmla="*/ 693590 h 706754"/>
                <a:gd name="T38" fmla="*/ 220027 w 440055"/>
                <a:gd name="T39" fmla="*/ 706201 h 706754"/>
                <a:gd name="T40" fmla="*/ 440055 w 440055"/>
                <a:gd name="T41" fmla="*/ 706201 h 706754"/>
                <a:gd name="T42" fmla="*/ 440055 w 440055"/>
                <a:gd name="T43" fmla="*/ 0 h 70675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40055" h="706754">
                  <a:moveTo>
                    <a:pt x="440055" y="0"/>
                  </a:moveTo>
                  <a:lnTo>
                    <a:pt x="220027" y="0"/>
                  </a:lnTo>
                  <a:lnTo>
                    <a:pt x="190169" y="3225"/>
                  </a:lnTo>
                  <a:lnTo>
                    <a:pt x="134378" y="27749"/>
                  </a:lnTo>
                  <a:lnTo>
                    <a:pt x="85572" y="73571"/>
                  </a:lnTo>
                  <a:lnTo>
                    <a:pt x="45846" y="137325"/>
                  </a:lnTo>
                  <a:lnTo>
                    <a:pt x="30035" y="174879"/>
                  </a:lnTo>
                  <a:lnTo>
                    <a:pt x="17284" y="215658"/>
                  </a:lnTo>
                  <a:lnTo>
                    <a:pt x="7861" y="259232"/>
                  </a:lnTo>
                  <a:lnTo>
                    <a:pt x="2006" y="305181"/>
                  </a:lnTo>
                  <a:lnTo>
                    <a:pt x="0" y="353098"/>
                  </a:lnTo>
                  <a:lnTo>
                    <a:pt x="2006" y="401002"/>
                  </a:lnTo>
                  <a:lnTo>
                    <a:pt x="7861" y="446951"/>
                  </a:lnTo>
                  <a:lnTo>
                    <a:pt x="17284" y="490524"/>
                  </a:lnTo>
                  <a:lnTo>
                    <a:pt x="30035" y="531304"/>
                  </a:lnTo>
                  <a:lnTo>
                    <a:pt x="45846" y="568858"/>
                  </a:lnTo>
                  <a:lnTo>
                    <a:pt x="64439" y="602767"/>
                  </a:lnTo>
                  <a:lnTo>
                    <a:pt x="108978" y="657974"/>
                  </a:lnTo>
                  <a:lnTo>
                    <a:pt x="161531" y="693572"/>
                  </a:lnTo>
                  <a:lnTo>
                    <a:pt x="220027" y="706183"/>
                  </a:lnTo>
                  <a:lnTo>
                    <a:pt x="440055" y="706183"/>
                  </a:lnTo>
                  <a:lnTo>
                    <a:pt x="440055" y="0"/>
                  </a:lnTo>
                  <a:close/>
                </a:path>
              </a:pathLst>
            </a:custGeom>
            <a:solidFill>
              <a:srgbClr val="2C720E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" name="object 29"/>
            <p:cNvSpPr>
              <a:spLocks/>
            </p:cNvSpPr>
            <p:nvPr/>
          </p:nvSpPr>
          <p:spPr bwMode="auto">
            <a:xfrm>
              <a:off x="357538" y="3857625"/>
              <a:ext cx="567756" cy="708025"/>
            </a:xfrm>
            <a:custGeom>
              <a:avLst/>
              <a:gdLst>
                <a:gd name="T0" fmla="*/ 440055 w 440055"/>
                <a:gd name="T1" fmla="*/ 0 h 708025"/>
                <a:gd name="T2" fmla="*/ 220027 w 440055"/>
                <a:gd name="T3" fmla="*/ 0 h 708025"/>
                <a:gd name="T4" fmla="*/ 190169 w 440055"/>
                <a:gd name="T5" fmla="*/ 3225 h 708025"/>
                <a:gd name="T6" fmla="*/ 134378 w 440055"/>
                <a:gd name="T7" fmla="*/ 27800 h 708025"/>
                <a:gd name="T8" fmla="*/ 85572 w 440055"/>
                <a:gd name="T9" fmla="*/ 73710 h 708025"/>
                <a:gd name="T10" fmla="*/ 45846 w 440055"/>
                <a:gd name="T11" fmla="*/ 137591 h 708025"/>
                <a:gd name="T12" fmla="*/ 30035 w 440055"/>
                <a:gd name="T13" fmla="*/ 175209 h 708025"/>
                <a:gd name="T14" fmla="*/ 17284 w 440055"/>
                <a:gd name="T15" fmla="*/ 216052 h 708025"/>
                <a:gd name="T16" fmla="*/ 7861 w 440055"/>
                <a:gd name="T17" fmla="*/ 259715 h 708025"/>
                <a:gd name="T18" fmla="*/ 2006 w 440055"/>
                <a:gd name="T19" fmla="*/ 305752 h 708025"/>
                <a:gd name="T20" fmla="*/ 0 w 440055"/>
                <a:gd name="T21" fmla="*/ 353745 h 708025"/>
                <a:gd name="T22" fmla="*/ 2006 w 440055"/>
                <a:gd name="T23" fmla="*/ 401751 h 708025"/>
                <a:gd name="T24" fmla="*/ 7861 w 440055"/>
                <a:gd name="T25" fmla="*/ 447789 h 708025"/>
                <a:gd name="T26" fmla="*/ 17284 w 440055"/>
                <a:gd name="T27" fmla="*/ 491439 h 708025"/>
                <a:gd name="T28" fmla="*/ 30035 w 440055"/>
                <a:gd name="T29" fmla="*/ 532295 h 708025"/>
                <a:gd name="T30" fmla="*/ 45846 w 440055"/>
                <a:gd name="T31" fmla="*/ 569912 h 708025"/>
                <a:gd name="T32" fmla="*/ 64439 w 440055"/>
                <a:gd name="T33" fmla="*/ 603885 h 708025"/>
                <a:gd name="T34" fmla="*/ 108978 w 440055"/>
                <a:gd name="T35" fmla="*/ 659206 h 708025"/>
                <a:gd name="T36" fmla="*/ 161531 w 440055"/>
                <a:gd name="T37" fmla="*/ 694867 h 708025"/>
                <a:gd name="T38" fmla="*/ 220027 w 440055"/>
                <a:gd name="T39" fmla="*/ 707504 h 708025"/>
                <a:gd name="T40" fmla="*/ 440055 w 440055"/>
                <a:gd name="T41" fmla="*/ 707504 h 708025"/>
                <a:gd name="T42" fmla="*/ 440055 w 440055"/>
                <a:gd name="T43" fmla="*/ 0 h 70802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40055" h="708025">
                  <a:moveTo>
                    <a:pt x="440055" y="0"/>
                  </a:moveTo>
                  <a:lnTo>
                    <a:pt x="220027" y="0"/>
                  </a:lnTo>
                  <a:lnTo>
                    <a:pt x="190169" y="3225"/>
                  </a:lnTo>
                  <a:lnTo>
                    <a:pt x="134378" y="27800"/>
                  </a:lnTo>
                  <a:lnTo>
                    <a:pt x="85572" y="73710"/>
                  </a:lnTo>
                  <a:lnTo>
                    <a:pt x="45846" y="137591"/>
                  </a:lnTo>
                  <a:lnTo>
                    <a:pt x="30035" y="175209"/>
                  </a:lnTo>
                  <a:lnTo>
                    <a:pt x="17284" y="216052"/>
                  </a:lnTo>
                  <a:lnTo>
                    <a:pt x="7861" y="259715"/>
                  </a:lnTo>
                  <a:lnTo>
                    <a:pt x="2006" y="305752"/>
                  </a:lnTo>
                  <a:lnTo>
                    <a:pt x="0" y="353745"/>
                  </a:lnTo>
                  <a:lnTo>
                    <a:pt x="2006" y="401751"/>
                  </a:lnTo>
                  <a:lnTo>
                    <a:pt x="7861" y="447789"/>
                  </a:lnTo>
                  <a:lnTo>
                    <a:pt x="17284" y="491439"/>
                  </a:lnTo>
                  <a:lnTo>
                    <a:pt x="30035" y="532295"/>
                  </a:lnTo>
                  <a:lnTo>
                    <a:pt x="45846" y="569912"/>
                  </a:lnTo>
                  <a:lnTo>
                    <a:pt x="64439" y="603885"/>
                  </a:lnTo>
                  <a:lnTo>
                    <a:pt x="108978" y="659206"/>
                  </a:lnTo>
                  <a:lnTo>
                    <a:pt x="161531" y="694867"/>
                  </a:lnTo>
                  <a:lnTo>
                    <a:pt x="220027" y="707504"/>
                  </a:lnTo>
                  <a:lnTo>
                    <a:pt x="440055" y="707504"/>
                  </a:lnTo>
                  <a:lnTo>
                    <a:pt x="440055" y="0"/>
                  </a:lnTo>
                  <a:close/>
                </a:path>
              </a:pathLst>
            </a:custGeom>
            <a:solidFill>
              <a:srgbClr val="87BB7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" name="object 30"/>
            <p:cNvSpPr>
              <a:spLocks noChangeArrowheads="1"/>
            </p:cNvSpPr>
            <p:nvPr/>
          </p:nvSpPr>
          <p:spPr bwMode="auto">
            <a:xfrm>
              <a:off x="442861" y="3114306"/>
              <a:ext cx="301740" cy="180771"/>
            </a:xfrm>
            <a:prstGeom prst="rect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altLang="en-US"/>
            </a:p>
          </p:txBody>
        </p:sp>
        <p:sp>
          <p:nvSpPr>
            <p:cNvPr id="33" name="object 31"/>
            <p:cNvSpPr>
              <a:spLocks noChangeArrowheads="1"/>
            </p:cNvSpPr>
            <p:nvPr/>
          </p:nvSpPr>
          <p:spPr bwMode="auto">
            <a:xfrm>
              <a:off x="473485" y="1950389"/>
              <a:ext cx="270887" cy="245427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altLang="en-US"/>
            </a:p>
          </p:txBody>
        </p:sp>
        <p:sp>
          <p:nvSpPr>
            <p:cNvPr id="34" name="object 32"/>
            <p:cNvSpPr>
              <a:spLocks noChangeArrowheads="1"/>
            </p:cNvSpPr>
            <p:nvPr/>
          </p:nvSpPr>
          <p:spPr bwMode="auto">
            <a:xfrm>
              <a:off x="540424" y="4314939"/>
              <a:ext cx="222873" cy="258711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altLang="en-US"/>
            </a:p>
          </p:txBody>
        </p:sp>
        <p:sp>
          <p:nvSpPr>
            <p:cNvPr id="35" name="object 33"/>
            <p:cNvSpPr>
              <a:spLocks noChangeArrowheads="1"/>
            </p:cNvSpPr>
            <p:nvPr/>
          </p:nvSpPr>
          <p:spPr bwMode="auto">
            <a:xfrm>
              <a:off x="439179" y="4200905"/>
              <a:ext cx="150862" cy="174180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altLang="en-US"/>
            </a:p>
          </p:txBody>
        </p:sp>
        <p:sp>
          <p:nvSpPr>
            <p:cNvPr id="36" name="object 34"/>
            <p:cNvSpPr>
              <a:spLocks/>
            </p:cNvSpPr>
            <p:nvPr/>
          </p:nvSpPr>
          <p:spPr bwMode="auto">
            <a:xfrm>
              <a:off x="345730" y="4929200"/>
              <a:ext cx="643959" cy="785495"/>
            </a:xfrm>
            <a:custGeom>
              <a:avLst/>
              <a:gdLst>
                <a:gd name="T0" fmla="*/ 440055 w 440055"/>
                <a:gd name="T1" fmla="*/ 0 h 785495"/>
                <a:gd name="T2" fmla="*/ 220027 w 440055"/>
                <a:gd name="T3" fmla="*/ 0 h 785495"/>
                <a:gd name="T4" fmla="*/ 190182 w 440055"/>
                <a:gd name="T5" fmla="*/ 3581 h 785495"/>
                <a:gd name="T6" fmla="*/ 134391 w 440055"/>
                <a:gd name="T7" fmla="*/ 30861 h 785495"/>
                <a:gd name="T8" fmla="*/ 85585 w 440055"/>
                <a:gd name="T9" fmla="*/ 81838 h 785495"/>
                <a:gd name="T10" fmla="*/ 64452 w 440055"/>
                <a:gd name="T11" fmla="*/ 115023 h 785495"/>
                <a:gd name="T12" fmla="*/ 45859 w 440055"/>
                <a:gd name="T13" fmla="*/ 152755 h 785495"/>
                <a:gd name="T14" fmla="*/ 30048 w 440055"/>
                <a:gd name="T15" fmla="*/ 194513 h 785495"/>
                <a:gd name="T16" fmla="*/ 17297 w 440055"/>
                <a:gd name="T17" fmla="*/ 239864 h 785495"/>
                <a:gd name="T18" fmla="*/ 7874 w 440055"/>
                <a:gd name="T19" fmla="*/ 288328 h 785495"/>
                <a:gd name="T20" fmla="*/ 2006 w 440055"/>
                <a:gd name="T21" fmla="*/ 339445 h 785495"/>
                <a:gd name="T22" fmla="*/ 0 w 440055"/>
                <a:gd name="T23" fmla="*/ 392722 h 785495"/>
                <a:gd name="T24" fmla="*/ 2006 w 440055"/>
                <a:gd name="T25" fmla="*/ 446011 h 785495"/>
                <a:gd name="T26" fmla="*/ 7874 w 440055"/>
                <a:gd name="T27" fmla="*/ 497128 h 785495"/>
                <a:gd name="T28" fmla="*/ 17297 w 440055"/>
                <a:gd name="T29" fmla="*/ 545592 h 785495"/>
                <a:gd name="T30" fmla="*/ 30048 w 440055"/>
                <a:gd name="T31" fmla="*/ 590943 h 785495"/>
                <a:gd name="T32" fmla="*/ 45859 w 440055"/>
                <a:gd name="T33" fmla="*/ 632701 h 785495"/>
                <a:gd name="T34" fmla="*/ 64452 w 440055"/>
                <a:gd name="T35" fmla="*/ 670420 h 785495"/>
                <a:gd name="T36" fmla="*/ 85585 w 440055"/>
                <a:gd name="T37" fmla="*/ 703618 h 785495"/>
                <a:gd name="T38" fmla="*/ 134391 w 440055"/>
                <a:gd name="T39" fmla="*/ 754583 h 785495"/>
                <a:gd name="T40" fmla="*/ 190182 w 440055"/>
                <a:gd name="T41" fmla="*/ 781862 h 785495"/>
                <a:gd name="T42" fmla="*/ 220027 w 440055"/>
                <a:gd name="T43" fmla="*/ 785444 h 785495"/>
                <a:gd name="T44" fmla="*/ 440055 w 440055"/>
                <a:gd name="T45" fmla="*/ 785444 h 785495"/>
                <a:gd name="T46" fmla="*/ 440055 w 440055"/>
                <a:gd name="T47" fmla="*/ 0 h 78549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40055" h="785495">
                  <a:moveTo>
                    <a:pt x="440055" y="0"/>
                  </a:moveTo>
                  <a:lnTo>
                    <a:pt x="220027" y="0"/>
                  </a:lnTo>
                  <a:lnTo>
                    <a:pt x="190182" y="3581"/>
                  </a:lnTo>
                  <a:lnTo>
                    <a:pt x="134391" y="30861"/>
                  </a:lnTo>
                  <a:lnTo>
                    <a:pt x="85585" y="81838"/>
                  </a:lnTo>
                  <a:lnTo>
                    <a:pt x="64452" y="115023"/>
                  </a:lnTo>
                  <a:lnTo>
                    <a:pt x="45859" y="152755"/>
                  </a:lnTo>
                  <a:lnTo>
                    <a:pt x="30048" y="194513"/>
                  </a:lnTo>
                  <a:lnTo>
                    <a:pt x="17297" y="239864"/>
                  </a:lnTo>
                  <a:lnTo>
                    <a:pt x="7874" y="288328"/>
                  </a:lnTo>
                  <a:lnTo>
                    <a:pt x="2006" y="339445"/>
                  </a:lnTo>
                  <a:lnTo>
                    <a:pt x="0" y="392722"/>
                  </a:lnTo>
                  <a:lnTo>
                    <a:pt x="2006" y="446011"/>
                  </a:lnTo>
                  <a:lnTo>
                    <a:pt x="7874" y="497128"/>
                  </a:lnTo>
                  <a:lnTo>
                    <a:pt x="17297" y="545592"/>
                  </a:lnTo>
                  <a:lnTo>
                    <a:pt x="30048" y="590943"/>
                  </a:lnTo>
                  <a:lnTo>
                    <a:pt x="45859" y="632701"/>
                  </a:lnTo>
                  <a:lnTo>
                    <a:pt x="64452" y="670420"/>
                  </a:lnTo>
                  <a:lnTo>
                    <a:pt x="85585" y="703618"/>
                  </a:lnTo>
                  <a:lnTo>
                    <a:pt x="134391" y="754583"/>
                  </a:lnTo>
                  <a:lnTo>
                    <a:pt x="190182" y="781862"/>
                  </a:lnTo>
                  <a:lnTo>
                    <a:pt x="220027" y="785444"/>
                  </a:lnTo>
                  <a:lnTo>
                    <a:pt x="440055" y="785444"/>
                  </a:lnTo>
                  <a:lnTo>
                    <a:pt x="440055" y="0"/>
                  </a:lnTo>
                  <a:close/>
                </a:path>
              </a:pathLst>
            </a:custGeom>
            <a:solidFill>
              <a:srgbClr val="CBF6B8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" name="object 35"/>
            <p:cNvSpPr>
              <a:spLocks noChangeArrowheads="1"/>
            </p:cNvSpPr>
            <p:nvPr/>
          </p:nvSpPr>
          <p:spPr bwMode="auto">
            <a:xfrm>
              <a:off x="518135" y="5240032"/>
              <a:ext cx="183513" cy="235051"/>
            </a:xfrm>
            <a:prstGeom prst="rect">
              <a:avLst/>
            </a:prstGeom>
            <a:blipFill dpi="0" rotWithShape="1">
              <a:blip r:embed="rId10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altLang="en-US"/>
            </a:p>
          </p:txBody>
        </p:sp>
        <p:sp>
          <p:nvSpPr>
            <p:cNvPr id="38" name="object 36"/>
            <p:cNvSpPr>
              <a:spLocks/>
            </p:cNvSpPr>
            <p:nvPr/>
          </p:nvSpPr>
          <p:spPr bwMode="auto">
            <a:xfrm>
              <a:off x="4402673" y="4951338"/>
              <a:ext cx="643958" cy="721330"/>
            </a:xfrm>
            <a:custGeom>
              <a:avLst/>
              <a:gdLst>
                <a:gd name="T0" fmla="*/ 497121 w 497204"/>
                <a:gd name="T1" fmla="*/ 0 h 714375"/>
                <a:gd name="T2" fmla="*/ 248551 w 497204"/>
                <a:gd name="T3" fmla="*/ 0 h 714375"/>
                <a:gd name="T4" fmla="*/ 214820 w 497204"/>
                <a:gd name="T5" fmla="*/ 3263 h 714375"/>
                <a:gd name="T6" fmla="*/ 151803 w 497204"/>
                <a:gd name="T7" fmla="*/ 28054 h 714375"/>
                <a:gd name="T8" fmla="*/ 96672 w 497204"/>
                <a:gd name="T9" fmla="*/ 74383 h 714375"/>
                <a:gd name="T10" fmla="*/ 72796 w 497204"/>
                <a:gd name="T11" fmla="*/ 104546 h 714375"/>
                <a:gd name="T12" fmla="*/ 51790 w 497204"/>
                <a:gd name="T13" fmla="*/ 138836 h 714375"/>
                <a:gd name="T14" fmla="*/ 33934 w 497204"/>
                <a:gd name="T15" fmla="*/ 176796 h 714375"/>
                <a:gd name="T16" fmla="*/ 19532 w 497204"/>
                <a:gd name="T17" fmla="*/ 218020 h 714375"/>
                <a:gd name="T18" fmla="*/ 8877 w 497204"/>
                <a:gd name="T19" fmla="*/ 262077 h 714375"/>
                <a:gd name="T20" fmla="*/ 2273 w 497204"/>
                <a:gd name="T21" fmla="*/ 308533 h 714375"/>
                <a:gd name="T22" fmla="*/ 0 w 497204"/>
                <a:gd name="T23" fmla="*/ 356971 h 714375"/>
                <a:gd name="T24" fmla="*/ 2273 w 497204"/>
                <a:gd name="T25" fmla="*/ 405409 h 714375"/>
                <a:gd name="T26" fmla="*/ 8877 w 497204"/>
                <a:gd name="T27" fmla="*/ 451866 h 714375"/>
                <a:gd name="T28" fmla="*/ 19532 w 497204"/>
                <a:gd name="T29" fmla="*/ 495922 h 714375"/>
                <a:gd name="T30" fmla="*/ 33934 w 497204"/>
                <a:gd name="T31" fmla="*/ 537133 h 714375"/>
                <a:gd name="T32" fmla="*/ 51790 w 497204"/>
                <a:gd name="T33" fmla="*/ 575106 h 714375"/>
                <a:gd name="T34" fmla="*/ 72796 w 497204"/>
                <a:gd name="T35" fmla="*/ 609384 h 714375"/>
                <a:gd name="T36" fmla="*/ 96672 w 497204"/>
                <a:gd name="T37" fmla="*/ 639559 h 714375"/>
                <a:gd name="T38" fmla="*/ 151803 w 497204"/>
                <a:gd name="T39" fmla="*/ 685888 h 714375"/>
                <a:gd name="T40" fmla="*/ 214820 w 497204"/>
                <a:gd name="T41" fmla="*/ 710679 h 714375"/>
                <a:gd name="T42" fmla="*/ 248551 w 497204"/>
                <a:gd name="T43" fmla="*/ 713943 h 714375"/>
                <a:gd name="T44" fmla="*/ 497121 w 497204"/>
                <a:gd name="T45" fmla="*/ 713943 h 714375"/>
                <a:gd name="T46" fmla="*/ 497121 w 497204"/>
                <a:gd name="T47" fmla="*/ 0 h 71437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97204" h="714375">
                  <a:moveTo>
                    <a:pt x="497103" y="0"/>
                  </a:moveTo>
                  <a:lnTo>
                    <a:pt x="248551" y="0"/>
                  </a:lnTo>
                  <a:lnTo>
                    <a:pt x="214820" y="3263"/>
                  </a:lnTo>
                  <a:lnTo>
                    <a:pt x="151803" y="28054"/>
                  </a:lnTo>
                  <a:lnTo>
                    <a:pt x="96672" y="74383"/>
                  </a:lnTo>
                  <a:lnTo>
                    <a:pt x="72796" y="104546"/>
                  </a:lnTo>
                  <a:lnTo>
                    <a:pt x="51790" y="138836"/>
                  </a:lnTo>
                  <a:lnTo>
                    <a:pt x="33934" y="176796"/>
                  </a:lnTo>
                  <a:lnTo>
                    <a:pt x="19532" y="218020"/>
                  </a:lnTo>
                  <a:lnTo>
                    <a:pt x="8877" y="262077"/>
                  </a:lnTo>
                  <a:lnTo>
                    <a:pt x="2273" y="308533"/>
                  </a:lnTo>
                  <a:lnTo>
                    <a:pt x="0" y="356971"/>
                  </a:lnTo>
                  <a:lnTo>
                    <a:pt x="2273" y="405409"/>
                  </a:lnTo>
                  <a:lnTo>
                    <a:pt x="8877" y="451866"/>
                  </a:lnTo>
                  <a:lnTo>
                    <a:pt x="19532" y="495922"/>
                  </a:lnTo>
                  <a:lnTo>
                    <a:pt x="33934" y="537133"/>
                  </a:lnTo>
                  <a:lnTo>
                    <a:pt x="51790" y="575106"/>
                  </a:lnTo>
                  <a:lnTo>
                    <a:pt x="72796" y="609384"/>
                  </a:lnTo>
                  <a:lnTo>
                    <a:pt x="96672" y="639559"/>
                  </a:lnTo>
                  <a:lnTo>
                    <a:pt x="151803" y="685888"/>
                  </a:lnTo>
                  <a:lnTo>
                    <a:pt x="214820" y="710679"/>
                  </a:lnTo>
                  <a:lnTo>
                    <a:pt x="248551" y="713943"/>
                  </a:lnTo>
                  <a:lnTo>
                    <a:pt x="497103" y="713943"/>
                  </a:lnTo>
                  <a:lnTo>
                    <a:pt x="497103" y="0"/>
                  </a:lnTo>
                  <a:close/>
                </a:path>
              </a:pathLst>
            </a:custGeom>
            <a:solidFill>
              <a:srgbClr val="27640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" name="object 37"/>
            <p:cNvSpPr>
              <a:spLocks noChangeArrowheads="1"/>
            </p:cNvSpPr>
            <p:nvPr/>
          </p:nvSpPr>
          <p:spPr bwMode="auto">
            <a:xfrm>
              <a:off x="4531465" y="5023471"/>
              <a:ext cx="610294" cy="449846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altLang="en-US"/>
            </a:p>
          </p:txBody>
        </p:sp>
      </p:grpSp>
      <p:sp>
        <p:nvSpPr>
          <p:cNvPr id="40" name="object 38"/>
          <p:cNvSpPr txBox="1"/>
          <p:nvPr/>
        </p:nvSpPr>
        <p:spPr>
          <a:xfrm>
            <a:off x="1143000" y="5029200"/>
            <a:ext cx="3597731" cy="9489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Issued by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MoEF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&amp;CC and monitored by BIS </a:t>
            </a:r>
          </a:p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1" name="object 39"/>
          <p:cNvGrpSpPr>
            <a:grpSpLocks/>
          </p:cNvGrpSpPr>
          <p:nvPr/>
        </p:nvGrpSpPr>
        <p:grpSpPr bwMode="auto">
          <a:xfrm>
            <a:off x="5105398" y="1447800"/>
            <a:ext cx="762002" cy="838200"/>
            <a:chOff x="3920558" y="1447904"/>
            <a:chExt cx="502674" cy="725170"/>
          </a:xfrm>
        </p:grpSpPr>
        <p:sp>
          <p:nvSpPr>
            <p:cNvPr id="42" name="object 40"/>
            <p:cNvSpPr>
              <a:spLocks/>
            </p:cNvSpPr>
            <p:nvPr/>
          </p:nvSpPr>
          <p:spPr bwMode="auto">
            <a:xfrm>
              <a:off x="3920558" y="1447904"/>
              <a:ext cx="499745" cy="725170"/>
            </a:xfrm>
            <a:custGeom>
              <a:avLst/>
              <a:gdLst>
                <a:gd name="T0" fmla="*/ 499745 w 499745"/>
                <a:gd name="T1" fmla="*/ 0 h 725169"/>
                <a:gd name="T2" fmla="*/ 249872 w 499745"/>
                <a:gd name="T3" fmla="*/ 0 h 725169"/>
                <a:gd name="T4" fmla="*/ 215963 w 499745"/>
                <a:gd name="T5" fmla="*/ 3302 h 725169"/>
                <a:gd name="T6" fmla="*/ 152603 w 499745"/>
                <a:gd name="T7" fmla="*/ 28473 h 725169"/>
                <a:gd name="T8" fmla="*/ 97180 w 499745"/>
                <a:gd name="T9" fmla="*/ 75488 h 725169"/>
                <a:gd name="T10" fmla="*/ 73190 w 499745"/>
                <a:gd name="T11" fmla="*/ 106108 h 725169"/>
                <a:gd name="T12" fmla="*/ 52057 w 499745"/>
                <a:gd name="T13" fmla="*/ 140906 h 725169"/>
                <a:gd name="T14" fmla="*/ 34112 w 499745"/>
                <a:gd name="T15" fmla="*/ 179438 h 725169"/>
                <a:gd name="T16" fmla="*/ 19634 w 499745"/>
                <a:gd name="T17" fmla="*/ 221272 h 725169"/>
                <a:gd name="T18" fmla="*/ 8928 w 499745"/>
                <a:gd name="T19" fmla="*/ 265976 h 725169"/>
                <a:gd name="T20" fmla="*/ 2286 w 499745"/>
                <a:gd name="T21" fmla="*/ 313131 h 725169"/>
                <a:gd name="T22" fmla="*/ 0 w 499745"/>
                <a:gd name="T23" fmla="*/ 362292 h 725169"/>
                <a:gd name="T24" fmla="*/ 2286 w 499745"/>
                <a:gd name="T25" fmla="*/ 411472 h 725169"/>
                <a:gd name="T26" fmla="*/ 8928 w 499745"/>
                <a:gd name="T27" fmla="*/ 458627 h 725169"/>
                <a:gd name="T28" fmla="*/ 19634 w 499745"/>
                <a:gd name="T29" fmla="*/ 503331 h 725169"/>
                <a:gd name="T30" fmla="*/ 34112 w 499745"/>
                <a:gd name="T31" fmla="*/ 545165 h 725169"/>
                <a:gd name="T32" fmla="*/ 52057 w 499745"/>
                <a:gd name="T33" fmla="*/ 583697 h 725169"/>
                <a:gd name="T34" fmla="*/ 73190 w 499745"/>
                <a:gd name="T35" fmla="*/ 618495 h 725169"/>
                <a:gd name="T36" fmla="*/ 97180 w 499745"/>
                <a:gd name="T37" fmla="*/ 649115 h 725169"/>
                <a:gd name="T38" fmla="*/ 152603 w 499745"/>
                <a:gd name="T39" fmla="*/ 696130 h 725169"/>
                <a:gd name="T40" fmla="*/ 215963 w 499745"/>
                <a:gd name="T41" fmla="*/ 721301 h 725169"/>
                <a:gd name="T42" fmla="*/ 249872 w 499745"/>
                <a:gd name="T43" fmla="*/ 724603 h 725169"/>
                <a:gd name="T44" fmla="*/ 499745 w 499745"/>
                <a:gd name="T45" fmla="*/ 724603 h 725169"/>
                <a:gd name="T46" fmla="*/ 499745 w 499745"/>
                <a:gd name="T47" fmla="*/ 0 h 7251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99745" h="725169">
                  <a:moveTo>
                    <a:pt x="499745" y="0"/>
                  </a:moveTo>
                  <a:lnTo>
                    <a:pt x="249872" y="0"/>
                  </a:lnTo>
                  <a:lnTo>
                    <a:pt x="215963" y="3302"/>
                  </a:lnTo>
                  <a:lnTo>
                    <a:pt x="152603" y="28473"/>
                  </a:lnTo>
                  <a:lnTo>
                    <a:pt x="97180" y="75488"/>
                  </a:lnTo>
                  <a:lnTo>
                    <a:pt x="73190" y="106108"/>
                  </a:lnTo>
                  <a:lnTo>
                    <a:pt x="52057" y="140906"/>
                  </a:lnTo>
                  <a:lnTo>
                    <a:pt x="34112" y="179438"/>
                  </a:lnTo>
                  <a:lnTo>
                    <a:pt x="19634" y="221272"/>
                  </a:lnTo>
                  <a:lnTo>
                    <a:pt x="8928" y="265976"/>
                  </a:lnTo>
                  <a:lnTo>
                    <a:pt x="2286" y="313131"/>
                  </a:lnTo>
                  <a:lnTo>
                    <a:pt x="0" y="362292"/>
                  </a:lnTo>
                  <a:lnTo>
                    <a:pt x="2286" y="411454"/>
                  </a:lnTo>
                  <a:lnTo>
                    <a:pt x="8928" y="458609"/>
                  </a:lnTo>
                  <a:lnTo>
                    <a:pt x="19634" y="503313"/>
                  </a:lnTo>
                  <a:lnTo>
                    <a:pt x="34112" y="545147"/>
                  </a:lnTo>
                  <a:lnTo>
                    <a:pt x="52057" y="583679"/>
                  </a:lnTo>
                  <a:lnTo>
                    <a:pt x="73190" y="618477"/>
                  </a:lnTo>
                  <a:lnTo>
                    <a:pt x="97180" y="649097"/>
                  </a:lnTo>
                  <a:lnTo>
                    <a:pt x="152603" y="696112"/>
                  </a:lnTo>
                  <a:lnTo>
                    <a:pt x="215963" y="721283"/>
                  </a:lnTo>
                  <a:lnTo>
                    <a:pt x="249872" y="724585"/>
                  </a:lnTo>
                  <a:lnTo>
                    <a:pt x="499745" y="724585"/>
                  </a:lnTo>
                  <a:lnTo>
                    <a:pt x="499745" y="0"/>
                  </a:lnTo>
                  <a:close/>
                </a:path>
              </a:pathLst>
            </a:custGeom>
            <a:solidFill>
              <a:srgbClr val="388F12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" name="object 41"/>
            <p:cNvSpPr>
              <a:spLocks noChangeArrowheads="1"/>
            </p:cNvSpPr>
            <p:nvPr/>
          </p:nvSpPr>
          <p:spPr bwMode="auto">
            <a:xfrm>
              <a:off x="4039870" y="1524070"/>
              <a:ext cx="383362" cy="395871"/>
            </a:xfrm>
            <a:prstGeom prst="rect">
              <a:avLst/>
            </a:prstGeom>
            <a:blipFill dpi="0" rotWithShape="1">
              <a:blip r:embed="rId11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altLang="en-US"/>
            </a:p>
          </p:txBody>
        </p:sp>
      </p:grpSp>
      <p:sp>
        <p:nvSpPr>
          <p:cNvPr id="44" name="object 42"/>
          <p:cNvSpPr txBox="1">
            <a:spLocks noChangeArrowheads="1"/>
          </p:cNvSpPr>
          <p:nvPr/>
        </p:nvSpPr>
        <p:spPr bwMode="auto">
          <a:xfrm>
            <a:off x="5943600" y="5162823"/>
            <a:ext cx="3048000" cy="62837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12700" rIns="0" bIns="0">
            <a:spAutoFit/>
          </a:bodyPr>
          <a:lstStyle>
            <a:lvl1pPr marL="127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100"/>
              </a:spcBef>
              <a:buNone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To encourage the sustainable management of resources.</a:t>
            </a:r>
            <a:endParaRPr lang="en-US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2659887" y="1109663"/>
            <a:ext cx="3704401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altLang="en-US"/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2667000" y="304800"/>
            <a:ext cx="4419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4400" b="1" dirty="0" smtClean="0">
                <a:solidFill>
                  <a:schemeClr val="accent5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Eco mark</a:t>
            </a:r>
            <a:endParaRPr lang="en-US" altLang="en-US" sz="4400" b="1" dirty="0">
              <a:solidFill>
                <a:schemeClr val="accent5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5334000" y="990600"/>
            <a:ext cx="3810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Objectives </a:t>
            </a:r>
            <a:r>
              <a:rPr lang="en-US" alt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of the program </a:t>
            </a:r>
          </a:p>
        </p:txBody>
      </p:sp>
      <p:sp>
        <p:nvSpPr>
          <p:cNvPr id="49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9538644" y="6459538"/>
            <a:ext cx="167387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F899F7A7-9721-404C-9E86-413BAD75173F}" type="slidenum">
              <a:rPr lang="en-US" altLang="en-US"/>
              <a:pPr/>
              <a:t>27</a:t>
            </a:fld>
            <a:endParaRPr lang="en-US" altLang="en-US"/>
          </a:p>
        </p:txBody>
      </p:sp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85800" y="152400"/>
            <a:ext cx="1588942" cy="12954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8" name="object 16"/>
          <p:cNvSpPr txBox="1"/>
          <p:nvPr/>
        </p:nvSpPr>
        <p:spPr>
          <a:xfrm>
            <a:off x="5943600" y="3733800"/>
            <a:ext cx="3048000" cy="9361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12700" rIns="0" bIns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To assist consumers to become environmentally responsible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User\Pictures\Screenshots\Screenshot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1" y="228600"/>
            <a:ext cx="8839199" cy="5867400"/>
          </a:xfrm>
          <a:prstGeom prst="rect">
            <a:avLst/>
          </a:prstGeom>
          <a:noFill/>
        </p:spPr>
      </p:pic>
      <p:pic>
        <p:nvPicPr>
          <p:cNvPr id="1028" name="Picture 4" descr="C:\Users\User\Pictures\Screenshots\Screenshot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3581400"/>
            <a:ext cx="56388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.jpeg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0" y="0"/>
            <a:ext cx="9149891" cy="6853587"/>
          </a:xfrm>
          <a:prstGeom prst="rect">
            <a:avLst/>
          </a:prstGeom>
        </p:spPr>
      </p:pic>
      <p:pic>
        <p:nvPicPr>
          <p:cNvPr id="3" name="Picture 2" descr="https://igbc.in/igbc/igbc_images/greenPro_Life_cycle_approach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1676400"/>
            <a:ext cx="4648200" cy="44196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228600" y="228600"/>
            <a:ext cx="83058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It is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not awarded for the services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Product Categories identified in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Ecomark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Scheme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Aerosol Propellants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Batteries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Dry Batteries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Cosmetics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Electrical/Electronic Goods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Fire-extinguisher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Food Additives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Food Items: Edible Oils, Tea and Coffee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Leather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Lubricating Oils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Packaging Materials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Paints and Powder Coatings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Paper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Plastic Products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Soaps &amp; Detergents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Textiles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Wood Substitutes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ECO LABEL Certificate Criter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85800" y="2133600"/>
            <a:ext cx="42672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Eco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Labelling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.jpeg"/>
          <p:cNvPicPr>
            <a:picLocks noChangeAspect="1"/>
          </p:cNvPicPr>
          <p:nvPr/>
        </p:nvPicPr>
        <p:blipFill>
          <a:blip r:embed="rId2">
            <a:lum bright="40000" contrast="-70000"/>
          </a:blip>
          <a:stretch>
            <a:fillRect/>
          </a:stretch>
        </p:blipFill>
        <p:spPr>
          <a:xfrm>
            <a:off x="0" y="0"/>
            <a:ext cx="9149891" cy="685358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62000" y="381000"/>
            <a:ext cx="7807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PRODUCT SPECIFIC REQUIREMENTS 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1066800"/>
            <a:ext cx="8382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Production process along with information about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source of raw materials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impact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on the environment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Energy conservation in the production of the product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Disposal of the product and its container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Utilization of "Waste" and recycled materials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Suitability for recycling or packaging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Biodegradability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Effect and extent of waste arising from the production process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.jpeg"/>
          <p:cNvPicPr>
            <a:picLocks noChangeAspect="1"/>
          </p:cNvPicPr>
          <p:nvPr/>
        </p:nvPicPr>
        <p:blipFill>
          <a:blip r:embed="rId2">
            <a:lum bright="40000" contrast="-70000"/>
          </a:blip>
          <a:stretch>
            <a:fillRect/>
          </a:stretch>
        </p:blipFill>
        <p:spPr>
          <a:xfrm>
            <a:off x="0" y="0"/>
            <a:ext cx="9149891" cy="685358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362200" y="228600"/>
            <a:ext cx="44977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ECO PARAMETERS</a:t>
            </a:r>
            <a:endParaRPr lang="en-US" sz="3600" b="1" dirty="0"/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394636" y="914400"/>
            <a:ext cx="8520763" cy="45259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Eco labels are awarded on the basis of compliance of certain eco parameters by the product.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pH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Formaldehyde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Heavy metals (As,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Pb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Cd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Cr, Co, Cu, Ni, Hg)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Pesticides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Chlorinated phenols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Dyestuffs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Chlorinated organic carriers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Biocidal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finishes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Flame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retardent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finishes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Emission of volatiles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Odours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109728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.jpeg"/>
          <p:cNvPicPr>
            <a:picLocks noChangeAspect="1"/>
          </p:cNvPicPr>
          <p:nvPr/>
        </p:nvPicPr>
        <p:blipFill>
          <a:blip r:embed="rId2">
            <a:lum bright="40000" contrast="-70000"/>
          </a:blip>
          <a:stretch>
            <a:fillRect/>
          </a:stretch>
        </p:blipFill>
        <p:spPr>
          <a:xfrm>
            <a:off x="0" y="0"/>
            <a:ext cx="9149891" cy="685358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4831" y="228600"/>
            <a:ext cx="85667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DOCUMENTS REQUIRED FOR ECO-MARK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394636" y="1219200"/>
            <a:ext cx="8520763" cy="50292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If  the industry is a company then certificate of incorporation.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Memorandum of Association and Articles of Association.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Environmental clearance certificate from the concerned State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Pollution Control Board.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Product  details and catalogue.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Details and information obtained from the lab.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Samples information.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Separate application for all types of products.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.jpeg"/>
          <p:cNvPicPr>
            <a:picLocks noChangeAspect="1"/>
          </p:cNvPicPr>
          <p:nvPr/>
        </p:nvPicPr>
        <p:blipFill>
          <a:blip r:embed="rId2">
            <a:lum bright="40000" contrast="-70000"/>
          </a:blip>
          <a:stretch>
            <a:fillRect/>
          </a:stretch>
        </p:blipFill>
        <p:spPr>
          <a:xfrm>
            <a:off x="0" y="0"/>
            <a:ext cx="9149891" cy="685358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53510" y="228600"/>
            <a:ext cx="69236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FEES REQUIRED FOR ECO-MARK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394636" y="1219200"/>
            <a:ext cx="8520763" cy="50292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Non-refundable application fee of Rs.500/ per application.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Testing fee charged by independent laboratories for samples taken  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prior to the grant of a license.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Annual license fee at the rate of Rs.500/ per license.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Renewal Application fee of Rs.300/  per application is charged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when the license is due for renewal.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Marking fee  (depending upon the volume of the annual 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production)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gbc.in/igbc/igbc_images/greenpro_Certification_proces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914400"/>
            <a:ext cx="3124200" cy="5181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6096000" cy="1143000"/>
          </a:xfrm>
        </p:spPr>
        <p:txBody>
          <a:bodyPr/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Green Pro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https://i0.wp.com/www.ecoideaz.com/wp-content/uploads/2018/07/greenpro.png?resize=146%2C144&amp;ssl=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0"/>
            <a:ext cx="2080895" cy="1376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ject 15"/>
          <p:cNvSpPr txBox="1"/>
          <p:nvPr/>
        </p:nvSpPr>
        <p:spPr>
          <a:xfrm>
            <a:off x="3200400" y="1295400"/>
            <a:ext cx="5257800" cy="38100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Product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certification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ject 15"/>
          <p:cNvSpPr txBox="1"/>
          <p:nvPr/>
        </p:nvSpPr>
        <p:spPr>
          <a:xfrm>
            <a:off x="3200400" y="3352800"/>
            <a:ext cx="5334000" cy="751488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Follows a complete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lifecycle approach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 certifying products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ject 15"/>
          <p:cNvSpPr txBox="1"/>
          <p:nvPr/>
        </p:nvSpPr>
        <p:spPr>
          <a:xfrm>
            <a:off x="3200400" y="5257800"/>
            <a:ext cx="5334000" cy="751488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Focuses on green building products and  industrial equipment.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ject 15"/>
          <p:cNvSpPr txBox="1"/>
          <p:nvPr/>
        </p:nvSpPr>
        <p:spPr>
          <a:xfrm>
            <a:off x="3200400" y="2362200"/>
            <a:ext cx="5410200" cy="751488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Aims at helping environmentally conscious customers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to make a greener choice</a:t>
            </a:r>
            <a:endParaRPr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bject 15"/>
          <p:cNvSpPr txBox="1"/>
          <p:nvPr/>
        </p:nvSpPr>
        <p:spPr>
          <a:xfrm>
            <a:off x="3200400" y="1828800"/>
            <a:ext cx="5334000" cy="382156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Confederation of Indian Industry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(CII)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bject 15"/>
          <p:cNvSpPr txBox="1"/>
          <p:nvPr/>
        </p:nvSpPr>
        <p:spPr>
          <a:xfrm>
            <a:off x="3200400" y="4343400"/>
            <a:ext cx="5334000" cy="751488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covers around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36 product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categories under certification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63520" y="5561955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Rectangle 7"/>
          <p:cNvSpPr/>
          <p:nvPr/>
        </p:nvSpPr>
        <p:spPr>
          <a:xfrm>
            <a:off x="228600" y="1371600"/>
            <a:ext cx="5943600" cy="4724400"/>
          </a:xfrm>
          <a:prstGeom prst="round1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229600" cy="655638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India Organic 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304800"/>
            <a:ext cx="3103418" cy="2895600"/>
          </a:xfrm>
          <a:prstGeom prst="rect">
            <a:avLst/>
          </a:prstGeom>
        </p:spPr>
      </p:pic>
      <p:sp>
        <p:nvSpPr>
          <p:cNvPr id="4" name="object 15"/>
          <p:cNvSpPr txBox="1"/>
          <p:nvPr/>
        </p:nvSpPr>
        <p:spPr>
          <a:xfrm>
            <a:off x="533400" y="1676400"/>
            <a:ext cx="5105400" cy="3821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Developed by the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Government of India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15"/>
          <p:cNvSpPr txBox="1"/>
          <p:nvPr/>
        </p:nvSpPr>
        <p:spPr>
          <a:xfrm>
            <a:off x="533400" y="2286000"/>
            <a:ext cx="5105400" cy="3821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Granted to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organically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formed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food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ject 15"/>
          <p:cNvSpPr txBox="1"/>
          <p:nvPr/>
        </p:nvSpPr>
        <p:spPr>
          <a:xfrm>
            <a:off x="533400" y="3810000"/>
            <a:ext cx="5181600" cy="18594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Certification standards ensure that the product or its raw materials used were grown only through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organic farming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without any use of chemical fertilizers, pesticides.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ject 15"/>
          <p:cNvSpPr txBox="1"/>
          <p:nvPr/>
        </p:nvSpPr>
        <p:spPr>
          <a:xfrm>
            <a:off x="533400" y="2819400"/>
            <a:ext cx="5105400" cy="7514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certification mark came into existence in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2002</a:t>
            </a:r>
            <a:endParaRPr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/>
          <p:cNvSpPr/>
          <p:nvPr/>
        </p:nvSpPr>
        <p:spPr>
          <a:xfrm>
            <a:off x="304800" y="1676400"/>
            <a:ext cx="6248400" cy="4724400"/>
          </a:xfrm>
          <a:prstGeom prst="round1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Global Organic Textile Standard (GOTS)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5486400" cy="42973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Global Organic Textile Standard (GOTS) was developed with the aim to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unify the various existing standards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draft standards in the garment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manufacturing sector.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GOTS defines worldwide recognized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standards that ensure organic status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of textiles from harvesting of the raw materials  through environmentally and socially responsible manufacturing up to labeling.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https://i0.wp.com/www.ecoideaz.com/wp-content/uploads/2018/07/GOTS-logo.jpg?resize=193%2C193&amp;ssl=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1371600"/>
            <a:ext cx="22860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2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74458" y="3962400"/>
            <a:ext cx="2393342" cy="22581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The Advantages and Disadvantages of Printing on Plastics - MG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057400"/>
            <a:ext cx="7467600" cy="419679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62000" y="381000"/>
            <a:ext cx="75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Advantages and Disadvantages of Eco-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labelling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 descr="images.jpeg"/>
          <p:cNvPicPr>
            <a:picLocks noChangeAspect="1"/>
          </p:cNvPicPr>
          <p:nvPr/>
        </p:nvPicPr>
        <p:blipFill>
          <a:blip r:embed="rId3">
            <a:lum bright="70000" contrast="20000"/>
          </a:blip>
          <a:stretch>
            <a:fillRect/>
          </a:stretch>
        </p:blipFill>
        <p:spPr>
          <a:xfrm>
            <a:off x="0" y="0"/>
            <a:ext cx="9149891" cy="6853587"/>
          </a:xfrm>
          <a:prstGeom prst="rect">
            <a:avLst/>
          </a:prstGeom>
        </p:spPr>
      </p:pic>
      <p:sp>
        <p:nvSpPr>
          <p:cNvPr id="96" name="Rectangle 95">
            <a:extLst>
              <a:ext uri="{FF2B5EF4-FFF2-40B4-BE49-F238E27FC236}">
                <a16:creationId xmlns="" xmlns:a16="http://schemas.microsoft.com/office/drawing/2014/main" id="{42077450-0C7E-443A-A73A-9B4A55794CB8}"/>
              </a:ext>
            </a:extLst>
          </p:cNvPr>
          <p:cNvSpPr/>
          <p:nvPr/>
        </p:nvSpPr>
        <p:spPr>
          <a:xfrm rot="233751">
            <a:off x="6421533" y="3891231"/>
            <a:ext cx="2414687" cy="692443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2077450-0C7E-443A-A73A-9B4A55794CB8}"/>
              </a:ext>
            </a:extLst>
          </p:cNvPr>
          <p:cNvSpPr/>
          <p:nvPr/>
        </p:nvSpPr>
        <p:spPr>
          <a:xfrm rot="233751">
            <a:off x="6345333" y="3891231"/>
            <a:ext cx="2414687" cy="692443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AADF048-DBC4-4142-A999-3298510D4395}"/>
              </a:ext>
            </a:extLst>
          </p:cNvPr>
          <p:cNvSpPr/>
          <p:nvPr/>
        </p:nvSpPr>
        <p:spPr>
          <a:xfrm rot="233751">
            <a:off x="6370166" y="5712904"/>
            <a:ext cx="2414687" cy="689393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7ECF946-7AA2-4272-83F7-10AEFE7576CC}"/>
              </a:ext>
            </a:extLst>
          </p:cNvPr>
          <p:cNvSpPr/>
          <p:nvPr/>
        </p:nvSpPr>
        <p:spPr>
          <a:xfrm rot="21353261">
            <a:off x="492017" y="3888327"/>
            <a:ext cx="2414687" cy="692443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BBA0831-8FCF-4446-A962-6D72015C5443}"/>
              </a:ext>
            </a:extLst>
          </p:cNvPr>
          <p:cNvSpPr/>
          <p:nvPr/>
        </p:nvSpPr>
        <p:spPr>
          <a:xfrm rot="21353261">
            <a:off x="453960" y="5390129"/>
            <a:ext cx="2414687" cy="939821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E9A0F7B5-C465-475C-9AD6-C5A696D099F4}"/>
              </a:ext>
            </a:extLst>
          </p:cNvPr>
          <p:cNvSpPr/>
          <p:nvPr/>
        </p:nvSpPr>
        <p:spPr>
          <a:xfrm rot="233751">
            <a:off x="6425201" y="2368274"/>
            <a:ext cx="2414687" cy="692443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30DBA4B-D393-480A-B9D1-601A85357B1C}"/>
              </a:ext>
            </a:extLst>
          </p:cNvPr>
          <p:cNvSpPr/>
          <p:nvPr/>
        </p:nvSpPr>
        <p:spPr>
          <a:xfrm rot="21353261">
            <a:off x="533119" y="2354794"/>
            <a:ext cx="2414687" cy="692443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6">
            <a:extLst>
              <a:ext uri="{FF2B5EF4-FFF2-40B4-BE49-F238E27FC236}">
                <a16:creationId xmlns="" xmlns:a16="http://schemas.microsoft.com/office/drawing/2014/main" id="{69796038-62E7-4081-82DC-7B1141DBC49D}"/>
              </a:ext>
            </a:extLst>
          </p:cNvPr>
          <p:cNvSpPr/>
          <p:nvPr/>
        </p:nvSpPr>
        <p:spPr>
          <a:xfrm>
            <a:off x="5562600" y="1747444"/>
            <a:ext cx="3381966" cy="1045029"/>
          </a:xfrm>
          <a:prstGeom prst="roundRect">
            <a:avLst/>
          </a:prstGeom>
          <a:gradFill flip="none" rotWithShape="1">
            <a:gsLst>
              <a:gs pos="0">
                <a:srgbClr val="009999"/>
              </a:gs>
              <a:gs pos="100000">
                <a:srgbClr val="006666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24">
            <a:extLst>
              <a:ext uri="{FF2B5EF4-FFF2-40B4-BE49-F238E27FC236}">
                <a16:creationId xmlns="" xmlns:a16="http://schemas.microsoft.com/office/drawing/2014/main" id="{01B07D27-5F3C-4187-8A39-3873271FD750}"/>
              </a:ext>
            </a:extLst>
          </p:cNvPr>
          <p:cNvSpPr/>
          <p:nvPr/>
        </p:nvSpPr>
        <p:spPr>
          <a:xfrm>
            <a:off x="304800" y="3232195"/>
            <a:ext cx="3581400" cy="1045029"/>
          </a:xfrm>
          <a:prstGeom prst="roundRect">
            <a:avLst/>
          </a:prstGeom>
          <a:gradFill flip="none" rotWithShape="1">
            <a:gsLst>
              <a:gs pos="0">
                <a:srgbClr val="CC66FF"/>
              </a:gs>
              <a:gs pos="100000">
                <a:srgbClr val="CC00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: Rounded Corners 27">
            <a:extLst>
              <a:ext uri="{FF2B5EF4-FFF2-40B4-BE49-F238E27FC236}">
                <a16:creationId xmlns="" xmlns:a16="http://schemas.microsoft.com/office/drawing/2014/main" id="{C405D8CC-F819-4AF7-A6BA-98DE6B2A4C40}"/>
              </a:ext>
            </a:extLst>
          </p:cNvPr>
          <p:cNvSpPr/>
          <p:nvPr/>
        </p:nvSpPr>
        <p:spPr>
          <a:xfrm>
            <a:off x="5562600" y="3276600"/>
            <a:ext cx="3581400" cy="1045029"/>
          </a:xfrm>
          <a:prstGeom prst="roundRect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: Rounded Corners 42">
            <a:extLst>
              <a:ext uri="{FF2B5EF4-FFF2-40B4-BE49-F238E27FC236}">
                <a16:creationId xmlns="" xmlns:a16="http://schemas.microsoft.com/office/drawing/2014/main" id="{DE830059-A02E-42F3-A5C5-DF9FD969E140}"/>
              </a:ext>
            </a:extLst>
          </p:cNvPr>
          <p:cNvSpPr/>
          <p:nvPr/>
        </p:nvSpPr>
        <p:spPr>
          <a:xfrm>
            <a:off x="304800" y="4648200"/>
            <a:ext cx="3581400" cy="1409363"/>
          </a:xfrm>
          <a:prstGeom prst="roundRect">
            <a:avLst/>
          </a:prstGeom>
          <a:gradFill flip="none" rotWithShape="1">
            <a:gsLst>
              <a:gs pos="0">
                <a:srgbClr val="9966FF"/>
              </a:gs>
              <a:gs pos="100000">
                <a:srgbClr val="66669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: Rounded Corners 45">
            <a:extLst>
              <a:ext uri="{FF2B5EF4-FFF2-40B4-BE49-F238E27FC236}">
                <a16:creationId xmlns="" xmlns:a16="http://schemas.microsoft.com/office/drawing/2014/main" id="{3321099F-E474-4D69-B7DB-085ECE1B606C}"/>
              </a:ext>
            </a:extLst>
          </p:cNvPr>
          <p:cNvSpPr/>
          <p:nvPr/>
        </p:nvSpPr>
        <p:spPr>
          <a:xfrm>
            <a:off x="5562600" y="4724400"/>
            <a:ext cx="3381966" cy="1316303"/>
          </a:xfrm>
          <a:prstGeom prst="roundRect">
            <a:avLst/>
          </a:prstGeom>
          <a:gradFill flip="none" rotWithShape="1">
            <a:gsLst>
              <a:gs pos="0">
                <a:srgbClr val="77EE00"/>
              </a:gs>
              <a:gs pos="100000">
                <a:srgbClr val="00CC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: Rounded Corners 2">
            <a:extLst>
              <a:ext uri="{FF2B5EF4-FFF2-40B4-BE49-F238E27FC236}">
                <a16:creationId xmlns="" xmlns:a16="http://schemas.microsoft.com/office/drawing/2014/main" id="{93024A06-1686-4D65-88B5-664C60939CCA}"/>
              </a:ext>
            </a:extLst>
          </p:cNvPr>
          <p:cNvSpPr/>
          <p:nvPr/>
        </p:nvSpPr>
        <p:spPr>
          <a:xfrm>
            <a:off x="304800" y="1730584"/>
            <a:ext cx="3505200" cy="1045029"/>
          </a:xfrm>
          <a:prstGeom prst="roundRect">
            <a:avLst/>
          </a:prstGeom>
          <a:gradFill flip="none" rotWithShape="1">
            <a:gsLst>
              <a:gs pos="0">
                <a:srgbClr val="FFBA00"/>
              </a:gs>
              <a:gs pos="100000">
                <a:srgbClr val="CC33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2906E2AE-DE58-47C7-8FF9-F88A1C2578F7}"/>
              </a:ext>
            </a:extLst>
          </p:cNvPr>
          <p:cNvGrpSpPr/>
          <p:nvPr/>
        </p:nvGrpSpPr>
        <p:grpSpPr>
          <a:xfrm>
            <a:off x="457200" y="1828800"/>
            <a:ext cx="3429000" cy="907197"/>
            <a:chOff x="1161144" y="694343"/>
            <a:chExt cx="4238310" cy="995595"/>
          </a:xfrm>
        </p:grpSpPr>
        <p:sp>
          <p:nvSpPr>
            <p:cNvPr id="21" name="Rectangle: Rounded Corners 4">
              <a:extLst>
                <a:ext uri="{FF2B5EF4-FFF2-40B4-BE49-F238E27FC236}">
                  <a16:creationId xmlns="" xmlns:a16="http://schemas.microsoft.com/office/drawing/2014/main" id="{9C98BF77-8359-40EC-BC8F-E7AD0136D7A6}"/>
                </a:ext>
              </a:extLst>
            </p:cNvPr>
            <p:cNvSpPr/>
            <p:nvPr/>
          </p:nvSpPr>
          <p:spPr>
            <a:xfrm>
              <a:off x="1262056" y="694343"/>
              <a:ext cx="4137398" cy="846520"/>
            </a:xfrm>
            <a:prstGeom prst="roundRect">
              <a:avLst/>
            </a:prstGeom>
            <a:gradFill>
              <a:gsLst>
                <a:gs pos="56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91">
              <a:extLst>
                <a:ext uri="{FF2B5EF4-FFF2-40B4-BE49-F238E27FC236}">
                  <a16:creationId xmlns="" xmlns:a16="http://schemas.microsoft.com/office/drawing/2014/main" id="{3AF2877F-7970-4B4F-ADAE-6970978F000E}"/>
                </a:ext>
              </a:extLst>
            </p:cNvPr>
            <p:cNvGrpSpPr/>
            <p:nvPr/>
          </p:nvGrpSpPr>
          <p:grpSpPr>
            <a:xfrm>
              <a:off x="1161144" y="762003"/>
              <a:ext cx="3928584" cy="927935"/>
              <a:chOff x="1161144" y="762003"/>
              <a:chExt cx="3928584" cy="927935"/>
            </a:xfrm>
          </p:grpSpPr>
          <p:cxnSp>
            <p:nvCxnSpPr>
              <p:cNvPr id="23" name="Straight Connector 22">
                <a:extLst>
                  <a:ext uri="{FF2B5EF4-FFF2-40B4-BE49-F238E27FC236}">
                    <a16:creationId xmlns="" xmlns:a16="http://schemas.microsoft.com/office/drawing/2014/main" id="{CAECB319-E3B1-468F-B8E1-1D8F4A53E6EE}"/>
                  </a:ext>
                </a:extLst>
              </p:cNvPr>
              <p:cNvCxnSpPr/>
              <p:nvPr/>
            </p:nvCxnSpPr>
            <p:spPr>
              <a:xfrm>
                <a:off x="2075544" y="762003"/>
                <a:ext cx="0" cy="7112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id="{895A9ECF-65DE-4B0B-9099-0C450F46C253}"/>
                  </a:ext>
                </a:extLst>
              </p:cNvPr>
              <p:cNvSpPr txBox="1"/>
              <p:nvPr/>
            </p:nvSpPr>
            <p:spPr>
              <a:xfrm>
                <a:off x="1327152" y="762003"/>
                <a:ext cx="568150" cy="405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latin typeface="Century Gothic" panose="020B0502020202020204" pitchFamily="34" charset="0"/>
                  </a:rPr>
                  <a:t>1</a:t>
                </a:r>
                <a:endParaRPr lang="en-US" b="1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="" xmlns:a16="http://schemas.microsoft.com/office/drawing/2014/main" id="{58291478-7431-4A5A-B7B5-28FCF17BD363}"/>
                  </a:ext>
                </a:extLst>
              </p:cNvPr>
              <p:cNvSpPr txBox="1"/>
              <p:nvPr/>
            </p:nvSpPr>
            <p:spPr>
              <a:xfrm>
                <a:off x="1161144" y="1117603"/>
                <a:ext cx="870859" cy="405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b="1">
                    <a:latin typeface="Century Gothic" panose="020B0502020202020204" pitchFamily="34" charset="0"/>
                  </a:defRPr>
                </a:lvl1pPr>
              </a:lstStyle>
              <a:p>
                <a:endParaRPr lang="en-US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id="{BC0643BC-33BD-4F85-A279-CCAC7AC8813E}"/>
                  </a:ext>
                </a:extLst>
              </p:cNvPr>
              <p:cNvSpPr txBox="1"/>
              <p:nvPr/>
            </p:nvSpPr>
            <p:spPr>
              <a:xfrm>
                <a:off x="2130565" y="777967"/>
                <a:ext cx="2368580" cy="9119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Reliability</a:t>
                </a:r>
              </a:p>
              <a:p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28" name="Graphic 9" descr="Bullseye">
                <a:extLst>
                  <a:ext uri="{FF2B5EF4-FFF2-40B4-BE49-F238E27FC236}">
                    <a16:creationId xmlns="" xmlns:a16="http://schemas.microsoft.com/office/drawing/2014/main" id="{349559D1-A934-4D40-935E-51FD5AB2BE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"/>
                  </a:ext>
                </a:extLst>
              </a:blip>
              <a:stretch>
                <a:fillRect/>
              </a:stretch>
            </p:blipFill>
            <p:spPr>
              <a:xfrm>
                <a:off x="4632528" y="879872"/>
                <a:ext cx="457200" cy="457200"/>
              </a:xfrm>
              <a:prstGeom prst="rect">
                <a:avLst/>
              </a:prstGeom>
            </p:spPr>
          </p:pic>
        </p:grpSp>
      </p:grpSp>
      <p:sp>
        <p:nvSpPr>
          <p:cNvPr id="29" name="Rectangle: Rounded Corners 1">
            <a:extLst>
              <a:ext uri="{FF2B5EF4-FFF2-40B4-BE49-F238E27FC236}">
                <a16:creationId xmlns="" xmlns:a16="http://schemas.microsoft.com/office/drawing/2014/main" id="{A1182707-A74A-4892-94E9-3A75C88459A6}"/>
              </a:ext>
            </a:extLst>
          </p:cNvPr>
          <p:cNvSpPr/>
          <p:nvPr/>
        </p:nvSpPr>
        <p:spPr>
          <a:xfrm>
            <a:off x="4253931" y="1404184"/>
            <a:ext cx="884166" cy="4768016"/>
          </a:xfrm>
          <a:prstGeom prst="roundRect">
            <a:avLst>
              <a:gd name="adj" fmla="val 19869"/>
            </a:avLst>
          </a:prstGeom>
          <a:noFill/>
          <a:ln w="1428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/>
                </a:gs>
                <a:gs pos="65000">
                  <a:schemeClr val="bg1"/>
                </a:gs>
              </a:gsLst>
              <a:lin ang="16200000" scaled="1"/>
              <a:tileRect/>
            </a:gradFill>
          </a:ln>
          <a:effectLst>
            <a:outerShdw blurRad="50800" dist="177800" dir="5400000" algn="t" rotWithShape="0">
              <a:prstClr val="black">
                <a:alpha val="22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A84E62EC-2151-463D-BA9D-3AD67FB8BAD9}"/>
              </a:ext>
            </a:extLst>
          </p:cNvPr>
          <p:cNvGrpSpPr/>
          <p:nvPr/>
        </p:nvGrpSpPr>
        <p:grpSpPr>
          <a:xfrm>
            <a:off x="5791200" y="1895203"/>
            <a:ext cx="3048000" cy="1200329"/>
            <a:chOff x="6781662" y="769506"/>
            <a:chExt cx="4270700" cy="1440216"/>
          </a:xfrm>
        </p:grpSpPr>
        <p:sp>
          <p:nvSpPr>
            <p:cNvPr id="31" name="Rectangle: Rounded Corners 7">
              <a:extLst>
                <a:ext uri="{FF2B5EF4-FFF2-40B4-BE49-F238E27FC236}">
                  <a16:creationId xmlns="" xmlns:a16="http://schemas.microsoft.com/office/drawing/2014/main" id="{CECD3A9D-C8DB-418D-BC43-A596CE5DDD92}"/>
                </a:ext>
              </a:extLst>
            </p:cNvPr>
            <p:cNvSpPr/>
            <p:nvPr/>
          </p:nvSpPr>
          <p:spPr>
            <a:xfrm>
              <a:off x="6781662" y="781261"/>
              <a:ext cx="4270700" cy="914286"/>
            </a:xfrm>
            <a:prstGeom prst="roundRect">
              <a:avLst/>
            </a:prstGeom>
            <a:gradFill>
              <a:gsLst>
                <a:gs pos="56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106">
              <a:extLst>
                <a:ext uri="{FF2B5EF4-FFF2-40B4-BE49-F238E27FC236}">
                  <a16:creationId xmlns="" xmlns:a16="http://schemas.microsoft.com/office/drawing/2014/main" id="{2F2084A1-BFB1-4A68-9145-E73110E85471}"/>
                </a:ext>
              </a:extLst>
            </p:cNvPr>
            <p:cNvGrpSpPr/>
            <p:nvPr/>
          </p:nvGrpSpPr>
          <p:grpSpPr>
            <a:xfrm>
              <a:off x="7113971" y="769506"/>
              <a:ext cx="3938391" cy="1440216"/>
              <a:chOff x="7113971" y="769506"/>
              <a:chExt cx="3938391" cy="1440216"/>
            </a:xfrm>
          </p:grpSpPr>
          <p:cxnSp>
            <p:nvCxnSpPr>
              <p:cNvPr id="33" name="Straight Connector 32">
                <a:extLst>
                  <a:ext uri="{FF2B5EF4-FFF2-40B4-BE49-F238E27FC236}">
                    <a16:creationId xmlns="" xmlns:a16="http://schemas.microsoft.com/office/drawing/2014/main" id="{1C7AE7A8-1664-4819-997A-B95BB34D02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23179" y="885879"/>
                <a:ext cx="0" cy="59916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="" xmlns:a16="http://schemas.microsoft.com/office/drawing/2014/main" id="{D251E927-0FDC-4026-8B3E-85765CE90103}"/>
                  </a:ext>
                </a:extLst>
              </p:cNvPr>
              <p:cNvSpPr txBox="1"/>
              <p:nvPr/>
            </p:nvSpPr>
            <p:spPr>
              <a:xfrm>
                <a:off x="7113971" y="832023"/>
                <a:ext cx="4897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latin typeface="Century Gothic" panose="020B0502020202020204" pitchFamily="34" charset="0"/>
                  </a:rPr>
                  <a:t>2</a:t>
                </a:r>
                <a:endParaRPr lang="en-US" b="1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7" name="TextBox 19">
                <a:extLst>
                  <a:ext uri="{FF2B5EF4-FFF2-40B4-BE49-F238E27FC236}">
                    <a16:creationId xmlns="" xmlns:a16="http://schemas.microsoft.com/office/drawing/2014/main" id="{B9DE6633-D782-4DE9-AD27-B166902236FA}"/>
                  </a:ext>
                </a:extLst>
              </p:cNvPr>
              <p:cNvSpPr txBox="1"/>
              <p:nvPr/>
            </p:nvSpPr>
            <p:spPr>
              <a:xfrm>
                <a:off x="7849337" y="769506"/>
                <a:ext cx="3203025" cy="1440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New Market Opportunities</a:t>
                </a:r>
              </a:p>
              <a:p>
                <a:endParaRPr lang="en-US" sz="2400" dirty="0">
                  <a:solidFill>
                    <a:schemeClr val="bg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39" name="Rectangle: Top Corners Rounded 5">
            <a:extLst>
              <a:ext uri="{FF2B5EF4-FFF2-40B4-BE49-F238E27FC236}">
                <a16:creationId xmlns="" xmlns:a16="http://schemas.microsoft.com/office/drawing/2014/main" id="{2CACAE4E-EB93-4153-8833-7745AC64FB9C}"/>
              </a:ext>
            </a:extLst>
          </p:cNvPr>
          <p:cNvSpPr/>
          <p:nvPr/>
        </p:nvSpPr>
        <p:spPr>
          <a:xfrm rot="5400000">
            <a:off x="3630891" y="2139856"/>
            <a:ext cx="812800" cy="226486"/>
          </a:xfrm>
          <a:prstGeom prst="round2SameRect">
            <a:avLst/>
          </a:prstGeom>
          <a:gradFill>
            <a:gsLst>
              <a:gs pos="81400">
                <a:srgbClr val="D64700"/>
              </a:gs>
              <a:gs pos="7000">
                <a:srgbClr val="FF9900"/>
              </a:gs>
              <a:gs pos="100000">
                <a:schemeClr val="tx1"/>
              </a:gs>
            </a:gsLst>
            <a:lin ang="16200000" scaled="1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: Top Corners Rounded 8">
            <a:extLst>
              <a:ext uri="{FF2B5EF4-FFF2-40B4-BE49-F238E27FC236}">
                <a16:creationId xmlns="" xmlns:a16="http://schemas.microsoft.com/office/drawing/2014/main" id="{95BE17D1-5031-42D4-8D82-B4C5C6F7B12B}"/>
              </a:ext>
            </a:extLst>
          </p:cNvPr>
          <p:cNvSpPr/>
          <p:nvPr/>
        </p:nvSpPr>
        <p:spPr>
          <a:xfrm rot="5400000">
            <a:off x="4990768" y="2139857"/>
            <a:ext cx="812800" cy="226486"/>
          </a:xfrm>
          <a:prstGeom prst="round2SameRect">
            <a:avLst/>
          </a:prstGeom>
          <a:gradFill flip="none" rotWithShape="1">
            <a:gsLst>
              <a:gs pos="10000">
                <a:srgbClr val="009999"/>
              </a:gs>
              <a:gs pos="80560">
                <a:srgbClr val="007171"/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00D7D7F5-D5AA-49D1-A6FF-63CC39C59807}"/>
              </a:ext>
            </a:extLst>
          </p:cNvPr>
          <p:cNvGrpSpPr/>
          <p:nvPr/>
        </p:nvGrpSpPr>
        <p:grpSpPr>
          <a:xfrm>
            <a:off x="471336" y="3331449"/>
            <a:ext cx="3186264" cy="852348"/>
            <a:chOff x="1202173" y="2195954"/>
            <a:chExt cx="4213888" cy="852348"/>
          </a:xfrm>
        </p:grpSpPr>
        <p:sp>
          <p:nvSpPr>
            <p:cNvPr id="42" name="Rectangle: Rounded Corners 25">
              <a:extLst>
                <a:ext uri="{FF2B5EF4-FFF2-40B4-BE49-F238E27FC236}">
                  <a16:creationId xmlns="" xmlns:a16="http://schemas.microsoft.com/office/drawing/2014/main" id="{636526F6-B06C-4FB6-BFCA-E85EAE12B876}"/>
                </a:ext>
              </a:extLst>
            </p:cNvPr>
            <p:cNvSpPr/>
            <p:nvPr/>
          </p:nvSpPr>
          <p:spPr>
            <a:xfrm>
              <a:off x="1202173" y="2195954"/>
              <a:ext cx="4213888" cy="846520"/>
            </a:xfrm>
            <a:prstGeom prst="roundRect">
              <a:avLst/>
            </a:prstGeom>
            <a:gradFill>
              <a:gsLst>
                <a:gs pos="56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" name="Group 92">
              <a:extLst>
                <a:ext uri="{FF2B5EF4-FFF2-40B4-BE49-F238E27FC236}">
                  <a16:creationId xmlns="" xmlns:a16="http://schemas.microsoft.com/office/drawing/2014/main" id="{5A5F5ED0-D16B-4E57-87B3-F1182A349249}"/>
                </a:ext>
              </a:extLst>
            </p:cNvPr>
            <p:cNvGrpSpPr/>
            <p:nvPr/>
          </p:nvGrpSpPr>
          <p:grpSpPr>
            <a:xfrm>
              <a:off x="1327153" y="2217305"/>
              <a:ext cx="3739902" cy="830997"/>
              <a:chOff x="1327153" y="2217305"/>
              <a:chExt cx="3739902" cy="830997"/>
            </a:xfrm>
          </p:grpSpPr>
          <p:cxnSp>
            <p:nvCxnSpPr>
              <p:cNvPr id="44" name="Straight Connector 43">
                <a:extLst>
                  <a:ext uri="{FF2B5EF4-FFF2-40B4-BE49-F238E27FC236}">
                    <a16:creationId xmlns="" xmlns:a16="http://schemas.microsoft.com/office/drawing/2014/main" id="{97BD18AB-7DFA-461E-AF73-56DB73CF8B9C}"/>
                  </a:ext>
                </a:extLst>
              </p:cNvPr>
              <p:cNvCxnSpPr/>
              <p:nvPr/>
            </p:nvCxnSpPr>
            <p:spPr>
              <a:xfrm>
                <a:off x="2075544" y="2263614"/>
                <a:ext cx="0" cy="7112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Box 44">
                <a:extLst>
                  <a:ext uri="{FF2B5EF4-FFF2-40B4-BE49-F238E27FC236}">
                    <a16:creationId xmlns="" xmlns:a16="http://schemas.microsoft.com/office/drawing/2014/main" id="{D0A71AC2-23EB-413B-89EF-6ECEF7A5F3AE}"/>
                  </a:ext>
                </a:extLst>
              </p:cNvPr>
              <p:cNvSpPr txBox="1"/>
              <p:nvPr/>
            </p:nvSpPr>
            <p:spPr>
              <a:xfrm>
                <a:off x="1327153" y="2263614"/>
                <a:ext cx="568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latin typeface="Century Gothic" panose="020B0502020202020204" pitchFamily="34" charset="0"/>
                  </a:rPr>
                  <a:t>3</a:t>
                </a:r>
                <a:endParaRPr lang="en-US" b="1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="" xmlns:a16="http://schemas.microsoft.com/office/drawing/2014/main" id="{1646A375-98F6-493A-BD6F-D1F3FDEA5231}"/>
                  </a:ext>
                </a:extLst>
              </p:cNvPr>
              <p:cNvSpPr txBox="1"/>
              <p:nvPr/>
            </p:nvSpPr>
            <p:spPr>
              <a:xfrm>
                <a:off x="2090460" y="2217305"/>
                <a:ext cx="288239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Stimulation of innovation</a:t>
                </a:r>
                <a:endParaRPr lang="en-US" sz="2400" dirty="0">
                  <a:solidFill>
                    <a:schemeClr val="bg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49" name="Graphic 77" descr="Venn diagram">
                <a:extLst>
                  <a:ext uri="{FF2B5EF4-FFF2-40B4-BE49-F238E27FC236}">
                    <a16:creationId xmlns="" xmlns:a16="http://schemas.microsoft.com/office/drawing/2014/main" id="{42D3145A-4B16-4579-8D24-D17F108121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"/>
                  </a:ext>
                </a:extLst>
              </a:blip>
              <a:stretch>
                <a:fillRect/>
              </a:stretch>
            </p:blipFill>
            <p:spPr>
              <a:xfrm>
                <a:off x="4609854" y="2522105"/>
                <a:ext cx="457201" cy="457200"/>
              </a:xfrm>
              <a:prstGeom prst="rect">
                <a:avLst/>
              </a:prstGeom>
            </p:spPr>
          </p:pic>
        </p:grpSp>
      </p:grpSp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9D515FB7-4EC4-4032-AE99-44D499C1D8F9}"/>
              </a:ext>
            </a:extLst>
          </p:cNvPr>
          <p:cNvGrpSpPr/>
          <p:nvPr/>
        </p:nvGrpSpPr>
        <p:grpSpPr>
          <a:xfrm>
            <a:off x="5715000" y="3348309"/>
            <a:ext cx="3505200" cy="846520"/>
            <a:chOff x="6638605" y="2212814"/>
            <a:chExt cx="4969187" cy="846520"/>
          </a:xfrm>
        </p:grpSpPr>
        <p:sp>
          <p:nvSpPr>
            <p:cNvPr id="51" name="Rectangle: Rounded Corners 28">
              <a:extLst>
                <a:ext uri="{FF2B5EF4-FFF2-40B4-BE49-F238E27FC236}">
                  <a16:creationId xmlns="" xmlns:a16="http://schemas.microsoft.com/office/drawing/2014/main" id="{56EFAE1A-9529-4A5E-8C20-97D3EFB01FAB}"/>
                </a:ext>
              </a:extLst>
            </p:cNvPr>
            <p:cNvSpPr/>
            <p:nvPr/>
          </p:nvSpPr>
          <p:spPr>
            <a:xfrm>
              <a:off x="6638605" y="2212814"/>
              <a:ext cx="4645110" cy="846520"/>
            </a:xfrm>
            <a:prstGeom prst="roundRect">
              <a:avLst/>
            </a:prstGeom>
            <a:gradFill>
              <a:gsLst>
                <a:gs pos="56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" name="Group 97">
              <a:extLst>
                <a:ext uri="{FF2B5EF4-FFF2-40B4-BE49-F238E27FC236}">
                  <a16:creationId xmlns="" xmlns:a16="http://schemas.microsoft.com/office/drawing/2014/main" id="{E7507B52-4132-475F-A310-8509C71F54EC}"/>
                </a:ext>
              </a:extLst>
            </p:cNvPr>
            <p:cNvGrpSpPr/>
            <p:nvPr/>
          </p:nvGrpSpPr>
          <p:grpSpPr>
            <a:xfrm>
              <a:off x="7074788" y="2217306"/>
              <a:ext cx="4533004" cy="830997"/>
              <a:chOff x="7074788" y="2217306"/>
              <a:chExt cx="4533004" cy="830997"/>
            </a:xfrm>
          </p:grpSpPr>
          <p:cxnSp>
            <p:nvCxnSpPr>
              <p:cNvPr id="53" name="Straight Connector 52">
                <a:extLst>
                  <a:ext uri="{FF2B5EF4-FFF2-40B4-BE49-F238E27FC236}">
                    <a16:creationId xmlns="" xmlns:a16="http://schemas.microsoft.com/office/drawing/2014/main" id="{6F6F03C3-E207-4E7E-95CD-B13177F2F793}"/>
                  </a:ext>
                </a:extLst>
              </p:cNvPr>
              <p:cNvCxnSpPr/>
              <p:nvPr/>
            </p:nvCxnSpPr>
            <p:spPr>
              <a:xfrm>
                <a:off x="7823179" y="2275450"/>
                <a:ext cx="0" cy="7112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TextBox 53">
                <a:extLst>
                  <a:ext uri="{FF2B5EF4-FFF2-40B4-BE49-F238E27FC236}">
                    <a16:creationId xmlns="" xmlns:a16="http://schemas.microsoft.com/office/drawing/2014/main" id="{FD546EFC-2A31-4D04-9FD5-DCE70508A197}"/>
                  </a:ext>
                </a:extLst>
              </p:cNvPr>
              <p:cNvSpPr txBox="1"/>
              <p:nvPr/>
            </p:nvSpPr>
            <p:spPr>
              <a:xfrm>
                <a:off x="7074788" y="2275450"/>
                <a:ext cx="568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latin typeface="Century Gothic" panose="020B0502020202020204" pitchFamily="34" charset="0"/>
                  </a:rPr>
                  <a:t>4</a:t>
                </a:r>
                <a:endParaRPr lang="en-US" b="1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="" xmlns:a16="http://schemas.microsoft.com/office/drawing/2014/main" id="{E07584F1-B5AA-450B-A683-676AA0D19386}"/>
                  </a:ext>
                </a:extLst>
              </p:cNvPr>
              <p:cNvSpPr txBox="1"/>
              <p:nvPr/>
            </p:nvSpPr>
            <p:spPr>
              <a:xfrm>
                <a:off x="7718863" y="2217306"/>
                <a:ext cx="388892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     Encourage sustainable business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59" name="Rectangle: Top Corners Rounded 26">
            <a:extLst>
              <a:ext uri="{FF2B5EF4-FFF2-40B4-BE49-F238E27FC236}">
                <a16:creationId xmlns="" xmlns:a16="http://schemas.microsoft.com/office/drawing/2014/main" id="{B31C8057-368D-4120-B1AB-71EF34553494}"/>
              </a:ext>
            </a:extLst>
          </p:cNvPr>
          <p:cNvSpPr/>
          <p:nvPr/>
        </p:nvSpPr>
        <p:spPr>
          <a:xfrm rot="5400000">
            <a:off x="3630891" y="3641467"/>
            <a:ext cx="812800" cy="226486"/>
          </a:xfrm>
          <a:prstGeom prst="round2SameRect">
            <a:avLst/>
          </a:prstGeom>
          <a:gradFill>
            <a:gsLst>
              <a:gs pos="81000">
                <a:srgbClr val="CC11D4"/>
              </a:gs>
              <a:gs pos="7000">
                <a:srgbClr val="CC66FF"/>
              </a:gs>
              <a:gs pos="100000">
                <a:schemeClr val="tx1"/>
              </a:gs>
            </a:gsLst>
            <a:lin ang="16200000" scaled="1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0" name="Rectangle: Top Corners Rounded 29">
            <a:extLst>
              <a:ext uri="{FF2B5EF4-FFF2-40B4-BE49-F238E27FC236}">
                <a16:creationId xmlns="" xmlns:a16="http://schemas.microsoft.com/office/drawing/2014/main" id="{7B6B919B-3E19-4753-B00E-D8F2BB37ED65}"/>
              </a:ext>
            </a:extLst>
          </p:cNvPr>
          <p:cNvSpPr/>
          <p:nvPr/>
        </p:nvSpPr>
        <p:spPr>
          <a:xfrm rot="5400000">
            <a:off x="4990768" y="3641468"/>
            <a:ext cx="812800" cy="226486"/>
          </a:xfrm>
          <a:prstGeom prst="round2SameRect">
            <a:avLst/>
          </a:prstGeom>
          <a:gradFill flip="none" rotWithShape="1">
            <a:gsLst>
              <a:gs pos="10000">
                <a:srgbClr val="FF6600"/>
              </a:gs>
              <a:gs pos="81460">
                <a:srgbClr val="FF1500"/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61" name="Group 60">
            <a:extLst>
              <a:ext uri="{FF2B5EF4-FFF2-40B4-BE49-F238E27FC236}">
                <a16:creationId xmlns="" xmlns:a16="http://schemas.microsoft.com/office/drawing/2014/main" id="{1DD95D1D-9954-4C40-BBF3-45D18A5D8C0F}"/>
              </a:ext>
            </a:extLst>
          </p:cNvPr>
          <p:cNvGrpSpPr/>
          <p:nvPr/>
        </p:nvGrpSpPr>
        <p:grpSpPr>
          <a:xfrm>
            <a:off x="457200" y="4800598"/>
            <a:ext cx="3352800" cy="1065595"/>
            <a:chOff x="1297943" y="3665105"/>
            <a:chExt cx="4213888" cy="846520"/>
          </a:xfrm>
        </p:grpSpPr>
        <p:sp>
          <p:nvSpPr>
            <p:cNvPr id="62" name="Rectangle: Rounded Corners 43">
              <a:extLst>
                <a:ext uri="{FF2B5EF4-FFF2-40B4-BE49-F238E27FC236}">
                  <a16:creationId xmlns="" xmlns:a16="http://schemas.microsoft.com/office/drawing/2014/main" id="{130D1E41-2236-45ED-833E-CAF799AC6A38}"/>
                </a:ext>
              </a:extLst>
            </p:cNvPr>
            <p:cNvSpPr/>
            <p:nvPr/>
          </p:nvSpPr>
          <p:spPr>
            <a:xfrm>
              <a:off x="1297943" y="3665105"/>
              <a:ext cx="4213888" cy="846520"/>
            </a:xfrm>
            <a:prstGeom prst="roundRect">
              <a:avLst/>
            </a:prstGeom>
            <a:gradFill>
              <a:gsLst>
                <a:gs pos="56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  Economic support</a:t>
              </a: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for sustainability </a:t>
              </a:r>
            </a:p>
          </p:txBody>
        </p:sp>
        <p:grpSp>
          <p:nvGrpSpPr>
            <p:cNvPr id="63" name="Group 93">
              <a:extLst>
                <a:ext uri="{FF2B5EF4-FFF2-40B4-BE49-F238E27FC236}">
                  <a16:creationId xmlns="" xmlns:a16="http://schemas.microsoft.com/office/drawing/2014/main" id="{87C865CB-1022-4015-B6E7-44F4BD5B5F16}"/>
                </a:ext>
              </a:extLst>
            </p:cNvPr>
            <p:cNvGrpSpPr/>
            <p:nvPr/>
          </p:nvGrpSpPr>
          <p:grpSpPr>
            <a:xfrm>
              <a:off x="1327153" y="3665105"/>
              <a:ext cx="3971487" cy="840351"/>
              <a:chOff x="1327153" y="3665105"/>
              <a:chExt cx="3971487" cy="840351"/>
            </a:xfrm>
          </p:grpSpPr>
          <p:cxnSp>
            <p:nvCxnSpPr>
              <p:cNvPr id="64" name="Straight Connector 63">
                <a:extLst>
                  <a:ext uri="{FF2B5EF4-FFF2-40B4-BE49-F238E27FC236}">
                    <a16:creationId xmlns="" xmlns:a16="http://schemas.microsoft.com/office/drawing/2014/main" id="{B12ECDEA-4D97-4DAB-840E-9145D9E2D3B1}"/>
                  </a:ext>
                </a:extLst>
              </p:cNvPr>
              <p:cNvCxnSpPr/>
              <p:nvPr/>
            </p:nvCxnSpPr>
            <p:spPr>
              <a:xfrm>
                <a:off x="2075544" y="3794256"/>
                <a:ext cx="0" cy="7112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TextBox 49">
                <a:extLst>
                  <a:ext uri="{FF2B5EF4-FFF2-40B4-BE49-F238E27FC236}">
                    <a16:creationId xmlns="" xmlns:a16="http://schemas.microsoft.com/office/drawing/2014/main" id="{73F993FB-AB3D-4965-8C88-F3C7AC79A69A}"/>
                  </a:ext>
                </a:extLst>
              </p:cNvPr>
              <p:cNvSpPr txBox="1"/>
              <p:nvPr/>
            </p:nvSpPr>
            <p:spPr>
              <a:xfrm>
                <a:off x="1327153" y="3794256"/>
                <a:ext cx="568150" cy="2934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latin typeface="Century Gothic" panose="020B0502020202020204" pitchFamily="34" charset="0"/>
                  </a:rPr>
                  <a:t>5                                                                                                                                 </a:t>
                </a:r>
                <a:endParaRPr lang="en-US" b="1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="" xmlns:a16="http://schemas.microsoft.com/office/drawing/2014/main" id="{0AD7C2B3-D33F-4938-B75F-CA999F97B95E}"/>
                  </a:ext>
                </a:extLst>
              </p:cNvPr>
              <p:cNvSpPr txBox="1"/>
              <p:nvPr/>
            </p:nvSpPr>
            <p:spPr>
              <a:xfrm>
                <a:off x="1776794" y="3665105"/>
                <a:ext cx="3283148" cy="366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69" name="Graphic 83" descr="Bank">
                <a:extLst>
                  <a:ext uri="{FF2B5EF4-FFF2-40B4-BE49-F238E27FC236}">
                    <a16:creationId xmlns="" xmlns:a16="http://schemas.microsoft.com/office/drawing/2014/main" id="{9C854C46-DA3A-4F0B-B38A-10AD8036D8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"/>
                  </a:ext>
                </a:extLst>
              </a:blip>
              <a:stretch>
                <a:fillRect/>
              </a:stretch>
            </p:blipFill>
            <p:spPr>
              <a:xfrm>
                <a:off x="4841440" y="4028309"/>
                <a:ext cx="457200" cy="457200"/>
              </a:xfrm>
              <a:prstGeom prst="rect">
                <a:avLst/>
              </a:prstGeom>
            </p:spPr>
          </p:pic>
        </p:grpSp>
      </p:grpSp>
      <p:sp>
        <p:nvSpPr>
          <p:cNvPr id="70" name="Rectangle: Top Corners Rounded 44">
            <a:extLst>
              <a:ext uri="{FF2B5EF4-FFF2-40B4-BE49-F238E27FC236}">
                <a16:creationId xmlns="" xmlns:a16="http://schemas.microsoft.com/office/drawing/2014/main" id="{60CFDF44-7985-44E4-90B9-B059B5BD8487}"/>
              </a:ext>
            </a:extLst>
          </p:cNvPr>
          <p:cNvSpPr/>
          <p:nvPr/>
        </p:nvSpPr>
        <p:spPr>
          <a:xfrm rot="5400000">
            <a:off x="3524143" y="5241009"/>
            <a:ext cx="988448" cy="264334"/>
          </a:xfrm>
          <a:prstGeom prst="round2SameRect">
            <a:avLst/>
          </a:prstGeom>
          <a:gradFill>
            <a:gsLst>
              <a:gs pos="7000">
                <a:srgbClr val="9966FF"/>
              </a:gs>
              <a:gs pos="78796">
                <a:srgbClr val="7266B0"/>
              </a:gs>
              <a:gs pos="100000">
                <a:schemeClr val="tx1"/>
              </a:gs>
            </a:gsLst>
            <a:lin ang="16200000" scaled="1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13A17BFA-A3BF-4FB1-987D-CE30ADE14F88}"/>
              </a:ext>
            </a:extLst>
          </p:cNvPr>
          <p:cNvGrpSpPr/>
          <p:nvPr/>
        </p:nvGrpSpPr>
        <p:grpSpPr>
          <a:xfrm>
            <a:off x="5715000" y="4800600"/>
            <a:ext cx="3048623" cy="1200329"/>
            <a:chOff x="6746631" y="3684727"/>
            <a:chExt cx="4213888" cy="891237"/>
          </a:xfrm>
        </p:grpSpPr>
        <p:sp>
          <p:nvSpPr>
            <p:cNvPr id="72" name="Rectangle: Rounded Corners 46">
              <a:extLst>
                <a:ext uri="{FF2B5EF4-FFF2-40B4-BE49-F238E27FC236}">
                  <a16:creationId xmlns="" xmlns:a16="http://schemas.microsoft.com/office/drawing/2014/main" id="{C1FE9696-7A16-4636-A2CF-4B80149D0A4A}"/>
                </a:ext>
              </a:extLst>
            </p:cNvPr>
            <p:cNvSpPr/>
            <p:nvPr/>
          </p:nvSpPr>
          <p:spPr>
            <a:xfrm>
              <a:off x="6746631" y="3684727"/>
              <a:ext cx="4213888" cy="846520"/>
            </a:xfrm>
            <a:prstGeom prst="roundRect">
              <a:avLst/>
            </a:prstGeom>
            <a:gradFill>
              <a:gsLst>
                <a:gs pos="56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="" xmlns:a16="http://schemas.microsoft.com/office/drawing/2014/main" id="{13A7C2F8-2746-4054-B9EB-3283F19F7907}"/>
                </a:ext>
              </a:extLst>
            </p:cNvPr>
            <p:cNvCxnSpPr/>
            <p:nvPr/>
          </p:nvCxnSpPr>
          <p:spPr>
            <a:xfrm>
              <a:off x="7823179" y="3806092"/>
              <a:ext cx="0" cy="7112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="" xmlns:a16="http://schemas.microsoft.com/office/drawing/2014/main" id="{A5F47B99-12D1-4562-87CD-3F999F22E617}"/>
                </a:ext>
              </a:extLst>
            </p:cNvPr>
            <p:cNvSpPr txBox="1"/>
            <p:nvPr/>
          </p:nvSpPr>
          <p:spPr>
            <a:xfrm>
              <a:off x="7062608" y="3817505"/>
              <a:ext cx="568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Century Gothic" panose="020B0502020202020204" pitchFamily="34" charset="0"/>
                </a:rPr>
                <a:t>6</a:t>
              </a:r>
              <a:endParaRPr lang="en-US" b="1" dirty="0">
                <a:latin typeface="Century Gothic" panose="020B0502020202020204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="" xmlns:a16="http://schemas.microsoft.com/office/drawing/2014/main" id="{450C4B19-3592-454E-8DF5-173CF3792FF3}"/>
                </a:ext>
              </a:extLst>
            </p:cNvPr>
            <p:cNvSpPr txBox="1"/>
            <p:nvPr/>
          </p:nvSpPr>
          <p:spPr>
            <a:xfrm>
              <a:off x="7905213" y="3684727"/>
              <a:ext cx="2949117" cy="8912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Influencing consumer behavior </a:t>
              </a:r>
              <a:endParaRPr lang="en-US" sz="24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78" name="Graphic 85" descr="Boardroom">
              <a:extLst>
                <a:ext uri="{FF2B5EF4-FFF2-40B4-BE49-F238E27FC236}">
                  <a16:creationId xmlns="" xmlns:a16="http://schemas.microsoft.com/office/drawing/2014/main" id="{D0FEE63E-0E56-4B0A-A421-026A56FBE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tretch>
              <a:fillRect/>
            </a:stretch>
          </p:blipFill>
          <p:spPr>
            <a:xfrm>
              <a:off x="10377009" y="3923582"/>
              <a:ext cx="457200" cy="457200"/>
            </a:xfrm>
            <a:prstGeom prst="rect">
              <a:avLst/>
            </a:prstGeom>
          </p:spPr>
        </p:pic>
      </p:grpSp>
      <p:sp>
        <p:nvSpPr>
          <p:cNvPr id="88" name="Rectangle: Top Corners Rounded 47">
            <a:extLst>
              <a:ext uri="{FF2B5EF4-FFF2-40B4-BE49-F238E27FC236}">
                <a16:creationId xmlns="" xmlns:a16="http://schemas.microsoft.com/office/drawing/2014/main" id="{2EADCD2B-1EE2-4DA9-BC76-C8ED7E6777C9}"/>
              </a:ext>
            </a:extLst>
          </p:cNvPr>
          <p:cNvSpPr/>
          <p:nvPr/>
        </p:nvSpPr>
        <p:spPr>
          <a:xfrm rot="5400000">
            <a:off x="4929038" y="5233838"/>
            <a:ext cx="988447" cy="278675"/>
          </a:xfrm>
          <a:prstGeom prst="round2SameRect">
            <a:avLst/>
          </a:prstGeom>
          <a:gradFill flip="none" rotWithShape="1">
            <a:gsLst>
              <a:gs pos="10000">
                <a:srgbClr val="77EE00"/>
              </a:gs>
              <a:gs pos="80000">
                <a:srgbClr val="19D300"/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itle 83"/>
          <p:cNvSpPr>
            <a:spLocks noGrp="1"/>
          </p:cNvSpPr>
          <p:nvPr>
            <p:ph type="title"/>
          </p:nvPr>
        </p:nvSpPr>
        <p:spPr>
          <a:xfrm>
            <a:off x="457200" y="1112838"/>
            <a:ext cx="8229600" cy="1825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ADVANTAGES</a:t>
            </a:r>
            <a:b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500"/>
                            </p:stCondLst>
                            <p:childTnLst>
                              <p:par>
                                <p:cTn id="1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4" grpId="0" animBg="1"/>
      <p:bldP spid="5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9" grpId="0" animBg="1"/>
      <p:bldP spid="39" grpId="0" animBg="1"/>
      <p:bldP spid="40" grpId="0" animBg="1"/>
      <p:bldP spid="59" grpId="0" animBg="1"/>
      <p:bldP spid="60" grpId="0" animBg="1"/>
      <p:bldP spid="70" grpId="0" animBg="1"/>
      <p:bldP spid="8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13 Disadvantages Of Database Management System (DBMS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371600"/>
            <a:ext cx="2937608" cy="2362200"/>
          </a:xfrm>
          <a:prstGeom prst="rect">
            <a:avLst/>
          </a:prstGeom>
          <a:noFill/>
        </p:spPr>
      </p:pic>
      <p:cxnSp>
        <p:nvCxnSpPr>
          <p:cNvPr id="39" name="Connector: Elbow 61"/>
          <p:cNvCxnSpPr>
            <a:cxnSpLocks/>
            <a:stCxn id="16" idx="6"/>
          </p:cNvCxnSpPr>
          <p:nvPr/>
        </p:nvCxnSpPr>
        <p:spPr>
          <a:xfrm>
            <a:off x="4572000" y="2185988"/>
            <a:ext cx="354012" cy="2381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533400"/>
            <a:ext cx="3657600" cy="579438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Disadvantages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reeform: Shape 3"/>
          <p:cNvSpPr/>
          <p:nvPr/>
        </p:nvSpPr>
        <p:spPr>
          <a:xfrm>
            <a:off x="0" y="0"/>
            <a:ext cx="4181475" cy="6184900"/>
          </a:xfrm>
          <a:custGeom>
            <a:avLst/>
            <a:gdLst>
              <a:gd name="connsiteX0" fmla="*/ 0 w 5377544"/>
              <a:gd name="connsiteY0" fmla="*/ 0 h 6184532"/>
              <a:gd name="connsiteX1" fmla="*/ 5365496 w 5377544"/>
              <a:gd name="connsiteY1" fmla="*/ 0 h 6184532"/>
              <a:gd name="connsiteX2" fmla="*/ 5369938 w 5377544"/>
              <a:gd name="connsiteY2" fmla="*/ 58413 h 6184532"/>
              <a:gd name="connsiteX3" fmla="*/ 5377544 w 5377544"/>
              <a:gd name="connsiteY3" fmla="*/ 359228 h 6184532"/>
              <a:gd name="connsiteX4" fmla="*/ 129597 w 5377544"/>
              <a:gd name="connsiteY4" fmla="*/ 6174677 h 6184532"/>
              <a:gd name="connsiteX5" fmla="*/ 0 w 5377544"/>
              <a:gd name="connsiteY5" fmla="*/ 6184532 h 618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7544" h="6184532">
                <a:moveTo>
                  <a:pt x="0" y="0"/>
                </a:moveTo>
                <a:lnTo>
                  <a:pt x="5365496" y="0"/>
                </a:lnTo>
                <a:lnTo>
                  <a:pt x="5369938" y="58413"/>
                </a:lnTo>
                <a:cubicBezTo>
                  <a:pt x="5374988" y="158047"/>
                  <a:pt x="5377544" y="258339"/>
                  <a:pt x="5377544" y="359228"/>
                </a:cubicBezTo>
                <a:cubicBezTo>
                  <a:pt x="5377544" y="3385902"/>
                  <a:pt x="3077291" y="5875322"/>
                  <a:pt x="129597" y="6174677"/>
                </a:cubicBezTo>
                <a:lnTo>
                  <a:pt x="0" y="6184532"/>
                </a:lnTo>
                <a:close/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847725" y="5302250"/>
            <a:ext cx="687388" cy="584200"/>
            <a:chOff x="1496291" y="5524006"/>
            <a:chExt cx="525482" cy="525482"/>
          </a:xfrm>
        </p:grpSpPr>
        <p:sp>
          <p:nvSpPr>
            <p:cNvPr id="7" name="Oval 6"/>
            <p:cNvSpPr/>
            <p:nvPr/>
          </p:nvSpPr>
          <p:spPr>
            <a:xfrm>
              <a:off x="1496291" y="5524006"/>
              <a:ext cx="525482" cy="525482"/>
            </a:xfrm>
            <a:prstGeom prst="ellipse">
              <a:avLst/>
            </a:prstGeom>
            <a:solidFill>
              <a:srgbClr val="ED55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599446" y="5626818"/>
              <a:ext cx="319172" cy="319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2222500" y="4424363"/>
            <a:ext cx="685800" cy="584200"/>
            <a:chOff x="1496291" y="5524006"/>
            <a:chExt cx="525482" cy="525482"/>
          </a:xfrm>
        </p:grpSpPr>
        <p:sp>
          <p:nvSpPr>
            <p:cNvPr id="10" name="Oval 9"/>
            <p:cNvSpPr/>
            <p:nvPr/>
          </p:nvSpPr>
          <p:spPr>
            <a:xfrm>
              <a:off x="1496291" y="5524006"/>
              <a:ext cx="525482" cy="525482"/>
            </a:xfrm>
            <a:prstGeom prst="ellipse">
              <a:avLst/>
            </a:prstGeom>
            <a:solidFill>
              <a:srgbClr val="F6D5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599685" y="5626818"/>
              <a:ext cx="318695" cy="319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3276601" y="3128963"/>
            <a:ext cx="685800" cy="584200"/>
            <a:chOff x="1496291" y="5524006"/>
            <a:chExt cx="525482" cy="525482"/>
          </a:xfrm>
        </p:grpSpPr>
        <p:sp>
          <p:nvSpPr>
            <p:cNvPr id="13" name="Oval 12"/>
            <p:cNvSpPr/>
            <p:nvPr/>
          </p:nvSpPr>
          <p:spPr>
            <a:xfrm>
              <a:off x="1496291" y="5524006"/>
              <a:ext cx="525482" cy="525482"/>
            </a:xfrm>
            <a:prstGeom prst="ellipse">
              <a:avLst/>
            </a:prstGeom>
            <a:solidFill>
              <a:srgbClr val="3CAE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610368" y="5653948"/>
              <a:ext cx="319173" cy="319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3886201" y="1893888"/>
            <a:ext cx="685799" cy="584200"/>
            <a:chOff x="1496291" y="5524006"/>
            <a:chExt cx="525482" cy="525482"/>
          </a:xfrm>
        </p:grpSpPr>
        <p:sp>
          <p:nvSpPr>
            <p:cNvPr id="16" name="Oval 15"/>
            <p:cNvSpPr/>
            <p:nvPr/>
          </p:nvSpPr>
          <p:spPr>
            <a:xfrm>
              <a:off x="1496291" y="5524006"/>
              <a:ext cx="525482" cy="525482"/>
            </a:xfrm>
            <a:prstGeom prst="ellipse">
              <a:avLst/>
            </a:prstGeom>
            <a:solidFill>
              <a:srgbClr val="2063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1599684" y="5626818"/>
              <a:ext cx="318695" cy="319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4114800" y="609600"/>
            <a:ext cx="685800" cy="584200"/>
            <a:chOff x="1496291" y="5524006"/>
            <a:chExt cx="525482" cy="525482"/>
          </a:xfrm>
        </p:grpSpPr>
        <p:sp>
          <p:nvSpPr>
            <p:cNvPr id="19" name="Oval 18"/>
            <p:cNvSpPr/>
            <p:nvPr/>
          </p:nvSpPr>
          <p:spPr>
            <a:xfrm>
              <a:off x="1496291" y="5524006"/>
              <a:ext cx="525482" cy="525482"/>
            </a:xfrm>
            <a:prstGeom prst="ellipse">
              <a:avLst/>
            </a:prstGeom>
            <a:solidFill>
              <a:srgbClr val="173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1599685" y="5626818"/>
              <a:ext cx="318695" cy="319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21" name="Group 23"/>
          <p:cNvGrpSpPr>
            <a:grpSpLocks/>
          </p:cNvGrpSpPr>
          <p:nvPr/>
        </p:nvGrpSpPr>
        <p:grpSpPr bwMode="auto">
          <a:xfrm>
            <a:off x="1524001" y="5540516"/>
            <a:ext cx="7620000" cy="830997"/>
            <a:chOff x="2376301" y="5778129"/>
            <a:chExt cx="4632167" cy="923265"/>
          </a:xfrm>
        </p:grpSpPr>
        <p:sp>
          <p:nvSpPr>
            <p:cNvPr id="22" name="Rectangle: Rounded Corners 4"/>
            <p:cNvSpPr/>
            <p:nvPr/>
          </p:nvSpPr>
          <p:spPr>
            <a:xfrm>
              <a:off x="2376301" y="5809717"/>
              <a:ext cx="4597788" cy="853662"/>
            </a:xfrm>
            <a:prstGeom prst="roundRect">
              <a:avLst>
                <a:gd name="adj" fmla="val 50000"/>
              </a:avLst>
            </a:prstGeom>
            <a:solidFill>
              <a:srgbClr val="ED55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>
              <a:spLocks noChangeArrowheads="1"/>
            </p:cNvSpPr>
            <p:nvPr/>
          </p:nvSpPr>
          <p:spPr bwMode="auto">
            <a:xfrm>
              <a:off x="2437212" y="5778129"/>
              <a:ext cx="4571256" cy="923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Consumer disinterest​ in paying a premium for sustainable products</a:t>
              </a:r>
            </a:p>
          </p:txBody>
        </p:sp>
      </p:grpSp>
      <p:grpSp>
        <p:nvGrpSpPr>
          <p:cNvPr id="24" name="Group 24"/>
          <p:cNvGrpSpPr>
            <a:grpSpLocks/>
          </p:cNvGrpSpPr>
          <p:nvPr/>
        </p:nvGrpSpPr>
        <p:grpSpPr bwMode="auto">
          <a:xfrm>
            <a:off x="3152775" y="4302125"/>
            <a:ext cx="5991225" cy="950913"/>
            <a:chOff x="2376301" y="5808975"/>
            <a:chExt cx="4597236" cy="854033"/>
          </a:xfrm>
        </p:grpSpPr>
        <p:sp>
          <p:nvSpPr>
            <p:cNvPr id="25" name="Rectangle: Rounded Corners 25"/>
            <p:cNvSpPr/>
            <p:nvPr/>
          </p:nvSpPr>
          <p:spPr>
            <a:xfrm>
              <a:off x="2376301" y="5808975"/>
              <a:ext cx="4597236" cy="854033"/>
            </a:xfrm>
            <a:prstGeom prst="roundRect">
              <a:avLst>
                <a:gd name="adj" fmla="val 50000"/>
              </a:avLst>
            </a:prstGeom>
            <a:solidFill>
              <a:srgbClr val="F6D5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26" name="TextBox 28"/>
            <p:cNvSpPr txBox="1">
              <a:spLocks noChangeArrowheads="1"/>
            </p:cNvSpPr>
            <p:nvPr/>
          </p:nvSpPr>
          <p:spPr bwMode="auto">
            <a:xfrm>
              <a:off x="2478228" y="5846045"/>
              <a:ext cx="4099172" cy="74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Potential redundancy if a number of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ecolabels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certify the same characteristics</a:t>
              </a:r>
            </a:p>
          </p:txBody>
        </p:sp>
      </p:grpSp>
      <p:grpSp>
        <p:nvGrpSpPr>
          <p:cNvPr id="27" name="Group 29"/>
          <p:cNvGrpSpPr>
            <a:grpSpLocks/>
          </p:cNvGrpSpPr>
          <p:nvPr/>
        </p:nvGrpSpPr>
        <p:grpSpPr bwMode="auto">
          <a:xfrm>
            <a:off x="4114801" y="3019425"/>
            <a:ext cx="5029199" cy="930275"/>
            <a:chOff x="2376301" y="5808975"/>
            <a:chExt cx="4597236" cy="854033"/>
          </a:xfrm>
        </p:grpSpPr>
        <p:sp>
          <p:nvSpPr>
            <p:cNvPr id="28" name="Rectangle: Rounded Corners 30"/>
            <p:cNvSpPr/>
            <p:nvPr/>
          </p:nvSpPr>
          <p:spPr>
            <a:xfrm>
              <a:off x="2376301" y="5808975"/>
              <a:ext cx="4597236" cy="854033"/>
            </a:xfrm>
            <a:prstGeom prst="roundRect">
              <a:avLst>
                <a:gd name="adj" fmla="val 50000"/>
              </a:avLst>
            </a:prstGeom>
            <a:solidFill>
              <a:srgbClr val="3CAE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29" name="TextBox 33"/>
            <p:cNvSpPr txBox="1">
              <a:spLocks noChangeArrowheads="1"/>
            </p:cNvSpPr>
            <p:nvPr/>
          </p:nvSpPr>
          <p:spPr bwMode="auto">
            <a:xfrm>
              <a:off x="2557938" y="5835208"/>
              <a:ext cx="4345944" cy="762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Prohibitive costs for certification especially for smaller producers</a:t>
              </a:r>
            </a:p>
          </p:txBody>
        </p:sp>
      </p:grpSp>
      <p:grpSp>
        <p:nvGrpSpPr>
          <p:cNvPr id="30" name="Group 34"/>
          <p:cNvGrpSpPr>
            <a:grpSpLocks/>
          </p:cNvGrpSpPr>
          <p:nvPr/>
        </p:nvGrpSpPr>
        <p:grpSpPr bwMode="auto">
          <a:xfrm>
            <a:off x="4648201" y="1735136"/>
            <a:ext cx="4495799" cy="1221546"/>
            <a:chOff x="2376301" y="5808975"/>
            <a:chExt cx="4597236" cy="1119523"/>
          </a:xfrm>
        </p:grpSpPr>
        <p:sp>
          <p:nvSpPr>
            <p:cNvPr id="31" name="Rectangle: Rounded Corners 35"/>
            <p:cNvSpPr/>
            <p:nvPr/>
          </p:nvSpPr>
          <p:spPr>
            <a:xfrm>
              <a:off x="2376301" y="5808975"/>
              <a:ext cx="4597236" cy="854033"/>
            </a:xfrm>
            <a:prstGeom prst="roundRect">
              <a:avLst>
                <a:gd name="adj" fmla="val 50000"/>
              </a:avLst>
            </a:prstGeom>
            <a:solidFill>
              <a:srgbClr val="2063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chemeClr val="bg1"/>
                </a:solidFill>
              </a:endParaRPr>
            </a:p>
          </p:txBody>
        </p:sp>
        <p:sp>
          <p:nvSpPr>
            <p:cNvPr id="32" name="TextBox 38"/>
            <p:cNvSpPr txBox="1">
              <a:spLocks noChangeArrowheads="1"/>
            </p:cNvSpPr>
            <p:nvPr/>
          </p:nvSpPr>
          <p:spPr bwMode="auto">
            <a:xfrm>
              <a:off x="2610059" y="5828420"/>
              <a:ext cx="4285390" cy="1100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Potential green-washing from private unregulated </a:t>
              </a:r>
              <a:r>
                <a:rPr lang="en-US" sz="24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ecolabels</a:t>
              </a:r>
              <a:r>
                <a:rPr lang="en-US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are use</a:t>
              </a:r>
            </a:p>
          </p:txBody>
        </p:sp>
      </p:grpSp>
      <p:grpSp>
        <p:nvGrpSpPr>
          <p:cNvPr id="33" name="Group 39"/>
          <p:cNvGrpSpPr>
            <a:grpSpLocks/>
          </p:cNvGrpSpPr>
          <p:nvPr/>
        </p:nvGrpSpPr>
        <p:grpSpPr bwMode="auto">
          <a:xfrm>
            <a:off x="4953000" y="396875"/>
            <a:ext cx="4221789" cy="909638"/>
            <a:chOff x="2376301" y="5808975"/>
            <a:chExt cx="4596948" cy="854365"/>
          </a:xfrm>
        </p:grpSpPr>
        <p:sp>
          <p:nvSpPr>
            <p:cNvPr id="34" name="Rectangle: Rounded Corners 40"/>
            <p:cNvSpPr/>
            <p:nvPr/>
          </p:nvSpPr>
          <p:spPr>
            <a:xfrm>
              <a:off x="2376301" y="5808975"/>
              <a:ext cx="4596948" cy="854365"/>
            </a:xfrm>
            <a:prstGeom prst="roundRect">
              <a:avLst>
                <a:gd name="adj" fmla="val 50000"/>
              </a:avLst>
            </a:prstGeom>
            <a:solidFill>
              <a:srgbClr val="173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35" name="TextBox 43"/>
            <p:cNvSpPr txBox="1">
              <a:spLocks noChangeArrowheads="1"/>
            </p:cNvSpPr>
            <p:nvPr/>
          </p:nvSpPr>
          <p:spPr bwMode="auto">
            <a:xfrm>
              <a:off x="2542244" y="5865634"/>
              <a:ext cx="4397480" cy="780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Difficulty in proving a positive impact</a:t>
              </a:r>
            </a:p>
          </p:txBody>
        </p:sp>
      </p:grpSp>
      <p:cxnSp>
        <p:nvCxnSpPr>
          <p:cNvPr id="36" name="Connector: Elbow 53"/>
          <p:cNvCxnSpPr>
            <a:stCxn id="7" idx="5"/>
            <a:endCxn id="22" idx="1"/>
          </p:cNvCxnSpPr>
          <p:nvPr/>
        </p:nvCxnSpPr>
        <p:spPr>
          <a:xfrm rot="16200000" flipH="1">
            <a:off x="1403110" y="5832233"/>
            <a:ext cx="152229" cy="89554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or: Elbow 54"/>
          <p:cNvCxnSpPr>
            <a:cxnSpLocks/>
            <a:stCxn id="10" idx="6"/>
            <a:endCxn id="25" idx="1"/>
          </p:cNvCxnSpPr>
          <p:nvPr/>
        </p:nvCxnSpPr>
        <p:spPr>
          <a:xfrm>
            <a:off x="2908300" y="4716463"/>
            <a:ext cx="244475" cy="61119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or: Elbow 58"/>
          <p:cNvCxnSpPr>
            <a:cxnSpLocks/>
            <a:stCxn id="13" idx="6"/>
            <a:endCxn id="28" idx="1"/>
          </p:cNvCxnSpPr>
          <p:nvPr/>
        </p:nvCxnSpPr>
        <p:spPr>
          <a:xfrm>
            <a:off x="3962401" y="3421063"/>
            <a:ext cx="152400" cy="635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or: Elbow 64"/>
          <p:cNvCxnSpPr>
            <a:cxnSpLocks/>
            <a:stCxn id="19" idx="6"/>
            <a:endCxn id="34" idx="1"/>
          </p:cNvCxnSpPr>
          <p:nvPr/>
        </p:nvCxnSpPr>
        <p:spPr>
          <a:xfrm flipV="1">
            <a:off x="4800600" y="851694"/>
            <a:ext cx="152400" cy="5000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9901238" y="6459538"/>
            <a:ext cx="1311275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CCB8265F-CE65-4CDE-9275-C601EFDBE229}" type="slidenum">
              <a:rPr lang="en-US" altLang="en-US"/>
              <a:pPr/>
              <a:t>39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images.jpeg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9891" cy="6853587"/>
          </a:xfrm>
          <a:prstGeom prst="rect">
            <a:avLst/>
          </a:prstGeom>
        </p:spPr>
      </p:pic>
      <p:grpSp>
        <p:nvGrpSpPr>
          <p:cNvPr id="6" name="Group 16">
            <a:extLst>
              <a:ext uri="{FF2B5EF4-FFF2-40B4-BE49-F238E27FC236}">
                <a16:creationId xmlns="" xmlns:a16="http://schemas.microsoft.com/office/drawing/2014/main" id="{71ED7FE0-B6C5-AA66-79D7-261E1812F904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381000" y="2133600"/>
            <a:ext cx="5792793" cy="482600"/>
            <a:chOff x="1399834" y="3137569"/>
            <a:chExt cx="5076773" cy="482931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" name="Pentagon 26">
              <a:extLst>
                <a:ext uri="{FF2B5EF4-FFF2-40B4-BE49-F238E27FC236}">
                  <a16:creationId xmlns="" xmlns:a16="http://schemas.microsoft.com/office/drawing/2014/main" id="{E31B0CF3-32EE-E06A-3E83-DE97A107C4FF}"/>
                </a:ext>
              </a:extLst>
            </p:cNvPr>
            <p:cNvSpPr/>
            <p:nvPr/>
          </p:nvSpPr>
          <p:spPr>
            <a:xfrm rot="10800000">
              <a:off x="1399834" y="3137569"/>
              <a:ext cx="4560570" cy="482931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Pentagon 19">
              <a:extLst>
                <a:ext uri="{FF2B5EF4-FFF2-40B4-BE49-F238E27FC236}">
                  <a16:creationId xmlns="" xmlns:a16="http://schemas.microsoft.com/office/drawing/2014/main" id="{ACA4FCE1-D0FE-20E2-4233-42EDA7CC1B3C}"/>
                </a:ext>
              </a:extLst>
            </p:cNvPr>
            <p:cNvSpPr/>
            <p:nvPr/>
          </p:nvSpPr>
          <p:spPr>
            <a:xfrm rot="10800000">
              <a:off x="2736856" y="3137569"/>
              <a:ext cx="3739751" cy="48293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12959" tIns="91440" rIns="170688" bIns="91440" spcCol="1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Origin of Eco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labelling</a:t>
              </a:r>
              <a:endPara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4">
            <a:extLst>
              <a:ext uri="{FF2B5EF4-FFF2-40B4-BE49-F238E27FC236}">
                <a16:creationId xmlns="" xmlns:a16="http://schemas.microsoft.com/office/drawing/2014/main" id="{FC4B6964-A8A9-C634-4091-6B5E8980CF57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369792" y="867215"/>
            <a:ext cx="5954808" cy="581025"/>
            <a:chOff x="377308" y="-13682"/>
            <a:chExt cx="5133676" cy="482931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" name="Pentagon 36">
              <a:extLst>
                <a:ext uri="{FF2B5EF4-FFF2-40B4-BE49-F238E27FC236}">
                  <a16:creationId xmlns="" xmlns:a16="http://schemas.microsoft.com/office/drawing/2014/main" id="{1C7E8735-D65C-FF5D-8573-CD7AC6BB0052}"/>
                </a:ext>
              </a:extLst>
            </p:cNvPr>
            <p:cNvSpPr/>
            <p:nvPr/>
          </p:nvSpPr>
          <p:spPr>
            <a:xfrm rot="10800000">
              <a:off x="377308" y="73403"/>
              <a:ext cx="4560570" cy="356261"/>
            </a:xfrm>
            <a:prstGeom prst="homePlate">
              <a:avLst/>
            </a:prstGeom>
            <a:solidFill>
              <a:schemeClr val="accent6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Pentagon 4">
              <a:extLst>
                <a:ext uri="{FF2B5EF4-FFF2-40B4-BE49-F238E27FC236}">
                  <a16:creationId xmlns="" xmlns:a16="http://schemas.microsoft.com/office/drawing/2014/main" id="{C45B5A4D-2A65-F798-2230-1352E10E972B}"/>
                </a:ext>
              </a:extLst>
            </p:cNvPr>
            <p:cNvSpPr/>
            <p:nvPr/>
          </p:nvSpPr>
          <p:spPr>
            <a:xfrm rot="10800000">
              <a:off x="377308" y="-13682"/>
              <a:ext cx="5133676" cy="48293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12959" tIns="91440" rIns="170688" bIns="91440" spcCol="1270" anchor="ctr"/>
            <a:lstStyle/>
            <a:p>
              <a:pPr defTabSz="10668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n-GB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      </a:t>
              </a:r>
              <a:r>
                <a:rPr lang="en-GB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Introduction</a:t>
              </a:r>
              <a:endPara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Group 10">
            <a:extLst>
              <a:ext uri="{FF2B5EF4-FFF2-40B4-BE49-F238E27FC236}">
                <a16:creationId xmlns="" xmlns:a16="http://schemas.microsoft.com/office/drawing/2014/main" id="{C9443D9B-B9F2-D844-C1B7-83769D54BBFB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85800" y="1524000"/>
            <a:ext cx="5483637" cy="531813"/>
            <a:chOff x="1263864" y="1194302"/>
            <a:chExt cx="4829806" cy="53217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3" name="Pentagon 32">
              <a:extLst>
                <a:ext uri="{FF2B5EF4-FFF2-40B4-BE49-F238E27FC236}">
                  <a16:creationId xmlns="" xmlns:a16="http://schemas.microsoft.com/office/drawing/2014/main" id="{EAB253A7-91E7-9A3B-B3E4-85D05BB74D9B}"/>
                </a:ext>
              </a:extLst>
            </p:cNvPr>
            <p:cNvSpPr/>
            <p:nvPr/>
          </p:nvSpPr>
          <p:spPr>
            <a:xfrm rot="10800000">
              <a:off x="1263864" y="1238412"/>
              <a:ext cx="4560570" cy="482931"/>
            </a:xfrm>
            <a:prstGeom prst="homePlat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Pentagon 10">
              <a:extLst>
                <a:ext uri="{FF2B5EF4-FFF2-40B4-BE49-F238E27FC236}">
                  <a16:creationId xmlns="" xmlns:a16="http://schemas.microsoft.com/office/drawing/2014/main" id="{33540B09-90C4-49E1-DE6D-BCB0EB485051}"/>
                </a:ext>
              </a:extLst>
            </p:cNvPr>
            <p:cNvSpPr/>
            <p:nvPr/>
          </p:nvSpPr>
          <p:spPr>
            <a:xfrm rot="10800000">
              <a:off x="1431581" y="1194302"/>
              <a:ext cx="4662089" cy="532178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12959" tIns="91440" rIns="170688" bIns="91440" spcCol="1270" anchor="ctr"/>
            <a:lstStyle/>
            <a:p>
              <a:pPr marL="365760" indent="-256032" fontAlgn="auto">
                <a:lnSpc>
                  <a:spcPct val="120000"/>
                </a:lnSpc>
                <a:spcBef>
                  <a:spcPts val="58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chemeClr val="tx1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 Objective</a:t>
              </a:r>
              <a:r>
                <a:rPr lang="en-US" sz="2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endParaRPr lang="en-US" sz="24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endParaRPr>
            </a:p>
          </p:txBody>
        </p:sp>
      </p:grpSp>
      <p:grpSp>
        <p:nvGrpSpPr>
          <p:cNvPr id="15" name="Group 12">
            <a:extLst>
              <a:ext uri="{FF2B5EF4-FFF2-40B4-BE49-F238E27FC236}">
                <a16:creationId xmlns="" xmlns:a16="http://schemas.microsoft.com/office/drawing/2014/main" id="{C5C6AB31-38CF-1296-C494-7FC0E5BE1B6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70773" y="2794000"/>
            <a:ext cx="5323339" cy="482599"/>
            <a:chOff x="1524018" y="1883389"/>
            <a:chExt cx="4636059" cy="482931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6" name="Pentagon 30">
              <a:extLst>
                <a:ext uri="{FF2B5EF4-FFF2-40B4-BE49-F238E27FC236}">
                  <a16:creationId xmlns="" xmlns:a16="http://schemas.microsoft.com/office/drawing/2014/main" id="{31AC4A62-2CE0-33D0-A1F0-B9F9F67BBF2B}"/>
                </a:ext>
              </a:extLst>
            </p:cNvPr>
            <p:cNvSpPr/>
            <p:nvPr/>
          </p:nvSpPr>
          <p:spPr>
            <a:xfrm rot="10800000">
              <a:off x="1524018" y="1883389"/>
              <a:ext cx="4560570" cy="482931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 sz="2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Concept of Eco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labelling</a:t>
              </a:r>
              <a:endPara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Pentagon 13">
              <a:extLst>
                <a:ext uri="{FF2B5EF4-FFF2-40B4-BE49-F238E27FC236}">
                  <a16:creationId xmlns="" xmlns:a16="http://schemas.microsoft.com/office/drawing/2014/main" id="{8AA9E6B3-93A5-42A4-2E24-F6D88CFEA9A8}"/>
                </a:ext>
              </a:extLst>
            </p:cNvPr>
            <p:cNvSpPr/>
            <p:nvPr/>
          </p:nvSpPr>
          <p:spPr>
            <a:xfrm rot="10800000">
              <a:off x="1767266" y="1943423"/>
              <a:ext cx="4392811" cy="259617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12959" tIns="91440" rIns="170688" bIns="91440" spcCol="1270" anchor="ctr"/>
            <a:lstStyle/>
            <a:p>
              <a:pPr defTabSz="10668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endParaRPr lang="en-IN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Pentagon 39">
            <a:extLst>
              <a:ext uri="{FF2B5EF4-FFF2-40B4-BE49-F238E27FC236}">
                <a16:creationId xmlns="" xmlns:a16="http://schemas.microsoft.com/office/drawing/2014/main" id="{B11A62A7-9C36-2CD9-9A43-F5B89B31D7A4}"/>
              </a:ext>
            </a:extLst>
          </p:cNvPr>
          <p:cNvSpPr/>
          <p:nvPr/>
        </p:nvSpPr>
        <p:spPr bwMode="auto">
          <a:xfrm>
            <a:off x="962730" y="3365090"/>
            <a:ext cx="5218342" cy="444910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Types and importance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4">
            <a:extLst>
              <a:ext uri="{FF2B5EF4-FFF2-40B4-BE49-F238E27FC236}">
                <a16:creationId xmlns="" xmlns:a16="http://schemas.microsoft.com/office/drawing/2014/main" id="{9866AA55-3BBB-ABA6-BA8B-9D26FEAA858A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922158" y="3845733"/>
            <a:ext cx="5327650" cy="800101"/>
            <a:chOff x="377308" y="-13682"/>
            <a:chExt cx="4560570" cy="482931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1" name="Pentagon 36">
              <a:extLst>
                <a:ext uri="{FF2B5EF4-FFF2-40B4-BE49-F238E27FC236}">
                  <a16:creationId xmlns="" xmlns:a16="http://schemas.microsoft.com/office/drawing/2014/main" id="{CDF83F1E-FCC5-ED99-0963-5FE1C606EAD0}"/>
                </a:ext>
              </a:extLst>
            </p:cNvPr>
            <p:cNvSpPr/>
            <p:nvPr/>
          </p:nvSpPr>
          <p:spPr>
            <a:xfrm rot="10800000">
              <a:off x="377308" y="73403"/>
              <a:ext cx="4560570" cy="356261"/>
            </a:xfrm>
            <a:prstGeom prst="homePlat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Pentagon 4">
              <a:extLst>
                <a:ext uri="{FF2B5EF4-FFF2-40B4-BE49-F238E27FC236}">
                  <a16:creationId xmlns="" xmlns:a16="http://schemas.microsoft.com/office/drawing/2014/main" id="{C506CDC7-3833-AC8A-968C-AED4EC73659B}"/>
                </a:ext>
              </a:extLst>
            </p:cNvPr>
            <p:cNvSpPr/>
            <p:nvPr/>
          </p:nvSpPr>
          <p:spPr>
            <a:xfrm>
              <a:off x="377308" y="-13682"/>
              <a:ext cx="4439626" cy="48293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12959" tIns="91440" rIns="170688" bIns="91440" spcCol="1270" anchor="ctr"/>
            <a:lstStyle/>
            <a:p>
              <a:pPr defTabSz="10668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endPara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" name="Group 4">
            <a:extLst>
              <a:ext uri="{FF2B5EF4-FFF2-40B4-BE49-F238E27FC236}">
                <a16:creationId xmlns="" xmlns:a16="http://schemas.microsoft.com/office/drawing/2014/main" id="{9049DD2C-7432-8555-F97E-F6B17F838EB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920750" y="5843861"/>
            <a:ext cx="5327650" cy="581025"/>
            <a:chOff x="377308" y="-13682"/>
            <a:chExt cx="4560570" cy="482931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4" name="Pentagon 36">
              <a:extLst>
                <a:ext uri="{FF2B5EF4-FFF2-40B4-BE49-F238E27FC236}">
                  <a16:creationId xmlns="" xmlns:a16="http://schemas.microsoft.com/office/drawing/2014/main" id="{96AD187E-654E-1FE4-839F-AF67EE07092E}"/>
                </a:ext>
              </a:extLst>
            </p:cNvPr>
            <p:cNvSpPr/>
            <p:nvPr/>
          </p:nvSpPr>
          <p:spPr>
            <a:xfrm rot="10800000">
              <a:off x="377308" y="73403"/>
              <a:ext cx="4560570" cy="356261"/>
            </a:xfrm>
            <a:prstGeom prst="homePlat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 sz="2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Conclusion</a:t>
              </a:r>
              <a:endPara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Pentagon 4">
              <a:extLst>
                <a:ext uri="{FF2B5EF4-FFF2-40B4-BE49-F238E27FC236}">
                  <a16:creationId xmlns="" xmlns:a16="http://schemas.microsoft.com/office/drawing/2014/main" id="{FB652070-7BF3-9512-3637-20064B5CB82F}"/>
                </a:ext>
              </a:extLst>
            </p:cNvPr>
            <p:cNvSpPr/>
            <p:nvPr/>
          </p:nvSpPr>
          <p:spPr>
            <a:xfrm>
              <a:off x="377308" y="-13682"/>
              <a:ext cx="4439626" cy="48293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12959" tIns="91440" rIns="170688" bIns="91440" spcCol="1270" anchor="ctr"/>
            <a:lstStyle/>
            <a:p>
              <a:pPr defTabSz="10668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endPara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6" name="Group 4">
            <a:extLst>
              <a:ext uri="{FF2B5EF4-FFF2-40B4-BE49-F238E27FC236}">
                <a16:creationId xmlns="" xmlns:a16="http://schemas.microsoft.com/office/drawing/2014/main" id="{CF30F949-39E3-BB8D-AB16-79BCB3B1AA31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64639" y="5294022"/>
            <a:ext cx="5383761" cy="581025"/>
            <a:chOff x="377308" y="-13682"/>
            <a:chExt cx="4608602" cy="482931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7" name="Pentagon 36">
              <a:extLst>
                <a:ext uri="{FF2B5EF4-FFF2-40B4-BE49-F238E27FC236}">
                  <a16:creationId xmlns="" xmlns:a16="http://schemas.microsoft.com/office/drawing/2014/main" id="{5260B635-6CB2-DD10-8190-C01F86AD547B}"/>
                </a:ext>
              </a:extLst>
            </p:cNvPr>
            <p:cNvSpPr/>
            <p:nvPr/>
          </p:nvSpPr>
          <p:spPr>
            <a:xfrm rot="10800000">
              <a:off x="377308" y="73403"/>
              <a:ext cx="4560570" cy="356261"/>
            </a:xfrm>
            <a:prstGeom prst="homePlat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Pentagon 4">
              <a:extLst>
                <a:ext uri="{FF2B5EF4-FFF2-40B4-BE49-F238E27FC236}">
                  <a16:creationId xmlns="" xmlns:a16="http://schemas.microsoft.com/office/drawing/2014/main" id="{5D7FC980-A5B7-974E-5D16-7AFEB96E14FE}"/>
                </a:ext>
              </a:extLst>
            </p:cNvPr>
            <p:cNvSpPr/>
            <p:nvPr/>
          </p:nvSpPr>
          <p:spPr>
            <a:xfrm rot="10800000">
              <a:off x="546284" y="-13682"/>
              <a:ext cx="4439626" cy="48293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12959" tIns="91440" rIns="170688" bIns="91440" spcCol="1270" anchor="ctr"/>
            <a:lstStyle/>
            <a:p>
              <a:pPr defTabSz="10668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n-US" sz="2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Case study</a:t>
              </a:r>
              <a:endPara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9" name="Group 4">
            <a:extLst>
              <a:ext uri="{FF2B5EF4-FFF2-40B4-BE49-F238E27FC236}">
                <a16:creationId xmlns="" xmlns:a16="http://schemas.microsoft.com/office/drawing/2014/main" id="{E524791C-626D-4D95-B9B4-B4AA23AFC973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932893" y="4506409"/>
            <a:ext cx="5467907" cy="800100"/>
            <a:chOff x="368944" y="12305"/>
            <a:chExt cx="4568934" cy="482931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0" name="Pentagon 29">
              <a:extLst>
                <a:ext uri="{FF2B5EF4-FFF2-40B4-BE49-F238E27FC236}">
                  <a16:creationId xmlns="" xmlns:a16="http://schemas.microsoft.com/office/drawing/2014/main" id="{2429DA7A-728F-A04A-6DC1-571F2FFC7CBC}"/>
                </a:ext>
              </a:extLst>
            </p:cNvPr>
            <p:cNvSpPr/>
            <p:nvPr/>
          </p:nvSpPr>
          <p:spPr>
            <a:xfrm rot="10800000">
              <a:off x="377308" y="73403"/>
              <a:ext cx="4560570" cy="356261"/>
            </a:xfrm>
            <a:prstGeom prst="homePlat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Pentagon 4">
              <a:extLst>
                <a:ext uri="{FF2B5EF4-FFF2-40B4-BE49-F238E27FC236}">
                  <a16:creationId xmlns="" xmlns:a16="http://schemas.microsoft.com/office/drawing/2014/main" id="{61A71619-8ACB-616F-F2F2-A782F6E7B001}"/>
                </a:ext>
              </a:extLst>
            </p:cNvPr>
            <p:cNvSpPr/>
            <p:nvPr/>
          </p:nvSpPr>
          <p:spPr>
            <a:xfrm>
              <a:off x="368944" y="12305"/>
              <a:ext cx="4439626" cy="48293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12959" tIns="91440" rIns="170688" bIns="91440" spcCol="1270" anchor="ctr"/>
            <a:lstStyle/>
            <a:p>
              <a:pPr defTabSz="10668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n-GB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F26158F9-8981-5051-CCB0-94F614D34D7E}"/>
              </a:ext>
            </a:extLst>
          </p:cNvPr>
          <p:cNvSpPr txBox="1"/>
          <p:nvPr/>
        </p:nvSpPr>
        <p:spPr>
          <a:xfrm>
            <a:off x="914400" y="76200"/>
            <a:ext cx="60942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Sequence of Presentation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90600" y="3897868"/>
            <a:ext cx="411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Scenario of  Eco </a:t>
            </a:r>
            <a:r>
              <a:rPr lang="en-US" sz="2400" b="1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labelling</a:t>
            </a:r>
            <a:endParaRPr lang="en-US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914400" y="4648200"/>
            <a:ext cx="4275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Advantages and Disadvantages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Greenwashing and sustainable fashion industry - ScienceDirec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381000"/>
            <a:ext cx="2971800" cy="3238501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>
          <a:xfrm>
            <a:off x="76200" y="1143000"/>
            <a:ext cx="6172200" cy="1295400"/>
          </a:xfrm>
          <a:prstGeom prst="round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228600"/>
            <a:ext cx="8229600" cy="1417638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Greenwashing</a:t>
            </a:r>
            <a:endParaRPr lang="en-US" sz="3600" b="1" dirty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Greenwashing Won't Put You In The Green: How Sustainable Practices Drive  Profits – Michigan Journal of Economic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" y="1371600"/>
            <a:ext cx="6019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Greenwashing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is the process of conveying a false impression or misleading information. 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Jay Westervel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514600"/>
            <a:ext cx="2286000" cy="20574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057400" y="3048000"/>
            <a:ext cx="3505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Jay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Westerveld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in  1986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6" descr="https://eco-business.imgix.net/ebmedia/fileuploads/2FF8B2A9-B75B-BD95-3DD48A7EC89A5303.jpg?auto=format&amp;dpr=2&amp;fit=max&amp;ixlib=django-1.2.0&amp;q=45&amp;w=68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5029200"/>
            <a:ext cx="3435927" cy="1600200"/>
          </a:xfrm>
          <a:prstGeom prst="rect">
            <a:avLst/>
          </a:prstGeom>
          <a:noFill/>
        </p:spPr>
      </p:pic>
      <p:pic>
        <p:nvPicPr>
          <p:cNvPr id="12" name="Picture 8" descr="https://eztivn6wptm.exactdn.com/wp-content/uploads/2022/03/HM-Conscious-Marketing.jpeg?strip=all&amp;lossy=1&amp;resize=500%2C259&amp;ssl=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5076825"/>
            <a:ext cx="3879875" cy="1628775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590800" y="4495800"/>
            <a:ext cx="1447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Windex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172200" y="4491335"/>
            <a:ext cx="129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H&amp;M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2400" y="1371600"/>
            <a:ext cx="8839200" cy="51816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Challenges </a:t>
            </a:r>
            <a:endParaRPr lang="en-US" b="1" dirty="0">
              <a:solidFill>
                <a:schemeClr val="tx2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839200" cy="4906963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Finding a balance between the needs and demands of various stakeholders.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Unawareness of the customer about those seal, sign and symbol.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costs to conduct environmental impact and life-cycle assessments drive up production costs. 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Difficult in market penetration.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Convincing consumer to pay higher prices than conventional goods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Existence of confusion among buyers due to availability of large number of labels.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Low government efforts and media coverage. </a:t>
            </a:r>
          </a:p>
          <a:p>
            <a:pPr>
              <a:buFont typeface="Wingdings" pitchFamily="2" charset="2"/>
              <a:buChar char="Ø"/>
            </a:pP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Dealing With Onboarding Challenges - eLearning Indust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7716" y="0"/>
            <a:ext cx="3056284" cy="1523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Everything you should know about the Case studi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6362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457200" y="2057400"/>
          <a:ext cx="76200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38400" y="5722203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Primary data through structured  interview  questionnaire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Place meaning and examples in Hindi - place का हिंदी अर्थ - tfipost.i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28800" y="2133600"/>
            <a:ext cx="1981200" cy="1143000"/>
          </a:xfrm>
          <a:prstGeom prst="rect">
            <a:avLst/>
          </a:prstGeom>
          <a:noFill/>
        </p:spPr>
      </p:pic>
      <p:pic>
        <p:nvPicPr>
          <p:cNvPr id="6150" name="Picture 6" descr="What is People Operations? The Role and 8 Key Priorities - AIH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24400" y="2133600"/>
            <a:ext cx="1981200" cy="1301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2" name="Picture 8" descr="Data collection - Free computer icons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52800" y="4343400"/>
            <a:ext cx="1711036" cy="14478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04800" y="152400"/>
            <a:ext cx="845820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01.A Study of Consumer Perspective towards Eco-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Labelling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 Delhi NCR, India</a:t>
            </a:r>
            <a:endParaRPr lang="en-US" sz="36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0" y="1371600"/>
            <a:ext cx="29770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3200" dirty="0" smtClean="0">
                <a:latin typeface="Times New Roman" pitchFamily="18" charset="0"/>
                <a:cs typeface="Times New Roman" pitchFamily="18" charset="0"/>
              </a:rPr>
              <a:t>Shruti Jain,2019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47800" y="304800"/>
            <a:ext cx="6477000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274638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image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800" y="1371600"/>
            <a:ext cx="7162800" cy="4724400"/>
          </a:xfrm>
          <a:prstGeom prst="rect">
            <a:avLst/>
          </a:prstGeom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752600" y="228600"/>
            <a:ext cx="6248400" cy="818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19006" tIns="7935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Figure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1 :Awareness of the term ‘eco labels’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4587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6600" y="1676400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103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05600" y="31242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45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228600"/>
            <a:ext cx="8458200" cy="1143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686800" cy="851581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Figure2:Perception of respondents on price of </a:t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Eco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labelled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products</a:t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age6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76400"/>
            <a:ext cx="8305800" cy="441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43600" y="1900535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Have higher price(48)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019800" y="5112603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Products are  not expensive(29)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3131403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Unsure about the effect of price(71)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57200" y="228600"/>
            <a:ext cx="8534400" cy="1676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630238"/>
            <a:ext cx="8229600" cy="903287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Figure3: Respondent’s view on factors that prevents consumers from buying Eco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labelled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products</a:t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8763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57800" y="4800600"/>
            <a:ext cx="1133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54.10%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0" y="609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00800" y="5181600"/>
            <a:ext cx="979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6.10%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8200" y="5486400"/>
            <a:ext cx="1133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22.30%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63000" y="6172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924800" y="5638800"/>
            <a:ext cx="1133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13.50%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67400" y="6172200"/>
            <a:ext cx="979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4.10%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81000" y="3048000"/>
            <a:ext cx="8229600" cy="45259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CONDUCTED BY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Consumer Education &amp; Research Centre - Environmental Information System Centre on Environment Literacy - Eco-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labelling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and Eco-friendly Products (CERC-ENVIS), 2019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81000" y="1676400"/>
            <a:ext cx="8229600" cy="1143000"/>
          </a:xfrm>
          <a:prstGeom prst="rect">
            <a:avLst/>
          </a:prstGeom>
          <a:solidFill>
            <a:schemeClr val="bg2"/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 STUDY ON IMPACT OF ECO-LABELLING ON CONSUMER BUYING BEHAVIOUR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762000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CASE STUDY 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304800"/>
            <a:ext cx="35402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KEY FINDINGS</a:t>
            </a:r>
            <a:endParaRPr lang="en-US" sz="36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219200"/>
            <a:ext cx="8229600" cy="5105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Overall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82%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of respondents were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aware of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environmentally friendly products and they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were concerned about environmental issues. </a:t>
            </a:r>
          </a:p>
          <a:p>
            <a:pPr marL="342900" lvl="0" indent="-342900" algn="just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Fifty two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per cent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of the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respondents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were aware and willing to pay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more for the Eco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labelled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products. Respondents are willing to pay more for Eco-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labelled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products.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product with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less impact on the environment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were preferred by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59%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of respondents.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But,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60%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respondents are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not aware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of such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product  categories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the market.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11127" y="762000"/>
            <a:ext cx="1042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N=292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304800" y="457200"/>
            <a:ext cx="8458200" cy="5638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342900" indent="-342900" algn="just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Many respondents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(87%)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preferred products with eco-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labelling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because of its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quality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Sixty nine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per cent respondents opined that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price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is much more important when it came to an actual purchase decision. </a:t>
            </a:r>
          </a:p>
          <a:p>
            <a:pPr marL="342900" indent="-342900" algn="just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Social Media has an influence on more than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seventy per cent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of respondents which is the main source of the awareness of eco-friendly products. </a:t>
            </a:r>
          </a:p>
          <a:p>
            <a:pPr marL="342900" indent="-342900" algn="just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Purchase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behaviour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varied depending on product category with eco label like organic food (29%), food items (25%), clothes/apparel (22%) and electrical/electronic items (21%). </a:t>
            </a:r>
          </a:p>
          <a:p>
            <a:pPr marL="342900" indent="-342900" algn="just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Some respondents have proposed that the Government should bear the  cost to promote eco friendly   products.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images.jpeg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9149891" cy="6853587"/>
          </a:xfrm>
          <a:prstGeom prst="rect">
            <a:avLst/>
          </a:prstGeom>
        </p:spPr>
      </p:pic>
      <p:sp>
        <p:nvSpPr>
          <p:cNvPr id="38914" name="AutoShape 2" descr="1,270,038 Food Label Images, Stock Photos &amp; Vectors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6" name="AutoShape 4" descr="1,270,038 Food Label Images, Stock Photos &amp; Vectors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8" name="AutoShape 6" descr="1,270,038 Food Label Images, Stock Photos &amp; Vectors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0" name="AutoShape 8" descr="1,270,038 Food Label Images, Stock Photos &amp; Vectors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8924" name="Picture 12" descr="Coca-Cola to trial color-coded nutrition labels across EU Member Stat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4953000"/>
            <a:ext cx="2775859" cy="1676401"/>
          </a:xfrm>
          <a:prstGeom prst="rect">
            <a:avLst/>
          </a:prstGeom>
          <a:noFill/>
        </p:spPr>
      </p:pic>
      <p:pic>
        <p:nvPicPr>
          <p:cNvPr id="38928" name="Picture 16" descr="61,729 Introduction Images, Stock Photos &amp; Vectors | Shutterstock"/>
          <p:cNvPicPr>
            <a:picLocks noChangeAspect="1" noChangeArrowheads="1"/>
          </p:cNvPicPr>
          <p:nvPr/>
        </p:nvPicPr>
        <p:blipFill>
          <a:blip r:embed="rId4"/>
          <a:srcRect t="11429" b="17143"/>
          <a:stretch>
            <a:fillRect/>
          </a:stretch>
        </p:blipFill>
        <p:spPr bwMode="auto">
          <a:xfrm>
            <a:off x="609600" y="381000"/>
            <a:ext cx="8077200" cy="1143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9154" name="Picture 2" descr="Sugar Small loose 1Kg - Grocery1"/>
          <p:cNvPicPr>
            <a:picLocks noChangeAspect="1" noChangeArrowheads="1"/>
          </p:cNvPicPr>
          <p:nvPr/>
        </p:nvPicPr>
        <p:blipFill>
          <a:blip r:embed="rId5"/>
          <a:srcRect t="12355" b="16602"/>
          <a:stretch>
            <a:fillRect/>
          </a:stretch>
        </p:blipFill>
        <p:spPr bwMode="auto">
          <a:xfrm>
            <a:off x="2895600" y="1828800"/>
            <a:ext cx="1847850" cy="1752600"/>
          </a:xfrm>
          <a:prstGeom prst="rect">
            <a:avLst/>
          </a:prstGeom>
          <a:noFill/>
        </p:spPr>
      </p:pic>
      <p:sp>
        <p:nvSpPr>
          <p:cNvPr id="49156" name="AutoShape 4" descr="Loose Sugar (M) 1 kg | Basket Hu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9158" name="Picture 6" descr="Good Life Sugar, 1 kg – Fetch N Buy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2895600"/>
            <a:ext cx="2143125" cy="2143125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2209800" y="3886200"/>
            <a:ext cx="3657600" cy="53754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Labelling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0" descr="1,270,038 Food Label Images, Stock Photos &amp; Vectors | Shutterstock"/>
          <p:cNvPicPr>
            <a:picLocks noChangeAspect="1" noChangeArrowheads="1"/>
          </p:cNvPicPr>
          <p:nvPr/>
        </p:nvPicPr>
        <p:blipFill>
          <a:blip r:embed="rId7"/>
          <a:srcRect b="8571"/>
          <a:stretch>
            <a:fillRect/>
          </a:stretch>
        </p:blipFill>
        <p:spPr bwMode="auto">
          <a:xfrm>
            <a:off x="6096000" y="2514600"/>
            <a:ext cx="247650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Conclusion Sticker. Conclusion Square Sign Stock Vector - Illustration of  insignia, note: 17029874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0" name="Picture 4" descr="Conclusion Square Sticker Vector Images (66)"/>
          <p:cNvPicPr>
            <a:picLocks noChangeAspect="1" noChangeArrowheads="1"/>
          </p:cNvPicPr>
          <p:nvPr/>
        </p:nvPicPr>
        <p:blipFill>
          <a:blip r:embed="rId2"/>
          <a:srcRect b="9957"/>
          <a:stretch>
            <a:fillRect/>
          </a:stretch>
        </p:blipFill>
        <p:spPr bwMode="auto">
          <a:xfrm>
            <a:off x="152401" y="345136"/>
            <a:ext cx="8839199" cy="6208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Thank you gif. The best greeting card for You.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4000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ages.jpeg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9149891" cy="6853587"/>
          </a:xfrm>
          <a:prstGeom prst="rect">
            <a:avLst/>
          </a:prstGeom>
        </p:spPr>
      </p:pic>
      <p:pic>
        <p:nvPicPr>
          <p:cNvPr id="68610" name="Picture 2" descr="Reading Food Labels | 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1219200"/>
            <a:ext cx="1990057" cy="149941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990600" y="304800"/>
            <a:ext cx="6172200" cy="1066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Label contains information about a product on its container, packaging, or the product itself. 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8612" name="Picture 4" descr="The inside story: How to read the label on your foo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1524000"/>
            <a:ext cx="4267200" cy="20574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04800" y="3886200"/>
            <a:ext cx="4724400" cy="2133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Eco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labelling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is a voluntary method of environmental performance certification 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0" name="Picture 2" descr="The 3 types of eco-labels you should know - Definition of education"/>
          <p:cNvPicPr>
            <a:picLocks noChangeAspect="1" noChangeArrowheads="1"/>
          </p:cNvPicPr>
          <p:nvPr/>
        </p:nvPicPr>
        <p:blipFill>
          <a:blip r:embed="rId5"/>
          <a:srcRect l="18657" r="6716"/>
          <a:stretch>
            <a:fillRect/>
          </a:stretch>
        </p:blipFill>
        <p:spPr bwMode="auto">
          <a:xfrm>
            <a:off x="5159828" y="3915229"/>
            <a:ext cx="3810000" cy="2552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7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597534317"/>
              </p:ext>
            </p:extLst>
          </p:nvPr>
        </p:nvGraphicFramePr>
        <p:xfrm>
          <a:off x="304800" y="1752600"/>
          <a:ext cx="86106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1986" name="Picture 2" descr="Objectives word and autumn leaves background Stock Illustration | Adobe  Stock"/>
          <p:cNvPicPr>
            <a:picLocks noChangeAspect="1" noChangeArrowheads="1"/>
          </p:cNvPicPr>
          <p:nvPr/>
        </p:nvPicPr>
        <p:blipFill>
          <a:blip r:embed="rId6"/>
          <a:srcRect l="3738" r="3738"/>
          <a:stretch>
            <a:fillRect/>
          </a:stretch>
        </p:blipFill>
        <p:spPr bwMode="auto">
          <a:xfrm>
            <a:off x="990600" y="1"/>
            <a:ext cx="7543800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FF07A6A-7747-4AEC-AB72-85384E08BC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AFF07A6A-7747-4AEC-AB72-85384E08BC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AFF07A6A-7747-4AEC-AB72-85384E08BC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C575A6B-0320-44E2-BBC4-5646CE9C5E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graphicEl>
                                              <a:dgm id="{4C575A6B-0320-44E2-BBC4-5646CE9C5E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graphicEl>
                                              <a:dgm id="{4C575A6B-0320-44E2-BBC4-5646CE9C5E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E355CD6-350A-4CC1-B1A4-8B25E7F533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CE355CD6-350A-4CC1-B1A4-8B25E7F533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graphicEl>
                                              <a:dgm id="{CE355CD6-350A-4CC1-B1A4-8B25E7F533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CA7693-7ED6-4B14-BAA2-B94AB2C9E1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graphicEl>
                                              <a:dgm id="{EDCA7693-7ED6-4B14-BAA2-B94AB2C9E1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graphicEl>
                                              <a:dgm id="{EDCA7693-7ED6-4B14-BAA2-B94AB2C9E1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7933E55-5951-44CA-BFA2-483AAA94EE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C7933E55-5951-44CA-BFA2-483AAA94EE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C7933E55-5951-44CA-BFA2-483AAA94EE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51C20F6-C142-4655-A7FB-7316CEB27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851C20F6-C142-4655-A7FB-7316CEB27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851C20F6-C142-4655-A7FB-7316CEB27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images.jpeg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9149891" cy="6853587"/>
          </a:xfrm>
          <a:prstGeom prst="rect">
            <a:avLst/>
          </a:prstGeom>
        </p:spPr>
      </p:pic>
      <p:pic>
        <p:nvPicPr>
          <p:cNvPr id="3" name="Picture 2" descr="India Green News: Beyond Paris; Green Financing; Air Pollution | NRD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152400"/>
            <a:ext cx="3276600" cy="2928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9634" name="AutoShape 2" descr="Water pollution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36" name="AutoShape 4" descr="Water pollution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38" name="AutoShape 6" descr="Water pollution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40" name="AutoShape 8" descr="Water pollution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42" name="AutoShape 10" descr="Water pollution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44" name="AutoShape 12" descr="Water pollution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46" name="AutoShape 14" descr="Water pollution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48" name="AutoShape 16" descr="Water pollution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9650" name="Picture 18" descr="Does TN Environment Minister live in a bubble? Blames soap for toxic foam  in Noyyal River | The News Minu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76200"/>
            <a:ext cx="3733800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Content Placeholder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625524">
            <a:off x="2151361" y="1218173"/>
            <a:ext cx="3824575" cy="39421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</p:spPr>
      </p:pic>
      <p:pic>
        <p:nvPicPr>
          <p:cNvPr id="50180" name="Picture 4" descr="30 years ago global warming became front-page news – and both Republicans  and Democrats took it seriously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19600" y="3886200"/>
            <a:ext cx="4495800" cy="2792807"/>
          </a:xfrm>
          <a:prstGeom prst="rect">
            <a:avLst/>
          </a:prstGeom>
          <a:noFill/>
        </p:spPr>
      </p:pic>
      <p:pic>
        <p:nvPicPr>
          <p:cNvPr id="50182" name="Picture 6" descr="The climate crisis? We've been investigating it for more than 100 years |  Climate crisis | The Guardia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4114800"/>
            <a:ext cx="2181225" cy="2552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9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457200"/>
            <a:ext cx="6858000" cy="6858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Origin of Eco </a:t>
            </a:r>
            <a:r>
              <a:rPr lang="en-US" sz="36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labelling</a:t>
            </a:r>
            <a:r>
              <a:rPr lang="en-US" sz="3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3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381000" y="3886200"/>
            <a:ext cx="8610600" cy="762000"/>
          </a:xfrm>
          <a:prstGeom prst="homePlat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United Nations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Conference on Environment and Development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UN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Earth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summit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held  in the year 1992 (Agenda 21) 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381000" y="1752600"/>
            <a:ext cx="6781800" cy="609600"/>
          </a:xfrm>
          <a:prstGeom prst="homePlat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Eco-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labelling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has been applied since the late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1970s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381000" y="2743200"/>
            <a:ext cx="7391400" cy="685800"/>
          </a:xfrm>
          <a:prstGeom prst="homePlat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Blue Angel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 an environmental label in Germany (1978).</a:t>
            </a:r>
          </a:p>
        </p:txBody>
      </p:sp>
      <p:sp>
        <p:nvSpPr>
          <p:cNvPr id="12" name="Pentagon 11"/>
          <p:cNvSpPr/>
          <p:nvPr/>
        </p:nvSpPr>
        <p:spPr>
          <a:xfrm>
            <a:off x="381000" y="5105400"/>
            <a:ext cx="8229600" cy="865632"/>
          </a:xfrm>
          <a:prstGeom prst="homePlat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Currently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455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ecolabels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196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countries, and in 25 industry sectors. (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Ecolabel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Index )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2" name="AutoShape 2" descr="Blue Angel (certification)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4" name="AutoShape 4" descr="Blue Angel (certification)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6" name="AutoShape 6" descr="Blue Angel (certification)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9022</TotalTime>
  <Words>1719</Words>
  <Application>Microsoft Office PowerPoint</Application>
  <PresentationFormat>On-screen Show (4:3)</PresentationFormat>
  <Paragraphs>377</Paragraphs>
  <Slides>51</Slides>
  <Notes>11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Origin of Eco labelling  </vt:lpstr>
      <vt:lpstr>Slide 10</vt:lpstr>
      <vt:lpstr>Slide 11</vt:lpstr>
      <vt:lpstr>Product categories </vt:lpstr>
      <vt:lpstr>OBJECTIVE of eco-labeling</vt:lpstr>
      <vt:lpstr>Types of Environmental Performance Labelling -- International Organization for Standardization (ISO)</vt:lpstr>
      <vt:lpstr>Slide 15</vt:lpstr>
      <vt:lpstr>Slide 16</vt:lpstr>
      <vt:lpstr>Guiding Principles for Eco labelling</vt:lpstr>
      <vt:lpstr>Slide 18</vt:lpstr>
      <vt:lpstr>   Participants</vt:lpstr>
      <vt:lpstr>Key parameters of eco-labeling</vt:lpstr>
      <vt:lpstr>Slide 21</vt:lpstr>
      <vt:lpstr>Slide 22</vt:lpstr>
      <vt:lpstr>BLUE ANGEL </vt:lpstr>
      <vt:lpstr> International networks </vt:lpstr>
      <vt:lpstr>  International Social and Environmental Accreditation and Labelling Alliance  </vt:lpstr>
      <vt:lpstr> Prominent eco-labels in India  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Green Pro</vt:lpstr>
      <vt:lpstr>India Organic </vt:lpstr>
      <vt:lpstr>Global Organic Textile Standard (GOTS)</vt:lpstr>
      <vt:lpstr>Slide 37</vt:lpstr>
      <vt:lpstr>ADVANTAGES </vt:lpstr>
      <vt:lpstr>Disadvantages</vt:lpstr>
      <vt:lpstr>Greenwashing</vt:lpstr>
      <vt:lpstr>Challenges </vt:lpstr>
      <vt:lpstr>Slide 42</vt:lpstr>
      <vt:lpstr>Slide 43</vt:lpstr>
      <vt:lpstr> </vt:lpstr>
      <vt:lpstr> Figure2:Perception of respondents on price of  Eco labelled products   </vt:lpstr>
      <vt:lpstr> Figure3: Respondent’s view on factors that prevents consumers from buying Eco labelled products </vt:lpstr>
      <vt:lpstr>Slide 47</vt:lpstr>
      <vt:lpstr>Slide 48</vt:lpstr>
      <vt:lpstr>Slide 49</vt:lpstr>
      <vt:lpstr>Slide 50</vt:lpstr>
      <vt:lpstr>Slide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101</cp:revision>
  <dcterms:created xsi:type="dcterms:W3CDTF">2023-02-11T14:33:02Z</dcterms:created>
  <dcterms:modified xsi:type="dcterms:W3CDTF">2023-03-24T03:42:04Z</dcterms:modified>
</cp:coreProperties>
</file>