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63" r:id="rId4"/>
    <p:sldId id="262" r:id="rId5"/>
    <p:sldId id="261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>
        <p:scale>
          <a:sx n="95" d="100"/>
          <a:sy n="95" d="100"/>
        </p:scale>
        <p:origin x="-1254" y="-5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1/19/2023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31537e02dac2a67c7e3d6ed8a70a80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5" name="TextBox 4"/>
          <p:cNvSpPr txBox="1"/>
          <p:nvPr/>
        </p:nvSpPr>
        <p:spPr>
          <a:xfrm>
            <a:off x="1066800" y="1295400"/>
            <a:ext cx="67818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Strengthening Agricultural Extension Research</a:t>
            </a:r>
            <a:endParaRPr lang="en-US" sz="3200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209800" y="3276600"/>
            <a:ext cx="4419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V.L.Madhuprasad</a:t>
            </a:r>
            <a:endParaRPr lang="en-US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K.H.Nagaraj</a:t>
            </a:r>
            <a:endParaRPr lang="en-US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M.T.Lakshminarayan</a:t>
            </a:r>
            <a:endParaRPr lang="en-US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en-US" sz="2400" b="1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Dr. </a:t>
            </a:r>
            <a:r>
              <a:rPr lang="en-US" sz="2400" b="1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Ganeshmoorthi</a:t>
            </a:r>
            <a:endParaRPr lang="en-US" sz="2400" b="1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31537e02dac2a67c7e3d6ed8a70a80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609600" y="838200"/>
            <a:ext cx="8077200" cy="475514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Who does Extension Research in India</a:t>
            </a: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Faculty members and students in Agricultural and other Universities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Scientist in ICAR institutes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Professionals of other institutions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Krishi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Vignan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Kendra Professionals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International Institutes in India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NGo’s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and philanthropic organizations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Private sectors Institutions </a:t>
            </a:r>
          </a:p>
          <a:p>
            <a:pPr>
              <a:buFont typeface="Wingdings" pitchFamily="2" charset="2"/>
              <a:buChar char="§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§"/>
            </a:pP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31537e02dac2a67c7e3d6ed8a70a80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609600" y="990600"/>
            <a:ext cx="7696200" cy="4124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Extension Research : Reality </a:t>
            </a:r>
          </a:p>
          <a:p>
            <a:pPr algn="ctr"/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 adequate research and publishing in NAAS or high impact factor journals 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Limited policy relevance of PG Researches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Lack of transparent peer review of papers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Weak drafting skills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Use of outdated measurement / analytical tools </a:t>
            </a:r>
          </a:p>
          <a:p>
            <a:pPr>
              <a:lnSpc>
                <a:spcPct val="150000"/>
              </a:lnSpc>
              <a:buFont typeface="Wingdings" pitchFamily="2" charset="2"/>
              <a:buChar char="§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Insufficient financial resources / funds</a:t>
            </a:r>
          </a:p>
          <a:p>
            <a:pPr>
              <a:lnSpc>
                <a:spcPct val="150000"/>
              </a:lnSpc>
            </a:pP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31537e02dac2a67c7e3d6ed8a70a80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4" name="TextBox 3"/>
          <p:cNvSpPr txBox="1"/>
          <p:nvPr/>
        </p:nvSpPr>
        <p:spPr>
          <a:xfrm>
            <a:off x="152400" y="228600"/>
            <a:ext cx="8839200" cy="60960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Short comings in Extension Research</a:t>
            </a:r>
          </a:p>
          <a:p>
            <a:pPr algn="ctr"/>
            <a:endParaRPr lang="en-US" sz="11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Most researchers focus on  crop science and meager research on allied science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Majority researches is on Technology adoption and impact studies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Expost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-facto research design and survey are followed predominantly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Research mainly conducted through student dissertations (</a:t>
            </a:r>
            <a:r>
              <a:rPr lang="en-US" dirty="0" err="1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MSc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., &amp; PhD., )  which are  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time bound and resource limitations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Use of outdated scales for measuring the  perception and attitudes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Lack in sound methodology and sampling techniques 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Repeated use of statistical methods of correlation and multiple regression analysis, which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are parametric tests</a:t>
            </a:r>
          </a:p>
          <a:p>
            <a:pPr>
              <a:lnSpc>
                <a:spcPct val="150000"/>
              </a:lnSpc>
              <a:buFont typeface="Wingdings" pitchFamily="2" charset="2"/>
              <a:buChar char="v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Extension researches are conducted in small Universe which  results in ‘Location –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Specific’ limiting generalization</a:t>
            </a:r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endParaRPr lang="en-US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en-US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31537e02dac2a67c7e3d6ed8a70a80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457200" y="533400"/>
            <a:ext cx="8382000" cy="49398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Strategies for Extension Research </a:t>
            </a:r>
          </a:p>
          <a:p>
            <a:endParaRPr lang="en-US" sz="12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Focus more on conducting  experimental studies, action oriented 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research,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case studies  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success stories, policy analysis etc.</a:t>
            </a:r>
            <a:endParaRPr lang="en-US" dirty="0" smtClean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Conducting multi / inter disciplinary research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Updating and adopting  the  emerging research practices/ techniques from psychology,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sociology, cultural anthropology etc.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Enriching methodological rigor of the extension research : Competency, creativity and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common sense are essential qualities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Developing theories and models to address the emerging needs to enhance the 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replicability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More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research on allied sciences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Capacity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building of faculty and students on developing winning project proposals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Development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of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standardized scales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and index to measure modern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concepts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Overseas training in reputed international extension  research institute for faculty </a:t>
            </a:r>
          </a:p>
          <a:p>
            <a:pPr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Need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to quantify the  contribution of extension  in agriculture and rural development to </a:t>
            </a:r>
          </a:p>
          <a:p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draw the attention of the policy makers and planners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Administrator\Desktop\31537e02dac2a67c7e3d6ed8a70a8075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4000" cy="6858000"/>
          </a:xfrm>
          <a:prstGeom prst="rect">
            <a:avLst/>
          </a:prstGeom>
          <a:noFill/>
        </p:spPr>
      </p:pic>
      <p:sp>
        <p:nvSpPr>
          <p:cNvPr id="3" name="TextBox 2"/>
          <p:cNvSpPr txBox="1"/>
          <p:nvPr/>
        </p:nvSpPr>
        <p:spPr>
          <a:xfrm>
            <a:off x="381000" y="304800"/>
            <a:ext cx="8610600" cy="60785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 smtClean="0">
                <a:latin typeface="Times New Roman" pitchFamily="18" charset="0"/>
                <a:cs typeface="Times New Roman" pitchFamily="18" charset="0"/>
              </a:rPr>
              <a:t>Thrust Areas</a:t>
            </a:r>
          </a:p>
          <a:p>
            <a:pPr algn="ctr"/>
            <a:endParaRPr lang="en-US" sz="1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/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Agriculture policy issues and analyses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Climate change adaptation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ICT led knowledge management, usage pattern and impact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Institutional innovations, extension reforms, dynamics of convergence 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and linkages in extension.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Skill gap analysis and capacity development of stake holders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Gender partnership in agriculture and gender sensitization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Entrepreneurship and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Youth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Empowerment 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Performance of  Micro institutions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Technology and resource mapping for optimized use and suitable extension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 interventions</a:t>
            </a:r>
          </a:p>
          <a:p>
            <a:pPr>
              <a:lnSpc>
                <a:spcPct val="150000"/>
              </a:lnSpc>
              <a:buFont typeface="Arial" pitchFamily="34" charset="0"/>
              <a:buChar char="•"/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New approaches and process of extension interventions an social learning for climate   </a:t>
            </a:r>
          </a:p>
          <a:p>
            <a:pPr>
              <a:lnSpc>
                <a:spcPct val="150000"/>
              </a:lnSpc>
            </a:pP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smart agriculture </a:t>
            </a:r>
            <a:endParaRPr lang="en-US" dirty="0">
              <a:solidFill>
                <a:schemeClr val="accent5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73</TotalTime>
  <Words>471</Words>
  <Application>Microsoft Office PowerPoint</Application>
  <PresentationFormat>On-screen Show (4:3)</PresentationFormat>
  <Paragraphs>72</Paragraphs>
  <Slides>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Slide 1</vt:lpstr>
      <vt:lpstr>Slide 2</vt:lpstr>
      <vt:lpstr>Slide 3</vt:lpstr>
      <vt:lpstr>Slide 4</vt:lpstr>
      <vt:lpstr>Slide 5</vt:lpstr>
      <vt:lpstr>Slide 6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Administrator</dc:creator>
  <cp:lastModifiedBy>Administrator</cp:lastModifiedBy>
  <cp:revision>34</cp:revision>
  <dcterms:created xsi:type="dcterms:W3CDTF">2006-08-16T00:00:00Z</dcterms:created>
  <dcterms:modified xsi:type="dcterms:W3CDTF">2023-01-19T06:57:02Z</dcterms:modified>
</cp:coreProperties>
</file>