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notesSlides/notesSlide2.xml" ContentType="application/vnd.openxmlformats-officedocument.presentationml.notesSlide+xml"/>
  <Override PartName="/ppt/tags/tag8.xml" ContentType="application/vnd.openxmlformats-officedocument.presentationml.tags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ags/tag4.xml" ContentType="application/vnd.openxmlformats-officedocument.presentationml.tags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tags/tag12.xml" ContentType="application/vnd.openxmlformats-officedocument.presentationml.tags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tags/tag9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tags/tag1.xml" ContentType="application/vnd.openxmlformats-officedocument.presentationml.tags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diagrams/layout2.xml" ContentType="application/vnd.openxmlformats-officedocument.drawingml.diagramLayout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tags/tag6.xml" ContentType="application/vnd.openxmlformats-officedocument.presentationml.tags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ags/tag2.xml" ContentType="application/vnd.openxmlformats-officedocument.presentationml.tags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Layouts/slideLayout22.xml" ContentType="application/vnd.openxmlformats-officedocument.presentationml.slideLayout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notesSlides/notesSlide9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6.xml" ContentType="application/vnd.openxmlformats-officedocument.drawingml.diagramColors+xml"/>
  <Override PartName="/ppt/notesSlides/notesSlide10.xml" ContentType="application/vnd.openxmlformats-officedocument.presentationml.notesSlid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tags/tag10.xml" ContentType="application/vnd.openxmlformats-officedocument.presentationml.tags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tags/tag7.xml" ContentType="application/vnd.openxmlformats-officedocument.presentationml.tag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diagrams/colors10.xml" ContentType="application/vnd.openxmlformats-officedocument.drawingml.diagramColors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tags/tag3.xml" ContentType="application/vnd.openxmlformats-officedocument.presentationml.tags+xml"/>
  <Override PartName="/ppt/diagrams/layout8.xml" ContentType="application/vnd.openxmlformats-officedocument.drawingml.diagram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diagrams/data9.xml" ContentType="application/vnd.openxmlformats-officedocument.drawingml.diagramData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30.xml" ContentType="application/vnd.openxmlformats-officedocument.presentationml.slideLayout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notesSlides/notesSlide1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80" r:id="rId3"/>
  </p:sldMasterIdLst>
  <p:notesMasterIdLst>
    <p:notesMasterId r:id="rId71"/>
  </p:notesMasterIdLst>
  <p:sldIdLst>
    <p:sldId id="256" r:id="rId4"/>
    <p:sldId id="257" r:id="rId5"/>
    <p:sldId id="391" r:id="rId6"/>
    <p:sldId id="259" r:id="rId7"/>
    <p:sldId id="405" r:id="rId8"/>
    <p:sldId id="269" r:id="rId9"/>
    <p:sldId id="268" r:id="rId10"/>
    <p:sldId id="271" r:id="rId11"/>
    <p:sldId id="283" r:id="rId12"/>
    <p:sldId id="275" r:id="rId13"/>
    <p:sldId id="265" r:id="rId14"/>
    <p:sldId id="286" r:id="rId15"/>
    <p:sldId id="281" r:id="rId16"/>
    <p:sldId id="352" r:id="rId17"/>
    <p:sldId id="288" r:id="rId18"/>
    <p:sldId id="298" r:id="rId19"/>
    <p:sldId id="354" r:id="rId20"/>
    <p:sldId id="355" r:id="rId21"/>
    <p:sldId id="359" r:id="rId22"/>
    <p:sldId id="356" r:id="rId23"/>
    <p:sldId id="360" r:id="rId24"/>
    <p:sldId id="361" r:id="rId25"/>
    <p:sldId id="313" r:id="rId26"/>
    <p:sldId id="362" r:id="rId27"/>
    <p:sldId id="363" r:id="rId28"/>
    <p:sldId id="365" r:id="rId29"/>
    <p:sldId id="366" r:id="rId30"/>
    <p:sldId id="367" r:id="rId31"/>
    <p:sldId id="368" r:id="rId32"/>
    <p:sldId id="369" r:id="rId33"/>
    <p:sldId id="370" r:id="rId34"/>
    <p:sldId id="371" r:id="rId35"/>
    <p:sldId id="372" r:id="rId36"/>
    <p:sldId id="404" r:id="rId37"/>
    <p:sldId id="373" r:id="rId38"/>
    <p:sldId id="374" r:id="rId39"/>
    <p:sldId id="382" r:id="rId40"/>
    <p:sldId id="378" r:id="rId41"/>
    <p:sldId id="379" r:id="rId42"/>
    <p:sldId id="383" r:id="rId43"/>
    <p:sldId id="380" r:id="rId44"/>
    <p:sldId id="381" r:id="rId45"/>
    <p:sldId id="289" r:id="rId46"/>
    <p:sldId id="284" r:id="rId47"/>
    <p:sldId id="384" r:id="rId48"/>
    <p:sldId id="385" r:id="rId49"/>
    <p:sldId id="386" r:id="rId50"/>
    <p:sldId id="387" r:id="rId51"/>
    <p:sldId id="332" r:id="rId52"/>
    <p:sldId id="331" r:id="rId53"/>
    <p:sldId id="402" r:id="rId54"/>
    <p:sldId id="403" r:id="rId55"/>
    <p:sldId id="335" r:id="rId56"/>
    <p:sldId id="336" r:id="rId57"/>
    <p:sldId id="267" r:id="rId58"/>
    <p:sldId id="279" r:id="rId59"/>
    <p:sldId id="409" r:id="rId60"/>
    <p:sldId id="408" r:id="rId61"/>
    <p:sldId id="338" r:id="rId62"/>
    <p:sldId id="348" r:id="rId63"/>
    <p:sldId id="347" r:id="rId64"/>
    <p:sldId id="395" r:id="rId65"/>
    <p:sldId id="410" r:id="rId66"/>
    <p:sldId id="394" r:id="rId67"/>
    <p:sldId id="396" r:id="rId68"/>
    <p:sldId id="390" r:id="rId69"/>
    <p:sldId id="392" r:id="rId7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8548" autoAdjust="0"/>
    <p:restoredTop sz="88480" autoAdjust="0"/>
  </p:normalViewPr>
  <p:slideViewPr>
    <p:cSldViewPr>
      <p:cViewPr varScale="1">
        <p:scale>
          <a:sx n="87" d="100"/>
          <a:sy n="87" d="100"/>
        </p:scale>
        <p:origin x="-1195" y="-8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3187" y="-77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7" Type="http://schemas.openxmlformats.org/officeDocument/2006/relationships/slide" Target="slides/slide4.xml"/><Relationship Id="rId71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9" Type="http://schemas.openxmlformats.org/officeDocument/2006/relationships/slide" Target="slides/slide26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61" Type="http://schemas.openxmlformats.org/officeDocument/2006/relationships/slide" Target="slides/slide58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diagrams/_rels/data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image" Target="../media/image41.jpeg"/></Relationships>
</file>

<file path=ppt/diagrams/_rels/data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image" Target="../media/image4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AF0C2B6-0BA3-4920-8773-A1E911CB905F}" type="doc">
      <dgm:prSet loTypeId="urn:microsoft.com/office/officeart/2005/8/layout/hList6" loCatId="list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6E95150-35B9-4E4C-ADD7-4834FEF3CB80}">
      <dgm:prSet custT="1"/>
      <dgm:spPr/>
      <dgm:t>
        <a:bodyPr/>
        <a:lstStyle/>
        <a:p>
          <a:pPr rtl="0"/>
          <a:r>
            <a:rPr lang="en-US" sz="2400" dirty="0" smtClean="0">
              <a:latin typeface="Arial" pitchFamily="34" charset="0"/>
              <a:cs typeface="Arial" pitchFamily="34" charset="0"/>
            </a:rPr>
            <a:t>To understand the concept of blue economy.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7C855254-3358-4772-80E6-EE6EDCD839AC}" type="parTrans" cxnId="{04380D4F-4F11-42FD-8F7F-06442AD87B3F}">
      <dgm:prSet/>
      <dgm:spPr/>
      <dgm:t>
        <a:bodyPr/>
        <a:lstStyle/>
        <a:p>
          <a:endParaRPr lang="en-US" sz="2400">
            <a:latin typeface="Arial" pitchFamily="34" charset="0"/>
            <a:cs typeface="Arial" pitchFamily="34" charset="0"/>
          </a:endParaRPr>
        </a:p>
      </dgm:t>
    </dgm:pt>
    <dgm:pt modelId="{B5D9E34F-E9B8-448A-837E-53610E4FEAD9}" type="sibTrans" cxnId="{04380D4F-4F11-42FD-8F7F-06442AD87B3F}">
      <dgm:prSet/>
      <dgm:spPr/>
      <dgm:t>
        <a:bodyPr/>
        <a:lstStyle/>
        <a:p>
          <a:endParaRPr lang="en-US" sz="2400">
            <a:latin typeface="Arial" pitchFamily="34" charset="0"/>
            <a:cs typeface="Arial" pitchFamily="34" charset="0"/>
          </a:endParaRPr>
        </a:p>
      </dgm:t>
    </dgm:pt>
    <dgm:pt modelId="{D905C9E6-E89B-45A4-BD0B-B81972242190}">
      <dgm:prSet custT="1"/>
      <dgm:spPr/>
      <dgm:t>
        <a:bodyPr/>
        <a:lstStyle/>
        <a:p>
          <a:pPr rtl="0"/>
          <a:r>
            <a:rPr lang="en-US" sz="2400" dirty="0" smtClean="0">
              <a:latin typeface="Arial" pitchFamily="34" charset="0"/>
              <a:cs typeface="Arial" pitchFamily="34" charset="0"/>
            </a:rPr>
            <a:t>To know the government initiatives in promoting blue economy 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8231993A-9A1C-417B-A605-5CCAEACF5545}" type="parTrans" cxnId="{67E1984B-AF39-4CB5-A1D4-8E3020292489}">
      <dgm:prSet/>
      <dgm:spPr/>
      <dgm:t>
        <a:bodyPr/>
        <a:lstStyle/>
        <a:p>
          <a:endParaRPr lang="en-US" sz="2400">
            <a:latin typeface="Arial" pitchFamily="34" charset="0"/>
            <a:cs typeface="Arial" pitchFamily="34" charset="0"/>
          </a:endParaRPr>
        </a:p>
      </dgm:t>
    </dgm:pt>
    <dgm:pt modelId="{F13518C4-9E3D-413F-9562-66B644E4120A}" type="sibTrans" cxnId="{67E1984B-AF39-4CB5-A1D4-8E3020292489}">
      <dgm:prSet/>
      <dgm:spPr/>
      <dgm:t>
        <a:bodyPr/>
        <a:lstStyle/>
        <a:p>
          <a:endParaRPr lang="en-US" sz="2400">
            <a:latin typeface="Arial" pitchFamily="34" charset="0"/>
            <a:cs typeface="Arial" pitchFamily="34" charset="0"/>
          </a:endParaRPr>
        </a:p>
      </dgm:t>
    </dgm:pt>
    <dgm:pt modelId="{252DD035-77FC-46B1-88FB-1A608C6F3F18}">
      <dgm:prSet custT="1"/>
      <dgm:spPr/>
      <dgm:t>
        <a:bodyPr/>
        <a:lstStyle/>
        <a:p>
          <a:pPr rtl="0"/>
          <a:r>
            <a:rPr lang="en-US" sz="2400" dirty="0" smtClean="0">
              <a:latin typeface="Arial" pitchFamily="34" charset="0"/>
              <a:cs typeface="Arial" pitchFamily="34" charset="0"/>
            </a:rPr>
            <a:t>To review the related research studies.</a:t>
          </a:r>
          <a:endParaRPr lang="en-US" sz="2400" dirty="0">
            <a:latin typeface="Arial" pitchFamily="34" charset="0"/>
            <a:cs typeface="Arial" pitchFamily="34" charset="0"/>
          </a:endParaRPr>
        </a:p>
      </dgm:t>
    </dgm:pt>
    <dgm:pt modelId="{C67F9439-14DB-4108-B8CF-3F7095D77403}" type="parTrans" cxnId="{2C01EBC0-CE9A-44CF-847C-EFCC59F98611}">
      <dgm:prSet/>
      <dgm:spPr/>
      <dgm:t>
        <a:bodyPr/>
        <a:lstStyle/>
        <a:p>
          <a:endParaRPr lang="en-US" sz="2400">
            <a:latin typeface="Arial" pitchFamily="34" charset="0"/>
            <a:cs typeface="Arial" pitchFamily="34" charset="0"/>
          </a:endParaRPr>
        </a:p>
      </dgm:t>
    </dgm:pt>
    <dgm:pt modelId="{A79CBA7D-1D1B-4E3D-8273-4D6A533DEC86}" type="sibTrans" cxnId="{2C01EBC0-CE9A-44CF-847C-EFCC59F98611}">
      <dgm:prSet/>
      <dgm:spPr/>
      <dgm:t>
        <a:bodyPr/>
        <a:lstStyle/>
        <a:p>
          <a:endParaRPr lang="en-US" sz="2400">
            <a:latin typeface="Arial" pitchFamily="34" charset="0"/>
            <a:cs typeface="Arial" pitchFamily="34" charset="0"/>
          </a:endParaRPr>
        </a:p>
      </dgm:t>
    </dgm:pt>
    <dgm:pt modelId="{1115DE0C-B039-4918-90FD-252AE2F95B81}" type="pres">
      <dgm:prSet presAssocID="{7AF0C2B6-0BA3-4920-8773-A1E911CB905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5D72308-606B-4D48-B718-244294FFEC35}" type="pres">
      <dgm:prSet presAssocID="{36E95150-35B9-4E4C-ADD7-4834FEF3CB80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4BF55EF-D652-4023-BC14-8E411AE9755D}" type="pres">
      <dgm:prSet presAssocID="{B5D9E34F-E9B8-448A-837E-53610E4FEAD9}" presName="sibTrans" presStyleCnt="0"/>
      <dgm:spPr/>
    </dgm:pt>
    <dgm:pt modelId="{0F08540A-BA0E-4171-95B5-FF444170551A}" type="pres">
      <dgm:prSet presAssocID="{D905C9E6-E89B-45A4-BD0B-B8197224219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5B14AEB-DD3A-4F2F-9820-187B9A8B66C5}" type="pres">
      <dgm:prSet presAssocID="{F13518C4-9E3D-413F-9562-66B644E4120A}" presName="sibTrans" presStyleCnt="0"/>
      <dgm:spPr/>
    </dgm:pt>
    <dgm:pt modelId="{949BFAD0-0469-4949-BEFD-546750D12939}" type="pres">
      <dgm:prSet presAssocID="{252DD035-77FC-46B1-88FB-1A608C6F3F18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C01EBC0-CE9A-44CF-847C-EFCC59F98611}" srcId="{7AF0C2B6-0BA3-4920-8773-A1E911CB905F}" destId="{252DD035-77FC-46B1-88FB-1A608C6F3F18}" srcOrd="2" destOrd="0" parTransId="{C67F9439-14DB-4108-B8CF-3F7095D77403}" sibTransId="{A79CBA7D-1D1B-4E3D-8273-4D6A533DEC86}"/>
    <dgm:cxn modelId="{67E1984B-AF39-4CB5-A1D4-8E3020292489}" srcId="{7AF0C2B6-0BA3-4920-8773-A1E911CB905F}" destId="{D905C9E6-E89B-45A4-BD0B-B81972242190}" srcOrd="1" destOrd="0" parTransId="{8231993A-9A1C-417B-A605-5CCAEACF5545}" sibTransId="{F13518C4-9E3D-413F-9562-66B644E4120A}"/>
    <dgm:cxn modelId="{CC3C8027-04CB-46D4-B77E-AF1D9EF8153A}" type="presOf" srcId="{D905C9E6-E89B-45A4-BD0B-B81972242190}" destId="{0F08540A-BA0E-4171-95B5-FF444170551A}" srcOrd="0" destOrd="0" presId="urn:microsoft.com/office/officeart/2005/8/layout/hList6"/>
    <dgm:cxn modelId="{7DC48F94-D9D0-4181-AC3F-92D630F80162}" type="presOf" srcId="{252DD035-77FC-46B1-88FB-1A608C6F3F18}" destId="{949BFAD0-0469-4949-BEFD-546750D12939}" srcOrd="0" destOrd="0" presId="urn:microsoft.com/office/officeart/2005/8/layout/hList6"/>
    <dgm:cxn modelId="{7A26F131-A372-4F4C-9098-983D4C5BE141}" type="presOf" srcId="{36E95150-35B9-4E4C-ADD7-4834FEF3CB80}" destId="{95D72308-606B-4D48-B718-244294FFEC35}" srcOrd="0" destOrd="0" presId="urn:microsoft.com/office/officeart/2005/8/layout/hList6"/>
    <dgm:cxn modelId="{04380D4F-4F11-42FD-8F7F-06442AD87B3F}" srcId="{7AF0C2B6-0BA3-4920-8773-A1E911CB905F}" destId="{36E95150-35B9-4E4C-ADD7-4834FEF3CB80}" srcOrd="0" destOrd="0" parTransId="{7C855254-3358-4772-80E6-EE6EDCD839AC}" sibTransId="{B5D9E34F-E9B8-448A-837E-53610E4FEAD9}"/>
    <dgm:cxn modelId="{4BD7BFC8-21DA-4E08-A023-E00E0CC6662F}" type="presOf" srcId="{7AF0C2B6-0BA3-4920-8773-A1E911CB905F}" destId="{1115DE0C-B039-4918-90FD-252AE2F95B81}" srcOrd="0" destOrd="0" presId="urn:microsoft.com/office/officeart/2005/8/layout/hList6"/>
    <dgm:cxn modelId="{4A40AD72-DEEB-4842-A399-D1192C871E26}" type="presParOf" srcId="{1115DE0C-B039-4918-90FD-252AE2F95B81}" destId="{95D72308-606B-4D48-B718-244294FFEC35}" srcOrd="0" destOrd="0" presId="urn:microsoft.com/office/officeart/2005/8/layout/hList6"/>
    <dgm:cxn modelId="{D8C0D186-05E1-4EB9-B23A-7E2C37ED2DDF}" type="presParOf" srcId="{1115DE0C-B039-4918-90FD-252AE2F95B81}" destId="{44BF55EF-D652-4023-BC14-8E411AE9755D}" srcOrd="1" destOrd="0" presId="urn:microsoft.com/office/officeart/2005/8/layout/hList6"/>
    <dgm:cxn modelId="{814A0E17-714A-4CAA-AC1A-7B4557917258}" type="presParOf" srcId="{1115DE0C-B039-4918-90FD-252AE2F95B81}" destId="{0F08540A-BA0E-4171-95B5-FF444170551A}" srcOrd="2" destOrd="0" presId="urn:microsoft.com/office/officeart/2005/8/layout/hList6"/>
    <dgm:cxn modelId="{50B6C6ED-285C-411B-9115-853EB9F75A95}" type="presParOf" srcId="{1115DE0C-B039-4918-90FD-252AE2F95B81}" destId="{35B14AEB-DD3A-4F2F-9820-187B9A8B66C5}" srcOrd="3" destOrd="0" presId="urn:microsoft.com/office/officeart/2005/8/layout/hList6"/>
    <dgm:cxn modelId="{4514556D-908C-4686-A01F-D9C900D6EC55}" type="presParOf" srcId="{1115DE0C-B039-4918-90FD-252AE2F95B81}" destId="{949BFAD0-0469-4949-BEFD-546750D12939}" srcOrd="4" destOrd="0" presId="urn:microsoft.com/office/officeart/2005/8/layout/hList6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FEB6BDB-0067-4B74-9E5B-82E60C8642BD}" type="doc">
      <dgm:prSet loTypeId="urn:microsoft.com/office/officeart/2005/8/layout/default" loCatId="list" qsTypeId="urn:microsoft.com/office/officeart/2005/8/quickstyle/simple2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D1D181B4-70C0-4C24-AFE1-9DF95D82CF9E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Formulation of ICZM for the State</a:t>
          </a:r>
          <a:endParaRPr lang="en-US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EB1B971-6BEE-4125-B0C1-C09533C67D9B}" type="parTrans" cxnId="{379CD73C-59B7-48E8-8B35-AF83DCD667A4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250CEF3-76D7-4FCB-A2E5-18E4D5D02E33}" type="sibTrans" cxnId="{379CD73C-59B7-48E8-8B35-AF83DCD667A4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421C5A8-F700-448D-A509-312759F21317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Lessen the coastal erosion</a:t>
          </a:r>
          <a:endParaRPr lang="en-US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052AE18-24C5-499E-B9B8-FAD94F9FE246}" type="parTrans" cxnId="{5E41A7AC-CAEE-4DDA-9336-23B4F84842C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2220264-80ED-44F6-B639-53783431570C}" type="sibTrans" cxnId="{5E41A7AC-CAEE-4DDA-9336-23B4F84842C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620DB06-08E5-46FB-987A-89B0907B08AD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Reduce vulnerability to disaster</a:t>
          </a:r>
          <a:endParaRPr lang="en-US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6BF3569-690F-4866-9E77-5156C2B9CD0C}" type="parTrans" cxnId="{3743B917-8C3A-4F77-BAB2-9D7C89BF5B84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466486A2-9C24-4384-8B50-5C6A65586B2B}" type="sibTrans" cxnId="{3743B917-8C3A-4F77-BAB2-9D7C89BF5B84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B582DB9-429F-43B7-B116-4D9748105004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Biodiversity conservation</a:t>
          </a:r>
          <a:endParaRPr lang="en-US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69213A1-39F2-4F24-9819-643E6C1D724B}" type="parTrans" cxnId="{D0EBA2DF-5E07-497A-980F-BFAB65D4D8E9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F4E9F73-0E1E-4814-A019-284668FEB455}" type="sibTrans" cxnId="{D0EBA2DF-5E07-497A-980F-BFAB65D4D8E9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D2F5394-0B97-4886-AB39-7B0D14EC2F43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Livelihood security</a:t>
          </a:r>
          <a:endParaRPr lang="en-US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1A75ECF-10D8-4255-8F7C-0DEE419A0B4F}" type="parTrans" cxnId="{5339B337-6088-43A5-90D3-DDA05A769F2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78B9FA6-8F35-4453-B441-D61520B6D6E9}" type="sibTrans" cxnId="{5339B337-6088-43A5-90D3-DDA05A769F28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FA69323-55EF-4614-9948-992B4D11CB65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environmental quality management</a:t>
          </a:r>
          <a:endParaRPr lang="en-US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35633E91-D08C-4018-A555-4EF1655E6B40}" type="parTrans" cxnId="{99F00E7B-EF01-47BF-BE23-57D937EF0575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80A29B3-0D22-45CC-9CEC-D45D9295283D}" type="sibTrans" cxnId="{99F00E7B-EF01-47BF-BE23-57D937EF0575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83302A3-F2B9-43FB-A9CF-4C92331C3AC5}">
      <dgm:prSet custT="1"/>
      <dgm:spPr/>
      <dgm:t>
        <a:bodyPr/>
        <a:lstStyle/>
        <a:p>
          <a:pPr rtl="0"/>
          <a:r>
            <a:rPr lang="en-US" sz="20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rPr>
            <a:t>conservation of cultural assets</a:t>
          </a:r>
          <a:endParaRPr lang="en-US" sz="2000" dirty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CBC1EA2-B520-46B3-B0EF-AD51E9BE724F}" type="parTrans" cxnId="{D33581F8-EECE-4B13-B48F-5399C2DAC00A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B6CF6A53-B51F-434F-9957-7A6157BEFEEF}" type="sibTrans" cxnId="{D33581F8-EECE-4B13-B48F-5399C2DAC00A}">
      <dgm:prSet/>
      <dgm:spPr/>
      <dgm:t>
        <a:bodyPr/>
        <a:lstStyle/>
        <a:p>
          <a:endParaRPr lang="en-US" sz="200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3879678-A97D-4CAC-8536-9D58FF944704}" type="pres">
      <dgm:prSet presAssocID="{6FEB6BDB-0067-4B74-9E5B-82E60C8642BD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B8FB874-EE61-480C-A43F-C12B3392A3E8}" type="pres">
      <dgm:prSet presAssocID="{D1D181B4-70C0-4C24-AFE1-9DF95D82CF9E}" presName="node" presStyleLbl="node1" presStyleIdx="0" presStyleCnt="7" custScaleY="106578" custLinFactNeighborX="3821" custLinFactNeighborY="48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DBF22C3-5658-4F9B-AD1B-02E3C5DD9536}" type="pres">
      <dgm:prSet presAssocID="{F250CEF3-76D7-4FCB-A2E5-18E4D5D02E33}" presName="sibTrans" presStyleCnt="0"/>
      <dgm:spPr/>
    </dgm:pt>
    <dgm:pt modelId="{7FF0A6C9-DB96-4BA8-9489-08B5D64E2F77}" type="pres">
      <dgm:prSet presAssocID="{A421C5A8-F700-448D-A509-312759F21317}" presName="node" presStyleLbl="node1" presStyleIdx="1" presStyleCnt="7" custLinFactNeighborX="4345" custLinFactNeighborY="153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5B231E-6C10-4105-9A23-60AA9A111B62}" type="pres">
      <dgm:prSet presAssocID="{D2220264-80ED-44F6-B639-53783431570C}" presName="sibTrans" presStyleCnt="0"/>
      <dgm:spPr/>
    </dgm:pt>
    <dgm:pt modelId="{CE310BDD-892C-484F-9FB0-DF939D3872D5}" type="pres">
      <dgm:prSet presAssocID="{5620DB06-08E5-46FB-987A-89B0907B08AD}" presName="node" presStyleLbl="node1" presStyleIdx="2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69BAF11-C3D1-4B44-B1D2-0CF0838A6E14}" type="pres">
      <dgm:prSet presAssocID="{466486A2-9C24-4384-8B50-5C6A65586B2B}" presName="sibTrans" presStyleCnt="0"/>
      <dgm:spPr/>
    </dgm:pt>
    <dgm:pt modelId="{C2DD8B7F-AD5D-4F38-A54E-472D8C885195}" type="pres">
      <dgm:prSet presAssocID="{5B582DB9-429F-43B7-B116-4D9748105004}" presName="node" presStyleLbl="node1" presStyleIdx="3" presStyleCnt="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7FC553-05D6-4152-A20C-5AD5BE052EA5}" type="pres">
      <dgm:prSet presAssocID="{EF4E9F73-0E1E-4814-A019-284668FEB455}" presName="sibTrans" presStyleCnt="0"/>
      <dgm:spPr/>
    </dgm:pt>
    <dgm:pt modelId="{3B09A8D2-FF8D-4D47-877A-5A10A27D0D34}" type="pres">
      <dgm:prSet presAssocID="{9D2F5394-0B97-4886-AB39-7B0D14EC2F43}" presName="node" presStyleLbl="node1" presStyleIdx="4" presStyleCnt="7" custLinFactNeighborX="-7759" custLinFactNeighborY="111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98CBB7-BF19-48F7-BF45-FE22E401B973}" type="pres">
      <dgm:prSet presAssocID="{B78B9FA6-8F35-4453-B441-D61520B6D6E9}" presName="sibTrans" presStyleCnt="0"/>
      <dgm:spPr/>
    </dgm:pt>
    <dgm:pt modelId="{C9592F2B-BFE9-41EF-A71D-5565549B05DC}" type="pres">
      <dgm:prSet presAssocID="{DFA69323-55EF-4614-9948-992B4D11CB65}" presName="node" presStyleLbl="node1" presStyleIdx="5" presStyleCnt="7" custScaleY="1171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6FBE53-2C3A-493D-9AFB-C896405DF05E}" type="pres">
      <dgm:prSet presAssocID="{C80A29B3-0D22-45CC-9CEC-D45D9295283D}" presName="sibTrans" presStyleCnt="0"/>
      <dgm:spPr/>
    </dgm:pt>
    <dgm:pt modelId="{4394166E-9B4D-4185-B17C-36114739A0B3}" type="pres">
      <dgm:prSet presAssocID="{583302A3-F2B9-43FB-A9CF-4C92331C3AC5}" presName="node" presStyleLbl="node1" presStyleIdx="6" presStyleCnt="7" custScaleY="11710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33581F8-EECE-4B13-B48F-5399C2DAC00A}" srcId="{6FEB6BDB-0067-4B74-9E5B-82E60C8642BD}" destId="{583302A3-F2B9-43FB-A9CF-4C92331C3AC5}" srcOrd="6" destOrd="0" parTransId="{DCBC1EA2-B520-46B3-B0EF-AD51E9BE724F}" sibTransId="{B6CF6A53-B51F-434F-9957-7A6157BEFEEF}"/>
    <dgm:cxn modelId="{5E41A7AC-CAEE-4DDA-9336-23B4F84842C8}" srcId="{6FEB6BDB-0067-4B74-9E5B-82E60C8642BD}" destId="{A421C5A8-F700-448D-A509-312759F21317}" srcOrd="1" destOrd="0" parTransId="{A052AE18-24C5-499E-B9B8-FAD94F9FE246}" sibTransId="{D2220264-80ED-44F6-B639-53783431570C}"/>
    <dgm:cxn modelId="{D0EBA2DF-5E07-497A-980F-BFAB65D4D8E9}" srcId="{6FEB6BDB-0067-4B74-9E5B-82E60C8642BD}" destId="{5B582DB9-429F-43B7-B116-4D9748105004}" srcOrd="3" destOrd="0" parTransId="{B69213A1-39F2-4F24-9819-643E6C1D724B}" sibTransId="{EF4E9F73-0E1E-4814-A019-284668FEB455}"/>
    <dgm:cxn modelId="{5339B337-6088-43A5-90D3-DDA05A769F28}" srcId="{6FEB6BDB-0067-4B74-9E5B-82E60C8642BD}" destId="{9D2F5394-0B97-4886-AB39-7B0D14EC2F43}" srcOrd="4" destOrd="0" parTransId="{B1A75ECF-10D8-4255-8F7C-0DEE419A0B4F}" sibTransId="{B78B9FA6-8F35-4453-B441-D61520B6D6E9}"/>
    <dgm:cxn modelId="{6BF42020-CB27-432C-8B73-BEFBC8D79852}" type="presOf" srcId="{583302A3-F2B9-43FB-A9CF-4C92331C3AC5}" destId="{4394166E-9B4D-4185-B17C-36114739A0B3}" srcOrd="0" destOrd="0" presId="urn:microsoft.com/office/officeart/2005/8/layout/default"/>
    <dgm:cxn modelId="{99F00E7B-EF01-47BF-BE23-57D937EF0575}" srcId="{6FEB6BDB-0067-4B74-9E5B-82E60C8642BD}" destId="{DFA69323-55EF-4614-9948-992B4D11CB65}" srcOrd="5" destOrd="0" parTransId="{35633E91-D08C-4018-A555-4EF1655E6B40}" sibTransId="{C80A29B3-0D22-45CC-9CEC-D45D9295283D}"/>
    <dgm:cxn modelId="{3743B917-8C3A-4F77-BAB2-9D7C89BF5B84}" srcId="{6FEB6BDB-0067-4B74-9E5B-82E60C8642BD}" destId="{5620DB06-08E5-46FB-987A-89B0907B08AD}" srcOrd="2" destOrd="0" parTransId="{A6BF3569-690F-4866-9E77-5156C2B9CD0C}" sibTransId="{466486A2-9C24-4384-8B50-5C6A65586B2B}"/>
    <dgm:cxn modelId="{3A98823E-4336-4467-8935-2B101CDC4A8B}" type="presOf" srcId="{5B582DB9-429F-43B7-B116-4D9748105004}" destId="{C2DD8B7F-AD5D-4F38-A54E-472D8C885195}" srcOrd="0" destOrd="0" presId="urn:microsoft.com/office/officeart/2005/8/layout/default"/>
    <dgm:cxn modelId="{7ED159D0-3157-4124-B235-5694770E7419}" type="presOf" srcId="{5620DB06-08E5-46FB-987A-89B0907B08AD}" destId="{CE310BDD-892C-484F-9FB0-DF939D3872D5}" srcOrd="0" destOrd="0" presId="urn:microsoft.com/office/officeart/2005/8/layout/default"/>
    <dgm:cxn modelId="{03207C5E-3A90-4128-A3C3-147477BCAACA}" type="presOf" srcId="{6FEB6BDB-0067-4B74-9E5B-82E60C8642BD}" destId="{03879678-A97D-4CAC-8536-9D58FF944704}" srcOrd="0" destOrd="0" presId="urn:microsoft.com/office/officeart/2005/8/layout/default"/>
    <dgm:cxn modelId="{1130EBED-0CAE-4C00-9FC2-87468E7B84F4}" type="presOf" srcId="{9D2F5394-0B97-4886-AB39-7B0D14EC2F43}" destId="{3B09A8D2-FF8D-4D47-877A-5A10A27D0D34}" srcOrd="0" destOrd="0" presId="urn:microsoft.com/office/officeart/2005/8/layout/default"/>
    <dgm:cxn modelId="{88750625-2836-4CD0-8638-3419E2D58A65}" type="presOf" srcId="{A421C5A8-F700-448D-A509-312759F21317}" destId="{7FF0A6C9-DB96-4BA8-9489-08B5D64E2F77}" srcOrd="0" destOrd="0" presId="urn:microsoft.com/office/officeart/2005/8/layout/default"/>
    <dgm:cxn modelId="{379CD73C-59B7-48E8-8B35-AF83DCD667A4}" srcId="{6FEB6BDB-0067-4B74-9E5B-82E60C8642BD}" destId="{D1D181B4-70C0-4C24-AFE1-9DF95D82CF9E}" srcOrd="0" destOrd="0" parTransId="{3EB1B971-6BEE-4125-B0C1-C09533C67D9B}" sibTransId="{F250CEF3-76D7-4FCB-A2E5-18E4D5D02E33}"/>
    <dgm:cxn modelId="{EE3A59F0-A190-4C10-AA42-9631A890C008}" type="presOf" srcId="{DFA69323-55EF-4614-9948-992B4D11CB65}" destId="{C9592F2B-BFE9-41EF-A71D-5565549B05DC}" srcOrd="0" destOrd="0" presId="urn:microsoft.com/office/officeart/2005/8/layout/default"/>
    <dgm:cxn modelId="{45B43BBC-ED90-44A4-8A42-FB932614A100}" type="presOf" srcId="{D1D181B4-70C0-4C24-AFE1-9DF95D82CF9E}" destId="{FB8FB874-EE61-480C-A43F-C12B3392A3E8}" srcOrd="0" destOrd="0" presId="urn:microsoft.com/office/officeart/2005/8/layout/default"/>
    <dgm:cxn modelId="{018CD076-D40A-4AE4-BB1C-D807AA753D4E}" type="presParOf" srcId="{03879678-A97D-4CAC-8536-9D58FF944704}" destId="{FB8FB874-EE61-480C-A43F-C12B3392A3E8}" srcOrd="0" destOrd="0" presId="urn:microsoft.com/office/officeart/2005/8/layout/default"/>
    <dgm:cxn modelId="{29B424E1-4866-4BF4-9BC3-A2752710E9F1}" type="presParOf" srcId="{03879678-A97D-4CAC-8536-9D58FF944704}" destId="{4DBF22C3-5658-4F9B-AD1B-02E3C5DD9536}" srcOrd="1" destOrd="0" presId="urn:microsoft.com/office/officeart/2005/8/layout/default"/>
    <dgm:cxn modelId="{C0810C41-E516-48B0-9515-8C233BE5F363}" type="presParOf" srcId="{03879678-A97D-4CAC-8536-9D58FF944704}" destId="{7FF0A6C9-DB96-4BA8-9489-08B5D64E2F77}" srcOrd="2" destOrd="0" presId="urn:microsoft.com/office/officeart/2005/8/layout/default"/>
    <dgm:cxn modelId="{BD70F64F-F313-4F5D-8272-52CB0DAADF40}" type="presParOf" srcId="{03879678-A97D-4CAC-8536-9D58FF944704}" destId="{DB5B231E-6C10-4105-9A23-60AA9A111B62}" srcOrd="3" destOrd="0" presId="urn:microsoft.com/office/officeart/2005/8/layout/default"/>
    <dgm:cxn modelId="{57F76954-2BBC-4317-971D-46DF4728D154}" type="presParOf" srcId="{03879678-A97D-4CAC-8536-9D58FF944704}" destId="{CE310BDD-892C-484F-9FB0-DF939D3872D5}" srcOrd="4" destOrd="0" presId="urn:microsoft.com/office/officeart/2005/8/layout/default"/>
    <dgm:cxn modelId="{EBF5E06A-A1E6-48D6-AC4F-E0AB88C196D3}" type="presParOf" srcId="{03879678-A97D-4CAC-8536-9D58FF944704}" destId="{569BAF11-C3D1-4B44-B1D2-0CF0838A6E14}" srcOrd="5" destOrd="0" presId="urn:microsoft.com/office/officeart/2005/8/layout/default"/>
    <dgm:cxn modelId="{7F9E5D75-D2D1-472F-B6E4-86BB79939849}" type="presParOf" srcId="{03879678-A97D-4CAC-8536-9D58FF944704}" destId="{C2DD8B7F-AD5D-4F38-A54E-472D8C885195}" srcOrd="6" destOrd="0" presId="urn:microsoft.com/office/officeart/2005/8/layout/default"/>
    <dgm:cxn modelId="{AFA079B9-1CE4-4274-9CA5-41D4B66F140D}" type="presParOf" srcId="{03879678-A97D-4CAC-8536-9D58FF944704}" destId="{AD7FC553-05D6-4152-A20C-5AD5BE052EA5}" srcOrd="7" destOrd="0" presId="urn:microsoft.com/office/officeart/2005/8/layout/default"/>
    <dgm:cxn modelId="{4E20B32A-9965-4FB7-84D7-BFB953CD4CE8}" type="presParOf" srcId="{03879678-A97D-4CAC-8536-9D58FF944704}" destId="{3B09A8D2-FF8D-4D47-877A-5A10A27D0D34}" srcOrd="8" destOrd="0" presId="urn:microsoft.com/office/officeart/2005/8/layout/default"/>
    <dgm:cxn modelId="{3FC4759F-02D1-4C0C-AABD-C65C2A7FBFD6}" type="presParOf" srcId="{03879678-A97D-4CAC-8536-9D58FF944704}" destId="{DB98CBB7-BF19-48F7-BF45-FE22E401B973}" srcOrd="9" destOrd="0" presId="urn:microsoft.com/office/officeart/2005/8/layout/default"/>
    <dgm:cxn modelId="{131AD70D-8EB6-4C6D-AC9A-959815325272}" type="presParOf" srcId="{03879678-A97D-4CAC-8536-9D58FF944704}" destId="{C9592F2B-BFE9-41EF-A71D-5565549B05DC}" srcOrd="10" destOrd="0" presId="urn:microsoft.com/office/officeart/2005/8/layout/default"/>
    <dgm:cxn modelId="{F9E12D67-A94F-4061-BC34-28CC234C0B21}" type="presParOf" srcId="{03879678-A97D-4CAC-8536-9D58FF944704}" destId="{D46FBE53-2C3A-493D-9AFB-C896405DF05E}" srcOrd="11" destOrd="0" presId="urn:microsoft.com/office/officeart/2005/8/layout/default"/>
    <dgm:cxn modelId="{F96BC684-9C5F-4BF5-9A4E-198F4DEB4843}" type="presParOf" srcId="{03879678-A97D-4CAC-8536-9D58FF944704}" destId="{4394166E-9B4D-4185-B17C-36114739A0B3}" srcOrd="12" destOrd="0" presId="urn:microsoft.com/office/officeart/2005/8/layout/default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5E0EAD7-C6DB-4FC1-834F-5721DC621F9A}" type="doc">
      <dgm:prSet loTypeId="urn:microsoft.com/office/officeart/2005/8/layout/radial5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19D1718-4AFC-4B81-9F3F-A3A5B7A3A09F}">
      <dgm:prSet phldrT="[Text]" custT="1"/>
      <dgm:spPr/>
      <dgm:t>
        <a:bodyPr/>
        <a:lstStyle/>
        <a:p>
          <a:r>
            <a:rPr lang="en-US" sz="2000" b="1" dirty="0" smtClean="0">
              <a:latin typeface="Arial" pitchFamily="34" charset="0"/>
              <a:cs typeface="Arial" pitchFamily="34" charset="0"/>
            </a:rPr>
            <a:t>Component 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677CC3BE-9A1C-47AB-9E2B-89B90151F86B}" type="parTrans" cxnId="{BCD6D4A2-0460-4461-A1AF-C314BF5AC42B}">
      <dgm:prSet/>
      <dgm:spPr/>
      <dgm:t>
        <a:bodyPr/>
        <a:lstStyle/>
        <a:p>
          <a:endParaRPr lang="en-US"/>
        </a:p>
      </dgm:t>
    </dgm:pt>
    <dgm:pt modelId="{98CB716B-F3B1-4A33-9B6C-2A7A185ADCB1}" type="sibTrans" cxnId="{BCD6D4A2-0460-4461-A1AF-C314BF5AC42B}">
      <dgm:prSet/>
      <dgm:spPr/>
      <dgm:t>
        <a:bodyPr/>
        <a:lstStyle/>
        <a:p>
          <a:endParaRPr lang="en-US"/>
        </a:p>
      </dgm:t>
    </dgm:pt>
    <dgm:pt modelId="{4EA8C545-9891-4260-B401-CB57E544BDE6}">
      <dgm:prSet phldrT="[Text]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81DA2362-39F6-45CF-9FDF-F6E68F64237B}" type="parTrans" cxnId="{7525F44F-9928-49B1-A623-A3797C716510}">
      <dgm:prSet/>
      <dgm:spPr/>
      <dgm:t>
        <a:bodyPr/>
        <a:lstStyle/>
        <a:p>
          <a:endParaRPr lang="en-US"/>
        </a:p>
      </dgm:t>
    </dgm:pt>
    <dgm:pt modelId="{B187BC17-0FB4-443F-80F3-13B3D4A34C62}" type="sibTrans" cxnId="{7525F44F-9928-49B1-A623-A3797C716510}">
      <dgm:prSet/>
      <dgm:spPr/>
      <dgm:t>
        <a:bodyPr/>
        <a:lstStyle/>
        <a:p>
          <a:endParaRPr lang="en-US"/>
        </a:p>
      </dgm:t>
    </dgm:pt>
    <dgm:pt modelId="{4E2847AC-5517-4FE2-92A9-92BDE026B9B8}">
      <dgm:prSet phldrT="[Text]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 dirty="0">
            <a:solidFill>
              <a:srgbClr val="FF0000"/>
            </a:solidFill>
          </a:endParaRPr>
        </a:p>
      </dgm:t>
    </dgm:pt>
    <dgm:pt modelId="{6D83E470-E7D6-461A-A092-BF7819CC170E}" type="parTrans" cxnId="{D0731614-8F53-441F-806A-6734027CECA3}">
      <dgm:prSet/>
      <dgm:spPr/>
      <dgm:t>
        <a:bodyPr/>
        <a:lstStyle/>
        <a:p>
          <a:endParaRPr lang="en-US"/>
        </a:p>
      </dgm:t>
    </dgm:pt>
    <dgm:pt modelId="{1FD9E6AA-2ED3-405C-8986-B5ACFD661FA4}" type="sibTrans" cxnId="{D0731614-8F53-441F-806A-6734027CECA3}">
      <dgm:prSet/>
      <dgm:spPr/>
      <dgm:t>
        <a:bodyPr/>
        <a:lstStyle/>
        <a:p>
          <a:endParaRPr lang="en-US"/>
        </a:p>
      </dgm:t>
    </dgm:pt>
    <dgm:pt modelId="{C01DE581-E559-4934-A8A4-0FF1867B6A6B}">
      <dgm:prSet phldrT="[Text]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AC66067F-4A0F-41A1-B02D-72B5C6295DB3}" type="parTrans" cxnId="{4DD0BA9E-A10E-428C-B621-596124080054}">
      <dgm:prSet/>
      <dgm:spPr/>
      <dgm:t>
        <a:bodyPr/>
        <a:lstStyle/>
        <a:p>
          <a:endParaRPr lang="en-US"/>
        </a:p>
      </dgm:t>
    </dgm:pt>
    <dgm:pt modelId="{A535E66E-AADF-4CF7-8E97-1E8DE1A43268}" type="sibTrans" cxnId="{4DD0BA9E-A10E-428C-B621-596124080054}">
      <dgm:prSet/>
      <dgm:spPr/>
      <dgm:t>
        <a:bodyPr/>
        <a:lstStyle/>
        <a:p>
          <a:endParaRPr lang="en-US"/>
        </a:p>
      </dgm:t>
    </dgm:pt>
    <dgm:pt modelId="{162C6836-CC33-432E-AAED-242E20745D8D}">
      <dgm:prSet phldrT="[Text]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endParaRPr lang="en-US" dirty="0"/>
        </a:p>
      </dgm:t>
    </dgm:pt>
    <dgm:pt modelId="{E6EBCCB1-0FA4-468C-89C2-C327615037A7}" type="parTrans" cxnId="{CF84B7E1-8644-4E6D-B45C-5846A108FDAD}">
      <dgm:prSet/>
      <dgm:spPr/>
      <dgm:t>
        <a:bodyPr/>
        <a:lstStyle/>
        <a:p>
          <a:endParaRPr lang="en-US"/>
        </a:p>
      </dgm:t>
    </dgm:pt>
    <dgm:pt modelId="{C8AEDBFC-97AA-492E-896A-8BEEDFF5A980}" type="sibTrans" cxnId="{CF84B7E1-8644-4E6D-B45C-5846A108FDAD}">
      <dgm:prSet/>
      <dgm:spPr/>
      <dgm:t>
        <a:bodyPr/>
        <a:lstStyle/>
        <a:p>
          <a:endParaRPr lang="en-US"/>
        </a:p>
      </dgm:t>
    </dgm:pt>
    <dgm:pt modelId="{BADAC86D-E0B6-47DC-8830-66C8A8DFE421}">
      <dgm:prSet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6ACF6CC8-42F0-4AD7-B629-B6761433C2B8}" type="parTrans" cxnId="{6298E671-3BD7-4D42-9A38-D9482B5FC5A5}">
      <dgm:prSet/>
      <dgm:spPr/>
      <dgm:t>
        <a:bodyPr/>
        <a:lstStyle/>
        <a:p>
          <a:endParaRPr lang="en-US"/>
        </a:p>
      </dgm:t>
    </dgm:pt>
    <dgm:pt modelId="{DC8CEF2E-C3C3-40E2-B6E5-E75973E88F78}" type="sibTrans" cxnId="{6298E671-3BD7-4D42-9A38-D9482B5FC5A5}">
      <dgm:prSet/>
      <dgm:spPr/>
      <dgm:t>
        <a:bodyPr/>
        <a:lstStyle/>
        <a:p>
          <a:endParaRPr lang="en-US"/>
        </a:p>
      </dgm:t>
    </dgm:pt>
    <dgm:pt modelId="{9A683090-BE80-4B2D-9FAA-96106B7CA1E3}">
      <dgm:prSet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44F8BB4C-DA69-427B-B147-F004E82316F2}" type="parTrans" cxnId="{5D900805-8DA4-4302-B27B-0C15C3F460AE}">
      <dgm:prSet/>
      <dgm:spPr/>
      <dgm:t>
        <a:bodyPr/>
        <a:lstStyle/>
        <a:p>
          <a:endParaRPr lang="en-US"/>
        </a:p>
      </dgm:t>
    </dgm:pt>
    <dgm:pt modelId="{852686B2-1505-4FE2-9B2D-6BB1591EA5EE}" type="sibTrans" cxnId="{5D900805-8DA4-4302-B27B-0C15C3F460AE}">
      <dgm:prSet/>
      <dgm:spPr/>
      <dgm:t>
        <a:bodyPr/>
        <a:lstStyle/>
        <a:p>
          <a:endParaRPr lang="en-US"/>
        </a:p>
      </dgm:t>
    </dgm:pt>
    <dgm:pt modelId="{99CAA73D-CBE9-4B56-824F-6FE515F707F0}">
      <dgm:prSet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673676B9-388E-4C61-B08B-20D9BC28C73C}" type="parTrans" cxnId="{0EB9446C-6DC8-47DD-9A7C-C2B59E3F0AD4}">
      <dgm:prSet/>
      <dgm:spPr/>
      <dgm:t>
        <a:bodyPr/>
        <a:lstStyle/>
        <a:p>
          <a:endParaRPr lang="en-US"/>
        </a:p>
      </dgm:t>
    </dgm:pt>
    <dgm:pt modelId="{51A923BA-600F-4E9E-8AD1-3AC59192F752}" type="sibTrans" cxnId="{0EB9446C-6DC8-47DD-9A7C-C2B59E3F0AD4}">
      <dgm:prSet/>
      <dgm:spPr/>
      <dgm:t>
        <a:bodyPr/>
        <a:lstStyle/>
        <a:p>
          <a:endParaRPr lang="en-US"/>
        </a:p>
      </dgm:t>
    </dgm:pt>
    <dgm:pt modelId="{2349F07C-1F9F-4D09-BA0C-1819613F86EE}">
      <dgm:prSet/>
      <dgm:spPr>
        <a:blipFill rotWithShape="0">
          <a:blip xmlns:r="http://schemas.openxmlformats.org/officeDocument/2006/relationships" r:embed="rId8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D8F4C393-393F-4195-9F00-DEFB149BD0CA}" type="parTrans" cxnId="{45266374-5341-467E-A757-8FA21964EE10}">
      <dgm:prSet/>
      <dgm:spPr/>
      <dgm:t>
        <a:bodyPr/>
        <a:lstStyle/>
        <a:p>
          <a:endParaRPr lang="en-US"/>
        </a:p>
      </dgm:t>
    </dgm:pt>
    <dgm:pt modelId="{EB9BE985-A570-4C40-BA68-363A490BA0A1}" type="sibTrans" cxnId="{45266374-5341-467E-A757-8FA21964EE10}">
      <dgm:prSet/>
      <dgm:spPr/>
      <dgm:t>
        <a:bodyPr/>
        <a:lstStyle/>
        <a:p>
          <a:endParaRPr lang="en-US"/>
        </a:p>
      </dgm:t>
    </dgm:pt>
    <dgm:pt modelId="{570339A4-5C2F-448C-9108-63AEB931DDE6}">
      <dgm:prSet/>
      <dgm:spPr/>
      <dgm:t>
        <a:bodyPr/>
        <a:lstStyle/>
        <a:p>
          <a:endParaRPr lang="en-US"/>
        </a:p>
      </dgm:t>
    </dgm:pt>
    <dgm:pt modelId="{F5668E89-81CB-4992-BF30-6F1C60DE5220}" type="parTrans" cxnId="{A8A21AF9-7D76-4FAD-A48E-484D2FBB936A}">
      <dgm:prSet/>
      <dgm:spPr/>
      <dgm:t>
        <a:bodyPr/>
        <a:lstStyle/>
        <a:p>
          <a:endParaRPr lang="en-US"/>
        </a:p>
      </dgm:t>
    </dgm:pt>
    <dgm:pt modelId="{C20A643E-53C3-4EC7-99AB-2A4A21D8177F}" type="sibTrans" cxnId="{A8A21AF9-7D76-4FAD-A48E-484D2FBB936A}">
      <dgm:prSet/>
      <dgm:spPr/>
      <dgm:t>
        <a:bodyPr/>
        <a:lstStyle/>
        <a:p>
          <a:endParaRPr lang="en-US"/>
        </a:p>
      </dgm:t>
    </dgm:pt>
    <dgm:pt modelId="{BAD1A518-25AA-4E83-BDE6-2D389476FC58}">
      <dgm:prSet/>
      <dgm:spPr/>
      <dgm:t>
        <a:bodyPr/>
        <a:lstStyle/>
        <a:p>
          <a:endParaRPr lang="en-US"/>
        </a:p>
      </dgm:t>
    </dgm:pt>
    <dgm:pt modelId="{C0117D59-BC7B-46D6-B985-85162927102D}" type="parTrans" cxnId="{4716D066-9667-4C73-9321-E0D57758562C}">
      <dgm:prSet/>
      <dgm:spPr/>
      <dgm:t>
        <a:bodyPr/>
        <a:lstStyle/>
        <a:p>
          <a:endParaRPr lang="en-US"/>
        </a:p>
      </dgm:t>
    </dgm:pt>
    <dgm:pt modelId="{A665C5F0-BD4C-490D-BA93-AE5268C267F8}" type="sibTrans" cxnId="{4716D066-9667-4C73-9321-E0D57758562C}">
      <dgm:prSet/>
      <dgm:spPr/>
      <dgm:t>
        <a:bodyPr/>
        <a:lstStyle/>
        <a:p>
          <a:endParaRPr lang="en-US"/>
        </a:p>
      </dgm:t>
    </dgm:pt>
    <dgm:pt modelId="{9A6CB9D6-FB28-4F22-8E84-D67E97ADCD67}" type="pres">
      <dgm:prSet presAssocID="{55E0EAD7-C6DB-4FC1-834F-5721DC621F9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6FB0591-3F46-42C5-82BD-011F01A22708}" type="pres">
      <dgm:prSet presAssocID="{619D1718-4AFC-4B81-9F3F-A3A5B7A3A09F}" presName="centerShape" presStyleLbl="node0" presStyleIdx="0" presStyleCnt="1" custScaleX="136031"/>
      <dgm:spPr/>
      <dgm:t>
        <a:bodyPr/>
        <a:lstStyle/>
        <a:p>
          <a:endParaRPr lang="en-US"/>
        </a:p>
      </dgm:t>
    </dgm:pt>
    <dgm:pt modelId="{E661801E-45F7-4F27-842A-425611B09470}" type="pres">
      <dgm:prSet presAssocID="{81DA2362-39F6-45CF-9FDF-F6E68F64237B}" presName="parTrans" presStyleLbl="sibTrans2D1" presStyleIdx="0" presStyleCnt="8" custScaleX="152293"/>
      <dgm:spPr/>
      <dgm:t>
        <a:bodyPr/>
        <a:lstStyle/>
        <a:p>
          <a:endParaRPr lang="en-US"/>
        </a:p>
      </dgm:t>
    </dgm:pt>
    <dgm:pt modelId="{C0456878-EFD8-4BEB-8FA3-831A05303916}" type="pres">
      <dgm:prSet presAssocID="{81DA2362-39F6-45CF-9FDF-F6E68F64237B}" presName="connectorText" presStyleLbl="sibTrans2D1" presStyleIdx="0" presStyleCnt="8"/>
      <dgm:spPr/>
      <dgm:t>
        <a:bodyPr/>
        <a:lstStyle/>
        <a:p>
          <a:endParaRPr lang="en-US"/>
        </a:p>
      </dgm:t>
    </dgm:pt>
    <dgm:pt modelId="{99071140-74D6-408D-8B9C-972A6A23544C}" type="pres">
      <dgm:prSet presAssocID="{4EA8C545-9891-4260-B401-CB57E544BDE6}" presName="node" presStyleLbl="node1" presStyleIdx="0" presStyleCnt="8" custScaleX="167331" custRadScaleRad="109339" custRadScaleInc="2453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A002D13-523C-4E52-BAA4-C9050781428F}" type="pres">
      <dgm:prSet presAssocID="{6D83E470-E7D6-461A-A092-BF7819CC170E}" presName="parTrans" presStyleLbl="sibTrans2D1" presStyleIdx="1" presStyleCnt="8"/>
      <dgm:spPr/>
      <dgm:t>
        <a:bodyPr/>
        <a:lstStyle/>
        <a:p>
          <a:endParaRPr lang="en-US"/>
        </a:p>
      </dgm:t>
    </dgm:pt>
    <dgm:pt modelId="{ED209B44-8B30-465D-8B1A-070782F3C122}" type="pres">
      <dgm:prSet presAssocID="{6D83E470-E7D6-461A-A092-BF7819CC170E}" presName="connectorText" presStyleLbl="sibTrans2D1" presStyleIdx="1" presStyleCnt="8"/>
      <dgm:spPr/>
      <dgm:t>
        <a:bodyPr/>
        <a:lstStyle/>
        <a:p>
          <a:endParaRPr lang="en-US"/>
        </a:p>
      </dgm:t>
    </dgm:pt>
    <dgm:pt modelId="{3629810C-AE08-400D-9A2E-A2B2705CEE74}" type="pres">
      <dgm:prSet presAssocID="{4E2847AC-5517-4FE2-92A9-92BDE026B9B8}" presName="node" presStyleLbl="node1" presStyleIdx="1" presStyleCnt="8" custScaleX="149752" custRadScaleRad="152030" custRadScaleInc="6076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9CE941F-FDA7-40CC-918B-4836E240A559}" type="pres">
      <dgm:prSet presAssocID="{AC66067F-4A0F-41A1-B02D-72B5C6295DB3}" presName="parTrans" presStyleLbl="sibTrans2D1" presStyleIdx="2" presStyleCnt="8" custScaleX="167485"/>
      <dgm:spPr/>
      <dgm:t>
        <a:bodyPr/>
        <a:lstStyle/>
        <a:p>
          <a:endParaRPr lang="en-US"/>
        </a:p>
      </dgm:t>
    </dgm:pt>
    <dgm:pt modelId="{84DEC95A-8071-488E-9A93-AAC3D00A34F4}" type="pres">
      <dgm:prSet presAssocID="{AC66067F-4A0F-41A1-B02D-72B5C6295DB3}" presName="connectorText" presStyleLbl="sibTrans2D1" presStyleIdx="2" presStyleCnt="8"/>
      <dgm:spPr/>
      <dgm:t>
        <a:bodyPr/>
        <a:lstStyle/>
        <a:p>
          <a:endParaRPr lang="en-US"/>
        </a:p>
      </dgm:t>
    </dgm:pt>
    <dgm:pt modelId="{D36AB8CC-746A-4F47-8E4C-AF9024DA6823}" type="pres">
      <dgm:prSet presAssocID="{C01DE581-E559-4934-A8A4-0FF1867B6A6B}" presName="node" presStyleLbl="node1" presStyleIdx="2" presStyleCnt="8" custScaleX="202894" custRadScaleRad="129196" custRadScaleInc="536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B3E9CB-E036-461D-BED2-4939640CDFD8}" type="pres">
      <dgm:prSet presAssocID="{E6EBCCB1-0FA4-468C-89C2-C327615037A7}" presName="parTrans" presStyleLbl="sibTrans2D1" presStyleIdx="3" presStyleCnt="8" custScaleX="126132"/>
      <dgm:spPr/>
      <dgm:t>
        <a:bodyPr/>
        <a:lstStyle/>
        <a:p>
          <a:endParaRPr lang="en-US"/>
        </a:p>
      </dgm:t>
    </dgm:pt>
    <dgm:pt modelId="{CF8D529E-68C3-4690-959C-4B746B7BD0C3}" type="pres">
      <dgm:prSet presAssocID="{E6EBCCB1-0FA4-468C-89C2-C327615037A7}" presName="connectorText" presStyleLbl="sibTrans2D1" presStyleIdx="3" presStyleCnt="8"/>
      <dgm:spPr/>
      <dgm:t>
        <a:bodyPr/>
        <a:lstStyle/>
        <a:p>
          <a:endParaRPr lang="en-US"/>
        </a:p>
      </dgm:t>
    </dgm:pt>
    <dgm:pt modelId="{01DE6FC7-4D80-4D54-8E66-12DD5047DBA1}" type="pres">
      <dgm:prSet presAssocID="{162C6836-CC33-432E-AAED-242E20745D8D}" presName="node" presStyleLbl="node1" presStyleIdx="3" presStyleCnt="8" custScaleX="204801" custRadScaleRad="138088" custRadScaleInc="-538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51484DE-6F3F-456E-8CD4-46B2E2694F3F}" type="pres">
      <dgm:prSet presAssocID="{6ACF6CC8-42F0-4AD7-B629-B6761433C2B8}" presName="parTrans" presStyleLbl="sibTrans2D1" presStyleIdx="4" presStyleCnt="8" custScaleX="175818"/>
      <dgm:spPr/>
      <dgm:t>
        <a:bodyPr/>
        <a:lstStyle/>
        <a:p>
          <a:endParaRPr lang="en-US"/>
        </a:p>
      </dgm:t>
    </dgm:pt>
    <dgm:pt modelId="{40EC6E3F-9E1B-49E0-9478-2EC70FF01096}" type="pres">
      <dgm:prSet presAssocID="{6ACF6CC8-42F0-4AD7-B629-B6761433C2B8}" presName="connectorText" presStyleLbl="sibTrans2D1" presStyleIdx="4" presStyleCnt="8"/>
      <dgm:spPr/>
      <dgm:t>
        <a:bodyPr/>
        <a:lstStyle/>
        <a:p>
          <a:endParaRPr lang="en-US"/>
        </a:p>
      </dgm:t>
    </dgm:pt>
    <dgm:pt modelId="{97C3B268-D253-461D-B5A4-87346DB41CB3}" type="pres">
      <dgm:prSet presAssocID="{BADAC86D-E0B6-47DC-8830-66C8A8DFE421}" presName="node" presStyleLbl="node1" presStyleIdx="4" presStyleCnt="8" custScaleX="178032" custRadScaleRad="100791" custRadScaleInc="2947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9026E1E-9E9C-4800-A413-A59DE61D15A5}" type="pres">
      <dgm:prSet presAssocID="{44F8BB4C-DA69-427B-B147-F004E82316F2}" presName="parTrans" presStyleLbl="sibTrans2D1" presStyleIdx="5" presStyleCnt="8" custScaleX="145163"/>
      <dgm:spPr/>
      <dgm:t>
        <a:bodyPr/>
        <a:lstStyle/>
        <a:p>
          <a:endParaRPr lang="en-US"/>
        </a:p>
      </dgm:t>
    </dgm:pt>
    <dgm:pt modelId="{6D688E99-B317-476C-B83F-5373353271B7}" type="pres">
      <dgm:prSet presAssocID="{44F8BB4C-DA69-427B-B147-F004E82316F2}" presName="connectorText" presStyleLbl="sibTrans2D1" presStyleIdx="5" presStyleCnt="8"/>
      <dgm:spPr/>
      <dgm:t>
        <a:bodyPr/>
        <a:lstStyle/>
        <a:p>
          <a:endParaRPr lang="en-US"/>
        </a:p>
      </dgm:t>
    </dgm:pt>
    <dgm:pt modelId="{95149767-A52A-4FD6-B129-40AA30C9440E}" type="pres">
      <dgm:prSet presAssocID="{9A683090-BE80-4B2D-9FAA-96106B7CA1E3}" presName="node" presStyleLbl="node1" presStyleIdx="5" presStyleCnt="8" custScaleX="137477" custRadScaleRad="133706" custRadScaleInc="6262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C3BB09-5ADE-40B6-9F47-3B794F1948C9}" type="pres">
      <dgm:prSet presAssocID="{673676B9-388E-4C61-B08B-20D9BC28C73C}" presName="parTrans" presStyleLbl="sibTrans2D1" presStyleIdx="6" presStyleCnt="8" custScaleX="167807" custLinFactNeighborX="-7392" custLinFactNeighborY="-9935"/>
      <dgm:spPr/>
      <dgm:t>
        <a:bodyPr/>
        <a:lstStyle/>
        <a:p>
          <a:endParaRPr lang="en-US"/>
        </a:p>
      </dgm:t>
    </dgm:pt>
    <dgm:pt modelId="{E48E87FD-5A92-4077-BB1C-E8FE8C7F95FF}" type="pres">
      <dgm:prSet presAssocID="{673676B9-388E-4C61-B08B-20D9BC28C73C}" presName="connectorText" presStyleLbl="sibTrans2D1" presStyleIdx="6" presStyleCnt="8"/>
      <dgm:spPr/>
      <dgm:t>
        <a:bodyPr/>
        <a:lstStyle/>
        <a:p>
          <a:endParaRPr lang="en-US"/>
        </a:p>
      </dgm:t>
    </dgm:pt>
    <dgm:pt modelId="{396E3648-7190-41D8-938B-761F226EAD35}" type="pres">
      <dgm:prSet presAssocID="{99CAA73D-CBE9-4B56-824F-6FE515F707F0}" presName="node" presStyleLbl="node1" presStyleIdx="6" presStyleCnt="8" custScaleX="142774" custRadScaleRad="126971" custRadScaleInc="1355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9B75307-4536-46CA-A07B-4A580B77C5CA}" type="pres">
      <dgm:prSet presAssocID="{D8F4C393-393F-4195-9F00-DEFB149BD0CA}" presName="parTrans" presStyleLbl="sibTrans2D1" presStyleIdx="7" presStyleCnt="8" custLinFactNeighborX="23985" custLinFactNeighborY="-5914"/>
      <dgm:spPr/>
      <dgm:t>
        <a:bodyPr/>
        <a:lstStyle/>
        <a:p>
          <a:endParaRPr lang="en-US"/>
        </a:p>
      </dgm:t>
    </dgm:pt>
    <dgm:pt modelId="{DCBE8E83-0ECB-4C51-A220-847540A50967}" type="pres">
      <dgm:prSet presAssocID="{D8F4C393-393F-4195-9F00-DEFB149BD0CA}" presName="connectorText" presStyleLbl="sibTrans2D1" presStyleIdx="7" presStyleCnt="8"/>
      <dgm:spPr/>
      <dgm:t>
        <a:bodyPr/>
        <a:lstStyle/>
        <a:p>
          <a:endParaRPr lang="en-US"/>
        </a:p>
      </dgm:t>
    </dgm:pt>
    <dgm:pt modelId="{88CDFE0F-0E0C-4B8F-995E-85CF0AAFD60C}" type="pres">
      <dgm:prSet presAssocID="{2349F07C-1F9F-4D09-BA0C-1819613F86EE}" presName="node" presStyleLbl="node1" presStyleIdx="7" presStyleCnt="8" custScaleX="158864" custRadScaleRad="145713" custRadScaleInc="-3383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A8A21AF9-7D76-4FAD-A48E-484D2FBB936A}" srcId="{55E0EAD7-C6DB-4FC1-834F-5721DC621F9A}" destId="{570339A4-5C2F-448C-9108-63AEB931DDE6}" srcOrd="1" destOrd="0" parTransId="{F5668E89-81CB-4992-BF30-6F1C60DE5220}" sibTransId="{C20A643E-53C3-4EC7-99AB-2A4A21D8177F}"/>
    <dgm:cxn modelId="{B506429A-978A-4684-87E5-FC7D8330C831}" type="presOf" srcId="{D8F4C393-393F-4195-9F00-DEFB149BD0CA}" destId="{DCBE8E83-0ECB-4C51-A220-847540A50967}" srcOrd="1" destOrd="0" presId="urn:microsoft.com/office/officeart/2005/8/layout/radial5"/>
    <dgm:cxn modelId="{A75C1E06-95FA-4602-81E8-89680B20372F}" type="presOf" srcId="{4E2847AC-5517-4FE2-92A9-92BDE026B9B8}" destId="{3629810C-AE08-400D-9A2E-A2B2705CEE74}" srcOrd="0" destOrd="0" presId="urn:microsoft.com/office/officeart/2005/8/layout/radial5"/>
    <dgm:cxn modelId="{382AF8B3-BE96-4467-943C-0DDA97E0F680}" type="presOf" srcId="{81DA2362-39F6-45CF-9FDF-F6E68F64237B}" destId="{C0456878-EFD8-4BEB-8FA3-831A05303916}" srcOrd="1" destOrd="0" presId="urn:microsoft.com/office/officeart/2005/8/layout/radial5"/>
    <dgm:cxn modelId="{45266374-5341-467E-A757-8FA21964EE10}" srcId="{619D1718-4AFC-4B81-9F3F-A3A5B7A3A09F}" destId="{2349F07C-1F9F-4D09-BA0C-1819613F86EE}" srcOrd="7" destOrd="0" parTransId="{D8F4C393-393F-4195-9F00-DEFB149BD0CA}" sibTransId="{EB9BE985-A570-4C40-BA68-363A490BA0A1}"/>
    <dgm:cxn modelId="{6B09B0AF-79A2-432D-8338-C9CF9898D116}" type="presOf" srcId="{AC66067F-4A0F-41A1-B02D-72B5C6295DB3}" destId="{49CE941F-FDA7-40CC-918B-4836E240A559}" srcOrd="0" destOrd="0" presId="urn:microsoft.com/office/officeart/2005/8/layout/radial5"/>
    <dgm:cxn modelId="{AB7D0859-A0A5-4439-B9F0-7E940F2556D4}" type="presOf" srcId="{6D83E470-E7D6-461A-A092-BF7819CC170E}" destId="{9A002D13-523C-4E52-BAA4-C9050781428F}" srcOrd="0" destOrd="0" presId="urn:microsoft.com/office/officeart/2005/8/layout/radial5"/>
    <dgm:cxn modelId="{D8E9BFD6-3DA1-4089-81C4-0AC78D409F2E}" type="presOf" srcId="{4EA8C545-9891-4260-B401-CB57E544BDE6}" destId="{99071140-74D6-408D-8B9C-972A6A23544C}" srcOrd="0" destOrd="0" presId="urn:microsoft.com/office/officeart/2005/8/layout/radial5"/>
    <dgm:cxn modelId="{7C09F2D3-A084-41C0-B7B2-BE8F8947BAF0}" type="presOf" srcId="{55E0EAD7-C6DB-4FC1-834F-5721DC621F9A}" destId="{9A6CB9D6-FB28-4F22-8E84-D67E97ADCD67}" srcOrd="0" destOrd="0" presId="urn:microsoft.com/office/officeart/2005/8/layout/radial5"/>
    <dgm:cxn modelId="{92789AE3-3634-4599-BD51-0E3E22A558E7}" type="presOf" srcId="{6ACF6CC8-42F0-4AD7-B629-B6761433C2B8}" destId="{40EC6E3F-9E1B-49E0-9478-2EC70FF01096}" srcOrd="1" destOrd="0" presId="urn:microsoft.com/office/officeart/2005/8/layout/radial5"/>
    <dgm:cxn modelId="{5D900805-8DA4-4302-B27B-0C15C3F460AE}" srcId="{619D1718-4AFC-4B81-9F3F-A3A5B7A3A09F}" destId="{9A683090-BE80-4B2D-9FAA-96106B7CA1E3}" srcOrd="5" destOrd="0" parTransId="{44F8BB4C-DA69-427B-B147-F004E82316F2}" sibTransId="{852686B2-1505-4FE2-9B2D-6BB1591EA5EE}"/>
    <dgm:cxn modelId="{413EAB8D-0C92-40D6-B5D9-C7843F47F00A}" type="presOf" srcId="{619D1718-4AFC-4B81-9F3F-A3A5B7A3A09F}" destId="{86FB0591-3F46-42C5-82BD-011F01A22708}" srcOrd="0" destOrd="0" presId="urn:microsoft.com/office/officeart/2005/8/layout/radial5"/>
    <dgm:cxn modelId="{C5836A4F-078B-442D-BBB2-2BA6BB4BC75E}" type="presOf" srcId="{81DA2362-39F6-45CF-9FDF-F6E68F64237B}" destId="{E661801E-45F7-4F27-842A-425611B09470}" srcOrd="0" destOrd="0" presId="urn:microsoft.com/office/officeart/2005/8/layout/radial5"/>
    <dgm:cxn modelId="{7525F44F-9928-49B1-A623-A3797C716510}" srcId="{619D1718-4AFC-4B81-9F3F-A3A5B7A3A09F}" destId="{4EA8C545-9891-4260-B401-CB57E544BDE6}" srcOrd="0" destOrd="0" parTransId="{81DA2362-39F6-45CF-9FDF-F6E68F64237B}" sibTransId="{B187BC17-0FB4-443F-80F3-13B3D4A34C62}"/>
    <dgm:cxn modelId="{01A99892-AEF9-4464-8CD3-AF5890835E86}" type="presOf" srcId="{6D83E470-E7D6-461A-A092-BF7819CC170E}" destId="{ED209B44-8B30-465D-8B1A-070782F3C122}" srcOrd="1" destOrd="0" presId="urn:microsoft.com/office/officeart/2005/8/layout/radial5"/>
    <dgm:cxn modelId="{08FC3D59-79B5-4A5B-9EB8-98014709B7F6}" type="presOf" srcId="{9A683090-BE80-4B2D-9FAA-96106B7CA1E3}" destId="{95149767-A52A-4FD6-B129-40AA30C9440E}" srcOrd="0" destOrd="0" presId="urn:microsoft.com/office/officeart/2005/8/layout/radial5"/>
    <dgm:cxn modelId="{0EB9446C-6DC8-47DD-9A7C-C2B59E3F0AD4}" srcId="{619D1718-4AFC-4B81-9F3F-A3A5B7A3A09F}" destId="{99CAA73D-CBE9-4B56-824F-6FE515F707F0}" srcOrd="6" destOrd="0" parTransId="{673676B9-388E-4C61-B08B-20D9BC28C73C}" sibTransId="{51A923BA-600F-4E9E-8AD1-3AC59192F752}"/>
    <dgm:cxn modelId="{FD2A992C-1D5A-4CEC-BCF2-01EB54B5D0C5}" type="presOf" srcId="{44F8BB4C-DA69-427B-B147-F004E82316F2}" destId="{99026E1E-9E9C-4800-A413-A59DE61D15A5}" srcOrd="0" destOrd="0" presId="urn:microsoft.com/office/officeart/2005/8/layout/radial5"/>
    <dgm:cxn modelId="{E53ABC64-447E-40C6-A65F-1ADB6C70FBF4}" type="presOf" srcId="{D8F4C393-393F-4195-9F00-DEFB149BD0CA}" destId="{C9B75307-4536-46CA-A07B-4A580B77C5CA}" srcOrd="0" destOrd="0" presId="urn:microsoft.com/office/officeart/2005/8/layout/radial5"/>
    <dgm:cxn modelId="{4716D066-9667-4C73-9321-E0D57758562C}" srcId="{55E0EAD7-C6DB-4FC1-834F-5721DC621F9A}" destId="{BAD1A518-25AA-4E83-BDE6-2D389476FC58}" srcOrd="2" destOrd="0" parTransId="{C0117D59-BC7B-46D6-B985-85162927102D}" sibTransId="{A665C5F0-BD4C-490D-BA93-AE5268C267F8}"/>
    <dgm:cxn modelId="{6298E671-3BD7-4D42-9A38-D9482B5FC5A5}" srcId="{619D1718-4AFC-4B81-9F3F-A3A5B7A3A09F}" destId="{BADAC86D-E0B6-47DC-8830-66C8A8DFE421}" srcOrd="4" destOrd="0" parTransId="{6ACF6CC8-42F0-4AD7-B629-B6761433C2B8}" sibTransId="{DC8CEF2E-C3C3-40E2-B6E5-E75973E88F78}"/>
    <dgm:cxn modelId="{CF84B7E1-8644-4E6D-B45C-5846A108FDAD}" srcId="{619D1718-4AFC-4B81-9F3F-A3A5B7A3A09F}" destId="{162C6836-CC33-432E-AAED-242E20745D8D}" srcOrd="3" destOrd="0" parTransId="{E6EBCCB1-0FA4-468C-89C2-C327615037A7}" sibTransId="{C8AEDBFC-97AA-492E-896A-8BEEDFF5A980}"/>
    <dgm:cxn modelId="{8479557D-71DD-475E-80F7-9063772E2F05}" type="presOf" srcId="{C01DE581-E559-4934-A8A4-0FF1867B6A6B}" destId="{D36AB8CC-746A-4F47-8E4C-AF9024DA6823}" srcOrd="0" destOrd="0" presId="urn:microsoft.com/office/officeart/2005/8/layout/radial5"/>
    <dgm:cxn modelId="{FF51BCCA-3990-469B-9123-51E0C33B33A1}" type="presOf" srcId="{99CAA73D-CBE9-4B56-824F-6FE515F707F0}" destId="{396E3648-7190-41D8-938B-761F226EAD35}" srcOrd="0" destOrd="0" presId="urn:microsoft.com/office/officeart/2005/8/layout/radial5"/>
    <dgm:cxn modelId="{4DD0BA9E-A10E-428C-B621-596124080054}" srcId="{619D1718-4AFC-4B81-9F3F-A3A5B7A3A09F}" destId="{C01DE581-E559-4934-A8A4-0FF1867B6A6B}" srcOrd="2" destOrd="0" parTransId="{AC66067F-4A0F-41A1-B02D-72B5C6295DB3}" sibTransId="{A535E66E-AADF-4CF7-8E97-1E8DE1A43268}"/>
    <dgm:cxn modelId="{BF11003E-B8D2-4815-B91F-817673406D3F}" type="presOf" srcId="{6ACF6CC8-42F0-4AD7-B629-B6761433C2B8}" destId="{151484DE-6F3F-456E-8CD4-46B2E2694F3F}" srcOrd="0" destOrd="0" presId="urn:microsoft.com/office/officeart/2005/8/layout/radial5"/>
    <dgm:cxn modelId="{92F878B1-80AD-4D5F-9399-A8601EE854A6}" type="presOf" srcId="{673676B9-388E-4C61-B08B-20D9BC28C73C}" destId="{19C3BB09-5ADE-40B6-9F47-3B794F1948C9}" srcOrd="0" destOrd="0" presId="urn:microsoft.com/office/officeart/2005/8/layout/radial5"/>
    <dgm:cxn modelId="{A25D6059-E7C5-49C4-A78A-0129FA4CC726}" type="presOf" srcId="{162C6836-CC33-432E-AAED-242E20745D8D}" destId="{01DE6FC7-4D80-4D54-8E66-12DD5047DBA1}" srcOrd="0" destOrd="0" presId="urn:microsoft.com/office/officeart/2005/8/layout/radial5"/>
    <dgm:cxn modelId="{9B9DC00F-82CE-4AD1-A575-80F976114D0C}" type="presOf" srcId="{AC66067F-4A0F-41A1-B02D-72B5C6295DB3}" destId="{84DEC95A-8071-488E-9A93-AAC3D00A34F4}" srcOrd="1" destOrd="0" presId="urn:microsoft.com/office/officeart/2005/8/layout/radial5"/>
    <dgm:cxn modelId="{5B7F3CCB-B849-4B2E-B4BC-62F2F92A30CE}" type="presOf" srcId="{BADAC86D-E0B6-47DC-8830-66C8A8DFE421}" destId="{97C3B268-D253-461D-B5A4-87346DB41CB3}" srcOrd="0" destOrd="0" presId="urn:microsoft.com/office/officeart/2005/8/layout/radial5"/>
    <dgm:cxn modelId="{AD9B0089-10EA-4CB1-9203-0DE7A3B2D1B8}" type="presOf" srcId="{44F8BB4C-DA69-427B-B147-F004E82316F2}" destId="{6D688E99-B317-476C-B83F-5373353271B7}" srcOrd="1" destOrd="0" presId="urn:microsoft.com/office/officeart/2005/8/layout/radial5"/>
    <dgm:cxn modelId="{B2CA134D-1E82-4ACF-9312-3EA27E5C0E6C}" type="presOf" srcId="{E6EBCCB1-0FA4-468C-89C2-C327615037A7}" destId="{CF8D529E-68C3-4690-959C-4B746B7BD0C3}" srcOrd="1" destOrd="0" presId="urn:microsoft.com/office/officeart/2005/8/layout/radial5"/>
    <dgm:cxn modelId="{D0731614-8F53-441F-806A-6734027CECA3}" srcId="{619D1718-4AFC-4B81-9F3F-A3A5B7A3A09F}" destId="{4E2847AC-5517-4FE2-92A9-92BDE026B9B8}" srcOrd="1" destOrd="0" parTransId="{6D83E470-E7D6-461A-A092-BF7819CC170E}" sibTransId="{1FD9E6AA-2ED3-405C-8986-B5ACFD661FA4}"/>
    <dgm:cxn modelId="{D0171A68-E14E-4FA7-8280-79A5768DD2CE}" type="presOf" srcId="{2349F07C-1F9F-4D09-BA0C-1819613F86EE}" destId="{88CDFE0F-0E0C-4B8F-995E-85CF0AAFD60C}" srcOrd="0" destOrd="0" presId="urn:microsoft.com/office/officeart/2005/8/layout/radial5"/>
    <dgm:cxn modelId="{BF2A3AF9-20F9-4A08-9324-5A344B94E006}" type="presOf" srcId="{E6EBCCB1-0FA4-468C-89C2-C327615037A7}" destId="{47B3E9CB-E036-461D-BED2-4939640CDFD8}" srcOrd="0" destOrd="0" presId="urn:microsoft.com/office/officeart/2005/8/layout/radial5"/>
    <dgm:cxn modelId="{F5877CC4-19C9-48E0-938E-7C94A2060D5B}" type="presOf" srcId="{673676B9-388E-4C61-B08B-20D9BC28C73C}" destId="{E48E87FD-5A92-4077-BB1C-E8FE8C7F95FF}" srcOrd="1" destOrd="0" presId="urn:microsoft.com/office/officeart/2005/8/layout/radial5"/>
    <dgm:cxn modelId="{BCD6D4A2-0460-4461-A1AF-C314BF5AC42B}" srcId="{55E0EAD7-C6DB-4FC1-834F-5721DC621F9A}" destId="{619D1718-4AFC-4B81-9F3F-A3A5B7A3A09F}" srcOrd="0" destOrd="0" parTransId="{677CC3BE-9A1C-47AB-9E2B-89B90151F86B}" sibTransId="{98CB716B-F3B1-4A33-9B6C-2A7A185ADCB1}"/>
    <dgm:cxn modelId="{E4A0F7D6-7976-4E42-9B72-1AE09D13A4B3}" type="presParOf" srcId="{9A6CB9D6-FB28-4F22-8E84-D67E97ADCD67}" destId="{86FB0591-3F46-42C5-82BD-011F01A22708}" srcOrd="0" destOrd="0" presId="urn:microsoft.com/office/officeart/2005/8/layout/radial5"/>
    <dgm:cxn modelId="{DCED9620-FC34-4F00-B485-64B8BC9F3F55}" type="presParOf" srcId="{9A6CB9D6-FB28-4F22-8E84-D67E97ADCD67}" destId="{E661801E-45F7-4F27-842A-425611B09470}" srcOrd="1" destOrd="0" presId="urn:microsoft.com/office/officeart/2005/8/layout/radial5"/>
    <dgm:cxn modelId="{CFD813CD-60AF-4406-976A-C3C584E99907}" type="presParOf" srcId="{E661801E-45F7-4F27-842A-425611B09470}" destId="{C0456878-EFD8-4BEB-8FA3-831A05303916}" srcOrd="0" destOrd="0" presId="urn:microsoft.com/office/officeart/2005/8/layout/radial5"/>
    <dgm:cxn modelId="{21D2C48A-95D3-4724-AAAF-BDE76E4E9BFF}" type="presParOf" srcId="{9A6CB9D6-FB28-4F22-8E84-D67E97ADCD67}" destId="{99071140-74D6-408D-8B9C-972A6A23544C}" srcOrd="2" destOrd="0" presId="urn:microsoft.com/office/officeart/2005/8/layout/radial5"/>
    <dgm:cxn modelId="{718E64A7-75F5-4BB0-A6CC-DA9443691706}" type="presParOf" srcId="{9A6CB9D6-FB28-4F22-8E84-D67E97ADCD67}" destId="{9A002D13-523C-4E52-BAA4-C9050781428F}" srcOrd="3" destOrd="0" presId="urn:microsoft.com/office/officeart/2005/8/layout/radial5"/>
    <dgm:cxn modelId="{0EB513BF-3B79-432F-B513-DFC9513CF023}" type="presParOf" srcId="{9A002D13-523C-4E52-BAA4-C9050781428F}" destId="{ED209B44-8B30-465D-8B1A-070782F3C122}" srcOrd="0" destOrd="0" presId="urn:microsoft.com/office/officeart/2005/8/layout/radial5"/>
    <dgm:cxn modelId="{F70372DF-10C5-4DA8-8631-87EB893E9812}" type="presParOf" srcId="{9A6CB9D6-FB28-4F22-8E84-D67E97ADCD67}" destId="{3629810C-AE08-400D-9A2E-A2B2705CEE74}" srcOrd="4" destOrd="0" presId="urn:microsoft.com/office/officeart/2005/8/layout/radial5"/>
    <dgm:cxn modelId="{6D498C6D-755E-48C9-A4AE-E593922B3499}" type="presParOf" srcId="{9A6CB9D6-FB28-4F22-8E84-D67E97ADCD67}" destId="{49CE941F-FDA7-40CC-918B-4836E240A559}" srcOrd="5" destOrd="0" presId="urn:microsoft.com/office/officeart/2005/8/layout/radial5"/>
    <dgm:cxn modelId="{1DA57513-FB52-495D-B467-63D70704FEF7}" type="presParOf" srcId="{49CE941F-FDA7-40CC-918B-4836E240A559}" destId="{84DEC95A-8071-488E-9A93-AAC3D00A34F4}" srcOrd="0" destOrd="0" presId="urn:microsoft.com/office/officeart/2005/8/layout/radial5"/>
    <dgm:cxn modelId="{1B802FA5-4CC4-4C0F-8C56-205C23ADE257}" type="presParOf" srcId="{9A6CB9D6-FB28-4F22-8E84-D67E97ADCD67}" destId="{D36AB8CC-746A-4F47-8E4C-AF9024DA6823}" srcOrd="6" destOrd="0" presId="urn:microsoft.com/office/officeart/2005/8/layout/radial5"/>
    <dgm:cxn modelId="{866384A6-46AC-4920-BBDC-2B3BA60981B8}" type="presParOf" srcId="{9A6CB9D6-FB28-4F22-8E84-D67E97ADCD67}" destId="{47B3E9CB-E036-461D-BED2-4939640CDFD8}" srcOrd="7" destOrd="0" presId="urn:microsoft.com/office/officeart/2005/8/layout/radial5"/>
    <dgm:cxn modelId="{9C83B0AB-B800-406F-8AAE-5B69A14A3C2A}" type="presParOf" srcId="{47B3E9CB-E036-461D-BED2-4939640CDFD8}" destId="{CF8D529E-68C3-4690-959C-4B746B7BD0C3}" srcOrd="0" destOrd="0" presId="urn:microsoft.com/office/officeart/2005/8/layout/radial5"/>
    <dgm:cxn modelId="{BFA7410F-C11C-4FA3-8C2A-E748C16BFEAB}" type="presParOf" srcId="{9A6CB9D6-FB28-4F22-8E84-D67E97ADCD67}" destId="{01DE6FC7-4D80-4D54-8E66-12DD5047DBA1}" srcOrd="8" destOrd="0" presId="urn:microsoft.com/office/officeart/2005/8/layout/radial5"/>
    <dgm:cxn modelId="{66B383C8-1632-4CCA-A7B0-85273E3217A1}" type="presParOf" srcId="{9A6CB9D6-FB28-4F22-8E84-D67E97ADCD67}" destId="{151484DE-6F3F-456E-8CD4-46B2E2694F3F}" srcOrd="9" destOrd="0" presId="urn:microsoft.com/office/officeart/2005/8/layout/radial5"/>
    <dgm:cxn modelId="{363ECFBD-D6DD-40B8-81CA-92066ED30C1D}" type="presParOf" srcId="{151484DE-6F3F-456E-8CD4-46B2E2694F3F}" destId="{40EC6E3F-9E1B-49E0-9478-2EC70FF01096}" srcOrd="0" destOrd="0" presId="urn:microsoft.com/office/officeart/2005/8/layout/radial5"/>
    <dgm:cxn modelId="{F688C486-8224-4166-8642-871FA017D58A}" type="presParOf" srcId="{9A6CB9D6-FB28-4F22-8E84-D67E97ADCD67}" destId="{97C3B268-D253-461D-B5A4-87346DB41CB3}" srcOrd="10" destOrd="0" presId="urn:microsoft.com/office/officeart/2005/8/layout/radial5"/>
    <dgm:cxn modelId="{FF153FBA-CA33-46F5-BB27-D093D073A23D}" type="presParOf" srcId="{9A6CB9D6-FB28-4F22-8E84-D67E97ADCD67}" destId="{99026E1E-9E9C-4800-A413-A59DE61D15A5}" srcOrd="11" destOrd="0" presId="urn:microsoft.com/office/officeart/2005/8/layout/radial5"/>
    <dgm:cxn modelId="{6B45DA5C-07F6-4D4A-ABEF-C64C07269A10}" type="presParOf" srcId="{99026E1E-9E9C-4800-A413-A59DE61D15A5}" destId="{6D688E99-B317-476C-B83F-5373353271B7}" srcOrd="0" destOrd="0" presId="urn:microsoft.com/office/officeart/2005/8/layout/radial5"/>
    <dgm:cxn modelId="{BC4AC63B-BE67-4474-A5E9-AC8EE2BFECFB}" type="presParOf" srcId="{9A6CB9D6-FB28-4F22-8E84-D67E97ADCD67}" destId="{95149767-A52A-4FD6-B129-40AA30C9440E}" srcOrd="12" destOrd="0" presId="urn:microsoft.com/office/officeart/2005/8/layout/radial5"/>
    <dgm:cxn modelId="{02C435F1-D78D-40F3-BD3A-40B4F81794F8}" type="presParOf" srcId="{9A6CB9D6-FB28-4F22-8E84-D67E97ADCD67}" destId="{19C3BB09-5ADE-40B6-9F47-3B794F1948C9}" srcOrd="13" destOrd="0" presId="urn:microsoft.com/office/officeart/2005/8/layout/radial5"/>
    <dgm:cxn modelId="{F48F86C7-C3AD-4B9F-8944-8267CF2AF13A}" type="presParOf" srcId="{19C3BB09-5ADE-40B6-9F47-3B794F1948C9}" destId="{E48E87FD-5A92-4077-BB1C-E8FE8C7F95FF}" srcOrd="0" destOrd="0" presId="urn:microsoft.com/office/officeart/2005/8/layout/radial5"/>
    <dgm:cxn modelId="{1093C33F-58DE-4129-9EC8-8A3AD2F928C2}" type="presParOf" srcId="{9A6CB9D6-FB28-4F22-8E84-D67E97ADCD67}" destId="{396E3648-7190-41D8-938B-761F226EAD35}" srcOrd="14" destOrd="0" presId="urn:microsoft.com/office/officeart/2005/8/layout/radial5"/>
    <dgm:cxn modelId="{6D3C140F-CA5C-43BA-9B35-A150F6A4BBC2}" type="presParOf" srcId="{9A6CB9D6-FB28-4F22-8E84-D67E97ADCD67}" destId="{C9B75307-4536-46CA-A07B-4A580B77C5CA}" srcOrd="15" destOrd="0" presId="urn:microsoft.com/office/officeart/2005/8/layout/radial5"/>
    <dgm:cxn modelId="{35833F51-3419-4925-856E-5CB06D28C9DD}" type="presParOf" srcId="{C9B75307-4536-46CA-A07B-4A580B77C5CA}" destId="{DCBE8E83-0ECB-4C51-A220-847540A50967}" srcOrd="0" destOrd="0" presId="urn:microsoft.com/office/officeart/2005/8/layout/radial5"/>
    <dgm:cxn modelId="{AB44784F-B0F3-45E1-8DD9-8727E3FECA7E}" type="presParOf" srcId="{9A6CB9D6-FB28-4F22-8E84-D67E97ADCD67}" destId="{88CDFE0F-0E0C-4B8F-995E-85CF0AAFD60C}" srcOrd="16" destOrd="0" presId="urn:microsoft.com/office/officeart/2005/8/layout/radial5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80CA1AC-8106-43A0-AFDD-174DB4D961BA}" type="doc">
      <dgm:prSet loTypeId="urn:microsoft.com/office/officeart/2005/8/layout/orgChart1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14B13ED-C2C6-4392-98F5-FEDF9FFF4278}">
      <dgm:prSet phldrT="[Text]" custT="1"/>
      <dgm:spPr/>
      <dgm:t>
        <a:bodyPr/>
        <a:lstStyle/>
        <a:p>
          <a:r>
            <a:rPr kumimoji="0" lang="en-US" sz="2400" b="0" i="0" u="none" strike="noStrike" cap="none" normalizeH="0" baseline="0" dirty="0" smtClean="0">
              <a:ln/>
              <a:effectLst/>
              <a:latin typeface="Lucida Sans Unicode" pitchFamily="34" charset="0"/>
              <a:cs typeface="Arial" pitchFamily="34" charset="0"/>
            </a:rPr>
            <a:t>Capture Fisheries</a:t>
          </a:r>
          <a:endParaRPr lang="en-US" sz="2400" dirty="0"/>
        </a:p>
      </dgm:t>
    </dgm:pt>
    <dgm:pt modelId="{CCB8C9B9-4E4F-4041-AE77-A43DA029E53B}" type="parTrans" cxnId="{41F03CA0-C874-4973-A4E1-C271D60EA17C}">
      <dgm:prSet/>
      <dgm:spPr/>
      <dgm:t>
        <a:bodyPr/>
        <a:lstStyle/>
        <a:p>
          <a:endParaRPr lang="en-US" sz="2400"/>
        </a:p>
      </dgm:t>
    </dgm:pt>
    <dgm:pt modelId="{764761CC-8EBB-4FC6-BACE-F4CDFC00957C}" type="sibTrans" cxnId="{41F03CA0-C874-4973-A4E1-C271D60EA17C}">
      <dgm:prSet/>
      <dgm:spPr/>
      <dgm:t>
        <a:bodyPr/>
        <a:lstStyle/>
        <a:p>
          <a:endParaRPr lang="en-US" sz="2400"/>
        </a:p>
      </dgm:t>
    </dgm:pt>
    <dgm:pt modelId="{D18405AE-D49D-47E5-82A7-AFFACF3CD453}">
      <dgm:prSet phldrT="[Text]" custT="1"/>
      <dgm:spPr/>
      <dgm:t>
        <a:bodyPr/>
        <a:lstStyle/>
        <a:p>
          <a:pPr rtl="0"/>
          <a:r>
            <a:rPr kumimoji="0" lang="en-US" sz="2400" b="0" i="0" u="none" strike="noStrike" cap="none" normalizeH="0" baseline="0" dirty="0" smtClean="0">
              <a:ln/>
              <a:effectLst/>
              <a:latin typeface="Trebuchet MS" pitchFamily="34" charset="0"/>
              <a:cs typeface="Arial" pitchFamily="34" charset="0"/>
            </a:rPr>
            <a:t>Marine</a:t>
          </a:r>
          <a:endParaRPr lang="en-US" sz="2400" dirty="0"/>
        </a:p>
      </dgm:t>
    </dgm:pt>
    <dgm:pt modelId="{5C49741F-5ECA-491A-BDAD-F4F0C21A12BC}" type="parTrans" cxnId="{9F61DC14-45B3-4A55-97FD-9A81BA349A8B}">
      <dgm:prSet custT="1"/>
      <dgm:spPr/>
      <dgm:t>
        <a:bodyPr/>
        <a:lstStyle/>
        <a:p>
          <a:endParaRPr lang="en-US" sz="2400"/>
        </a:p>
      </dgm:t>
    </dgm:pt>
    <dgm:pt modelId="{A19E5AEB-B9E2-4C80-A1DA-3368D777085C}" type="sibTrans" cxnId="{9F61DC14-45B3-4A55-97FD-9A81BA349A8B}">
      <dgm:prSet/>
      <dgm:spPr/>
      <dgm:t>
        <a:bodyPr/>
        <a:lstStyle/>
        <a:p>
          <a:endParaRPr lang="en-US" sz="2400"/>
        </a:p>
      </dgm:t>
    </dgm:pt>
    <dgm:pt modelId="{948819A3-E455-4A87-B74E-E10852B3FB5C}">
      <dgm:prSet custT="1"/>
      <dgm:spPr/>
      <dgm:t>
        <a:bodyPr/>
        <a:lstStyle/>
        <a:p>
          <a:pPr rtl="0"/>
          <a:r>
            <a:rPr kumimoji="0" lang="en-US" sz="2400" b="0" i="0" u="none" strike="noStrike" cap="none" normalizeH="0" baseline="0" dirty="0" smtClean="0">
              <a:ln/>
              <a:effectLst/>
              <a:latin typeface="Trebuchet MS" pitchFamily="34" charset="0"/>
              <a:cs typeface="Arial" pitchFamily="34" charset="0"/>
            </a:rPr>
            <a:t>Inland</a:t>
          </a:r>
          <a:endParaRPr kumimoji="0" lang="en-US" sz="2400" b="0" i="0" u="none" strike="noStrike" cap="none" normalizeH="0" baseline="0" dirty="0" smtClean="0">
            <a:ln/>
            <a:effectLst/>
            <a:latin typeface="Arial" pitchFamily="34" charset="0"/>
            <a:cs typeface="Arial" pitchFamily="34" charset="0"/>
          </a:endParaRPr>
        </a:p>
      </dgm:t>
    </dgm:pt>
    <dgm:pt modelId="{C1FAAFFA-A72C-427A-A4C7-97E7EBE8C18A}" type="parTrans" cxnId="{374614AE-355F-4478-BD6E-EBA8A28EE6A2}">
      <dgm:prSet custT="1"/>
      <dgm:spPr/>
      <dgm:t>
        <a:bodyPr/>
        <a:lstStyle/>
        <a:p>
          <a:endParaRPr lang="en-US" sz="2400"/>
        </a:p>
      </dgm:t>
    </dgm:pt>
    <dgm:pt modelId="{3A04658B-B4F2-420E-B2CB-36D6639621F8}" type="sibTrans" cxnId="{374614AE-355F-4478-BD6E-EBA8A28EE6A2}">
      <dgm:prSet/>
      <dgm:spPr/>
      <dgm:t>
        <a:bodyPr/>
        <a:lstStyle/>
        <a:p>
          <a:endParaRPr lang="en-US" sz="2400"/>
        </a:p>
      </dgm:t>
    </dgm:pt>
    <dgm:pt modelId="{31B979E8-D4F2-42ED-B904-7322D97E482A}">
      <dgm:prSet custT="1"/>
      <dgm:spPr/>
      <dgm:t>
        <a:bodyPr/>
        <a:lstStyle/>
        <a:p>
          <a:r>
            <a:rPr lang="en-IN" sz="2400" dirty="0" smtClean="0"/>
            <a:t>Coastal fishing </a:t>
          </a:r>
          <a:endParaRPr lang="en-US" sz="2400" dirty="0"/>
        </a:p>
      </dgm:t>
    </dgm:pt>
    <dgm:pt modelId="{6686785D-6845-4AFB-BE3F-A1AEA0A104A7}" type="parTrans" cxnId="{A1FD3BEB-7714-495A-B259-586DC952E474}">
      <dgm:prSet custT="1"/>
      <dgm:spPr/>
      <dgm:t>
        <a:bodyPr/>
        <a:lstStyle/>
        <a:p>
          <a:endParaRPr lang="en-US" sz="2400"/>
        </a:p>
      </dgm:t>
    </dgm:pt>
    <dgm:pt modelId="{B19FCA68-A1DF-41C2-84A5-AF28EE3B57EF}" type="sibTrans" cxnId="{A1FD3BEB-7714-495A-B259-586DC952E474}">
      <dgm:prSet/>
      <dgm:spPr/>
      <dgm:t>
        <a:bodyPr/>
        <a:lstStyle/>
        <a:p>
          <a:endParaRPr lang="en-US" sz="2400"/>
        </a:p>
      </dgm:t>
    </dgm:pt>
    <dgm:pt modelId="{25925770-7BB7-4269-8274-2D15E4F60BF0}">
      <dgm:prSet custT="1"/>
      <dgm:spPr/>
      <dgm:t>
        <a:bodyPr/>
        <a:lstStyle/>
        <a:p>
          <a:r>
            <a:rPr lang="en-IN" sz="2400" dirty="0" smtClean="0"/>
            <a:t>Reservoirs</a:t>
          </a:r>
          <a:endParaRPr lang="en-US" sz="2400" dirty="0"/>
        </a:p>
      </dgm:t>
    </dgm:pt>
    <dgm:pt modelId="{F4BF2B35-7BB6-4D3E-B5A2-2EFDB731B70F}" type="parTrans" cxnId="{D92D84A5-A70A-45E1-86BC-D57E10B747CF}">
      <dgm:prSet custT="1"/>
      <dgm:spPr/>
      <dgm:t>
        <a:bodyPr/>
        <a:lstStyle/>
        <a:p>
          <a:endParaRPr lang="en-US" sz="2400"/>
        </a:p>
      </dgm:t>
    </dgm:pt>
    <dgm:pt modelId="{3BB6856F-F78A-4B90-AE75-B3BB7765D6E8}" type="sibTrans" cxnId="{D92D84A5-A70A-45E1-86BC-D57E10B747CF}">
      <dgm:prSet/>
      <dgm:spPr/>
      <dgm:t>
        <a:bodyPr/>
        <a:lstStyle/>
        <a:p>
          <a:endParaRPr lang="en-US" sz="2400"/>
        </a:p>
      </dgm:t>
    </dgm:pt>
    <dgm:pt modelId="{BD352730-9C76-4EFB-9F0E-3413DA7B9197}">
      <dgm:prSet custT="1"/>
      <dgm:spPr/>
      <dgm:t>
        <a:bodyPr/>
        <a:lstStyle/>
        <a:p>
          <a:r>
            <a:rPr lang="en-IN" sz="2400" dirty="0" err="1" smtClean="0"/>
            <a:t>Riverlines</a:t>
          </a:r>
          <a:r>
            <a:rPr lang="en-IN" sz="2400" dirty="0" smtClean="0"/>
            <a:t> </a:t>
          </a:r>
          <a:endParaRPr lang="en-US" sz="2400" dirty="0"/>
        </a:p>
      </dgm:t>
    </dgm:pt>
    <dgm:pt modelId="{0C202756-9DA4-4B7B-827C-8400EE2991FD}" type="parTrans" cxnId="{CE0089D9-48D0-46D7-91AD-44898438E730}">
      <dgm:prSet custT="1"/>
      <dgm:spPr/>
      <dgm:t>
        <a:bodyPr/>
        <a:lstStyle/>
        <a:p>
          <a:endParaRPr lang="en-US" sz="2400"/>
        </a:p>
      </dgm:t>
    </dgm:pt>
    <dgm:pt modelId="{BE80170A-0D07-4720-80AF-67734E99D662}" type="sibTrans" cxnId="{CE0089D9-48D0-46D7-91AD-44898438E730}">
      <dgm:prSet/>
      <dgm:spPr/>
      <dgm:t>
        <a:bodyPr/>
        <a:lstStyle/>
        <a:p>
          <a:endParaRPr lang="en-US" sz="2400"/>
        </a:p>
      </dgm:t>
    </dgm:pt>
    <dgm:pt modelId="{EADBECB2-A19F-4EC7-9C9F-77DD9FCC279C}">
      <dgm:prSet custT="1"/>
      <dgm:spPr/>
      <dgm:t>
        <a:bodyPr/>
        <a:lstStyle/>
        <a:p>
          <a:r>
            <a:rPr lang="en-US" sz="2400" dirty="0" smtClean="0"/>
            <a:t>Deep sea fishing </a:t>
          </a:r>
          <a:endParaRPr lang="en-US" sz="2400" dirty="0"/>
        </a:p>
      </dgm:t>
    </dgm:pt>
    <dgm:pt modelId="{9C3DB02B-3787-4E63-98E2-8A15DAD9A309}" type="parTrans" cxnId="{52CC55DF-89A7-4661-BB29-13D1D1FE8858}">
      <dgm:prSet custT="1"/>
      <dgm:spPr/>
      <dgm:t>
        <a:bodyPr/>
        <a:lstStyle/>
        <a:p>
          <a:endParaRPr lang="en-US" sz="2400"/>
        </a:p>
      </dgm:t>
    </dgm:pt>
    <dgm:pt modelId="{C57F1482-1231-4C6B-88AA-3D3BAEDBA9A6}" type="sibTrans" cxnId="{52CC55DF-89A7-4661-BB29-13D1D1FE8858}">
      <dgm:prSet/>
      <dgm:spPr/>
      <dgm:t>
        <a:bodyPr/>
        <a:lstStyle/>
        <a:p>
          <a:endParaRPr lang="en-US" sz="2400"/>
        </a:p>
      </dgm:t>
    </dgm:pt>
    <dgm:pt modelId="{AE898B03-EFEC-4186-995D-54145C3CDF09}" type="pres">
      <dgm:prSet presAssocID="{680CA1AC-8106-43A0-AFDD-174DB4D961BA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4021D108-A20F-4867-8E31-EEFF66D242EC}" type="pres">
      <dgm:prSet presAssocID="{814B13ED-C2C6-4392-98F5-FEDF9FFF4278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96B7E415-AB49-4820-BD3D-E9FC894BC9A1}" type="pres">
      <dgm:prSet presAssocID="{814B13ED-C2C6-4392-98F5-FEDF9FFF4278}" presName="rootComposite1" presStyleCnt="0"/>
      <dgm:spPr/>
      <dgm:t>
        <a:bodyPr/>
        <a:lstStyle/>
        <a:p>
          <a:endParaRPr lang="en-US"/>
        </a:p>
      </dgm:t>
    </dgm:pt>
    <dgm:pt modelId="{449B52D2-4B4E-47AD-A979-E90A5171C2BD}" type="pres">
      <dgm:prSet presAssocID="{814B13ED-C2C6-4392-98F5-FEDF9FFF4278}" presName="rootText1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14E4A8-300A-4CE6-B1A3-6F6434C3E890}" type="pres">
      <dgm:prSet presAssocID="{814B13ED-C2C6-4392-98F5-FEDF9FFF4278}" presName="rootConnector1" presStyleLbl="node1" presStyleIdx="0" presStyleCnt="0"/>
      <dgm:spPr/>
      <dgm:t>
        <a:bodyPr/>
        <a:lstStyle/>
        <a:p>
          <a:endParaRPr lang="en-US"/>
        </a:p>
      </dgm:t>
    </dgm:pt>
    <dgm:pt modelId="{0489A4CB-5607-41F4-A7C6-982569D13B9B}" type="pres">
      <dgm:prSet presAssocID="{814B13ED-C2C6-4392-98F5-FEDF9FFF4278}" presName="hierChild2" presStyleCnt="0"/>
      <dgm:spPr/>
      <dgm:t>
        <a:bodyPr/>
        <a:lstStyle/>
        <a:p>
          <a:endParaRPr lang="en-US"/>
        </a:p>
      </dgm:t>
    </dgm:pt>
    <dgm:pt modelId="{6BEA43F6-6D6B-45AF-9D1F-9D8CAB4B9CE0}" type="pres">
      <dgm:prSet presAssocID="{5C49741F-5ECA-491A-BDAD-F4F0C21A12BC}" presName="Name37" presStyleLbl="parChTrans1D2" presStyleIdx="0" presStyleCnt="2"/>
      <dgm:spPr/>
      <dgm:t>
        <a:bodyPr/>
        <a:lstStyle/>
        <a:p>
          <a:endParaRPr lang="en-US"/>
        </a:p>
      </dgm:t>
    </dgm:pt>
    <dgm:pt modelId="{6C42CE63-0900-4EB7-BCC1-6A078400AB59}" type="pres">
      <dgm:prSet presAssocID="{D18405AE-D49D-47E5-82A7-AFFACF3CD45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6A0B623E-816A-4B0E-AEF4-BCA85E1FC3F5}" type="pres">
      <dgm:prSet presAssocID="{D18405AE-D49D-47E5-82A7-AFFACF3CD453}" presName="rootComposite" presStyleCnt="0"/>
      <dgm:spPr/>
      <dgm:t>
        <a:bodyPr/>
        <a:lstStyle/>
        <a:p>
          <a:endParaRPr lang="en-US"/>
        </a:p>
      </dgm:t>
    </dgm:pt>
    <dgm:pt modelId="{3B122751-F6DB-4E30-9B6F-7CACF228D61A}" type="pres">
      <dgm:prSet presAssocID="{D18405AE-D49D-47E5-82A7-AFFACF3CD453}" presName="rootText" presStyleLbl="node2" presStyleIdx="0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9110681-6497-4E19-83EC-6DEE0DDD1743}" type="pres">
      <dgm:prSet presAssocID="{D18405AE-D49D-47E5-82A7-AFFACF3CD453}" presName="rootConnector" presStyleLbl="node2" presStyleIdx="0" presStyleCnt="2"/>
      <dgm:spPr/>
      <dgm:t>
        <a:bodyPr/>
        <a:lstStyle/>
        <a:p>
          <a:endParaRPr lang="en-US"/>
        </a:p>
      </dgm:t>
    </dgm:pt>
    <dgm:pt modelId="{0829E8CA-A516-4B4C-AF97-8FCDB8C539CB}" type="pres">
      <dgm:prSet presAssocID="{D18405AE-D49D-47E5-82A7-AFFACF3CD453}" presName="hierChild4" presStyleCnt="0"/>
      <dgm:spPr/>
      <dgm:t>
        <a:bodyPr/>
        <a:lstStyle/>
        <a:p>
          <a:endParaRPr lang="en-US"/>
        </a:p>
      </dgm:t>
    </dgm:pt>
    <dgm:pt modelId="{4E9788BD-54EB-402B-B3EE-56BC83C49A6D}" type="pres">
      <dgm:prSet presAssocID="{9C3DB02B-3787-4E63-98E2-8A15DAD9A309}" presName="Name37" presStyleLbl="parChTrans1D3" presStyleIdx="0" presStyleCnt="4"/>
      <dgm:spPr/>
      <dgm:t>
        <a:bodyPr/>
        <a:lstStyle/>
        <a:p>
          <a:endParaRPr lang="en-US"/>
        </a:p>
      </dgm:t>
    </dgm:pt>
    <dgm:pt modelId="{093358EF-1453-4A7F-A606-E0CAE1AEC6DB}" type="pres">
      <dgm:prSet presAssocID="{EADBECB2-A19F-4EC7-9C9F-77DD9FCC279C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28099A7-8128-423F-9F1A-00D0083C7A56}" type="pres">
      <dgm:prSet presAssocID="{EADBECB2-A19F-4EC7-9C9F-77DD9FCC279C}" presName="rootComposite" presStyleCnt="0"/>
      <dgm:spPr/>
      <dgm:t>
        <a:bodyPr/>
        <a:lstStyle/>
        <a:p>
          <a:endParaRPr lang="en-US"/>
        </a:p>
      </dgm:t>
    </dgm:pt>
    <dgm:pt modelId="{38537C49-8109-4B19-A507-705834BC7663}" type="pres">
      <dgm:prSet presAssocID="{EADBECB2-A19F-4EC7-9C9F-77DD9FCC279C}" presName="rootText" presStyleLbl="node3" presStyleIdx="0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D353F7-B638-434E-81FE-DD7300030254}" type="pres">
      <dgm:prSet presAssocID="{EADBECB2-A19F-4EC7-9C9F-77DD9FCC279C}" presName="rootConnector" presStyleLbl="node3" presStyleIdx="0" presStyleCnt="4"/>
      <dgm:spPr/>
      <dgm:t>
        <a:bodyPr/>
        <a:lstStyle/>
        <a:p>
          <a:endParaRPr lang="en-US"/>
        </a:p>
      </dgm:t>
    </dgm:pt>
    <dgm:pt modelId="{A93D1B1D-517A-41C4-8FC1-B560BC618863}" type="pres">
      <dgm:prSet presAssocID="{EADBECB2-A19F-4EC7-9C9F-77DD9FCC279C}" presName="hierChild4" presStyleCnt="0"/>
      <dgm:spPr/>
      <dgm:t>
        <a:bodyPr/>
        <a:lstStyle/>
        <a:p>
          <a:endParaRPr lang="en-US"/>
        </a:p>
      </dgm:t>
    </dgm:pt>
    <dgm:pt modelId="{C764CD83-4A65-47C7-BBE2-3EF59BAF737E}" type="pres">
      <dgm:prSet presAssocID="{EADBECB2-A19F-4EC7-9C9F-77DD9FCC279C}" presName="hierChild5" presStyleCnt="0"/>
      <dgm:spPr/>
      <dgm:t>
        <a:bodyPr/>
        <a:lstStyle/>
        <a:p>
          <a:endParaRPr lang="en-US"/>
        </a:p>
      </dgm:t>
    </dgm:pt>
    <dgm:pt modelId="{3A551571-F549-4948-9F11-4CA663396709}" type="pres">
      <dgm:prSet presAssocID="{6686785D-6845-4AFB-BE3F-A1AEA0A104A7}" presName="Name37" presStyleLbl="parChTrans1D3" presStyleIdx="1" presStyleCnt="4"/>
      <dgm:spPr/>
      <dgm:t>
        <a:bodyPr/>
        <a:lstStyle/>
        <a:p>
          <a:endParaRPr lang="en-US"/>
        </a:p>
      </dgm:t>
    </dgm:pt>
    <dgm:pt modelId="{80249FA6-5636-4F65-9EEC-9F609586E4E7}" type="pres">
      <dgm:prSet presAssocID="{31B979E8-D4F2-42ED-B904-7322D97E482A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6856F8B-F188-42B7-B594-A155946EF3BE}" type="pres">
      <dgm:prSet presAssocID="{31B979E8-D4F2-42ED-B904-7322D97E482A}" presName="rootComposite" presStyleCnt="0"/>
      <dgm:spPr/>
      <dgm:t>
        <a:bodyPr/>
        <a:lstStyle/>
        <a:p>
          <a:endParaRPr lang="en-US"/>
        </a:p>
      </dgm:t>
    </dgm:pt>
    <dgm:pt modelId="{1C669930-C13E-49E3-89F2-B26D186265F3}" type="pres">
      <dgm:prSet presAssocID="{31B979E8-D4F2-42ED-B904-7322D97E482A}" presName="rootText" presStyleLbl="node3" presStyleIdx="1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16BBEC6-6A5D-4689-83A6-80D33D4F0E8F}" type="pres">
      <dgm:prSet presAssocID="{31B979E8-D4F2-42ED-B904-7322D97E482A}" presName="rootConnector" presStyleLbl="node3" presStyleIdx="1" presStyleCnt="4"/>
      <dgm:spPr/>
      <dgm:t>
        <a:bodyPr/>
        <a:lstStyle/>
        <a:p>
          <a:endParaRPr lang="en-US"/>
        </a:p>
      </dgm:t>
    </dgm:pt>
    <dgm:pt modelId="{7CDB030C-D474-465E-B2BA-876CA2C99310}" type="pres">
      <dgm:prSet presAssocID="{31B979E8-D4F2-42ED-B904-7322D97E482A}" presName="hierChild4" presStyleCnt="0"/>
      <dgm:spPr/>
      <dgm:t>
        <a:bodyPr/>
        <a:lstStyle/>
        <a:p>
          <a:endParaRPr lang="en-US"/>
        </a:p>
      </dgm:t>
    </dgm:pt>
    <dgm:pt modelId="{BB12642F-A738-4F86-B0F5-731275DF644C}" type="pres">
      <dgm:prSet presAssocID="{31B979E8-D4F2-42ED-B904-7322D97E482A}" presName="hierChild5" presStyleCnt="0"/>
      <dgm:spPr/>
      <dgm:t>
        <a:bodyPr/>
        <a:lstStyle/>
        <a:p>
          <a:endParaRPr lang="en-US"/>
        </a:p>
      </dgm:t>
    </dgm:pt>
    <dgm:pt modelId="{CF0E763A-2295-431D-BCE3-62721E046ADF}" type="pres">
      <dgm:prSet presAssocID="{D18405AE-D49D-47E5-82A7-AFFACF3CD453}" presName="hierChild5" presStyleCnt="0"/>
      <dgm:spPr/>
      <dgm:t>
        <a:bodyPr/>
        <a:lstStyle/>
        <a:p>
          <a:endParaRPr lang="en-US"/>
        </a:p>
      </dgm:t>
    </dgm:pt>
    <dgm:pt modelId="{08645472-8545-45BA-BA0A-3553186FF08A}" type="pres">
      <dgm:prSet presAssocID="{C1FAAFFA-A72C-427A-A4C7-97E7EBE8C18A}" presName="Name37" presStyleLbl="parChTrans1D2" presStyleIdx="1" presStyleCnt="2"/>
      <dgm:spPr/>
      <dgm:t>
        <a:bodyPr/>
        <a:lstStyle/>
        <a:p>
          <a:endParaRPr lang="en-US"/>
        </a:p>
      </dgm:t>
    </dgm:pt>
    <dgm:pt modelId="{72F02B03-8FED-41AC-9C3B-ECA2EB591EED}" type="pres">
      <dgm:prSet presAssocID="{948819A3-E455-4A87-B74E-E10852B3FB5C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BE51B24-2A7B-4394-99DE-7DDF846582AC}" type="pres">
      <dgm:prSet presAssocID="{948819A3-E455-4A87-B74E-E10852B3FB5C}" presName="rootComposite" presStyleCnt="0"/>
      <dgm:spPr/>
      <dgm:t>
        <a:bodyPr/>
        <a:lstStyle/>
        <a:p>
          <a:endParaRPr lang="en-US"/>
        </a:p>
      </dgm:t>
    </dgm:pt>
    <dgm:pt modelId="{375B8864-F859-42D8-8E42-C0CD1E0EDEB1}" type="pres">
      <dgm:prSet presAssocID="{948819A3-E455-4A87-B74E-E10852B3FB5C}" presName="rootText" presStyleLbl="node2" presStyleIdx="1" presStyleCnt="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300E0FB-F295-4FF1-B394-A1E2513DCCC9}" type="pres">
      <dgm:prSet presAssocID="{948819A3-E455-4A87-B74E-E10852B3FB5C}" presName="rootConnector" presStyleLbl="node2" presStyleIdx="1" presStyleCnt="2"/>
      <dgm:spPr/>
      <dgm:t>
        <a:bodyPr/>
        <a:lstStyle/>
        <a:p>
          <a:endParaRPr lang="en-US"/>
        </a:p>
      </dgm:t>
    </dgm:pt>
    <dgm:pt modelId="{69652930-48A8-401A-80A8-88713C6DBDDF}" type="pres">
      <dgm:prSet presAssocID="{948819A3-E455-4A87-B74E-E10852B3FB5C}" presName="hierChild4" presStyleCnt="0"/>
      <dgm:spPr/>
      <dgm:t>
        <a:bodyPr/>
        <a:lstStyle/>
        <a:p>
          <a:endParaRPr lang="en-US"/>
        </a:p>
      </dgm:t>
    </dgm:pt>
    <dgm:pt modelId="{ECF01C45-BD8D-416D-BE92-D285EFAFD8AB}" type="pres">
      <dgm:prSet presAssocID="{F4BF2B35-7BB6-4D3E-B5A2-2EFDB731B70F}" presName="Name37" presStyleLbl="parChTrans1D3" presStyleIdx="2" presStyleCnt="4"/>
      <dgm:spPr/>
      <dgm:t>
        <a:bodyPr/>
        <a:lstStyle/>
        <a:p>
          <a:endParaRPr lang="en-US"/>
        </a:p>
      </dgm:t>
    </dgm:pt>
    <dgm:pt modelId="{F3C8428F-4F1D-4C6C-AB23-1FE00E45432E}" type="pres">
      <dgm:prSet presAssocID="{25925770-7BB7-4269-8274-2D15E4F60BF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2D33452-C9C1-43A4-AA51-88FD7FCEB380}" type="pres">
      <dgm:prSet presAssocID="{25925770-7BB7-4269-8274-2D15E4F60BF0}" presName="rootComposite" presStyleCnt="0"/>
      <dgm:spPr/>
      <dgm:t>
        <a:bodyPr/>
        <a:lstStyle/>
        <a:p>
          <a:endParaRPr lang="en-US"/>
        </a:p>
      </dgm:t>
    </dgm:pt>
    <dgm:pt modelId="{ABFFCB1E-F5D2-471C-98F6-CF259C4BEAC9}" type="pres">
      <dgm:prSet presAssocID="{25925770-7BB7-4269-8274-2D15E4F60BF0}" presName="rootText" presStyleLbl="node3" presStyleIdx="2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04EB01-6B5C-4DBE-A26A-EB5E435A7EA7}" type="pres">
      <dgm:prSet presAssocID="{25925770-7BB7-4269-8274-2D15E4F60BF0}" presName="rootConnector" presStyleLbl="node3" presStyleIdx="2" presStyleCnt="4"/>
      <dgm:spPr/>
      <dgm:t>
        <a:bodyPr/>
        <a:lstStyle/>
        <a:p>
          <a:endParaRPr lang="en-US"/>
        </a:p>
      </dgm:t>
    </dgm:pt>
    <dgm:pt modelId="{036321E5-B0A5-4773-83AD-985A995E8C59}" type="pres">
      <dgm:prSet presAssocID="{25925770-7BB7-4269-8274-2D15E4F60BF0}" presName="hierChild4" presStyleCnt="0"/>
      <dgm:spPr/>
      <dgm:t>
        <a:bodyPr/>
        <a:lstStyle/>
        <a:p>
          <a:endParaRPr lang="en-US"/>
        </a:p>
      </dgm:t>
    </dgm:pt>
    <dgm:pt modelId="{D1B13E2D-AF43-4898-B920-9A7CC1E1A6FE}" type="pres">
      <dgm:prSet presAssocID="{25925770-7BB7-4269-8274-2D15E4F60BF0}" presName="hierChild5" presStyleCnt="0"/>
      <dgm:spPr/>
      <dgm:t>
        <a:bodyPr/>
        <a:lstStyle/>
        <a:p>
          <a:endParaRPr lang="en-US"/>
        </a:p>
      </dgm:t>
    </dgm:pt>
    <dgm:pt modelId="{257299C6-EBBC-4A2D-B887-EC6DC3839FEF}" type="pres">
      <dgm:prSet presAssocID="{0C202756-9DA4-4B7B-827C-8400EE2991FD}" presName="Name37" presStyleLbl="parChTrans1D3" presStyleIdx="3" presStyleCnt="4"/>
      <dgm:spPr/>
      <dgm:t>
        <a:bodyPr/>
        <a:lstStyle/>
        <a:p>
          <a:endParaRPr lang="en-US"/>
        </a:p>
      </dgm:t>
    </dgm:pt>
    <dgm:pt modelId="{93BCD581-2576-4728-8ABA-602400B873A0}" type="pres">
      <dgm:prSet presAssocID="{BD352730-9C76-4EFB-9F0E-3413DA7B9197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4A225BD-431B-4D45-9D52-B240FFFA2BB5}" type="pres">
      <dgm:prSet presAssocID="{BD352730-9C76-4EFB-9F0E-3413DA7B9197}" presName="rootComposite" presStyleCnt="0"/>
      <dgm:spPr/>
      <dgm:t>
        <a:bodyPr/>
        <a:lstStyle/>
        <a:p>
          <a:endParaRPr lang="en-US"/>
        </a:p>
      </dgm:t>
    </dgm:pt>
    <dgm:pt modelId="{F8F42C18-C244-42D8-9D47-07CCEEABBD8A}" type="pres">
      <dgm:prSet presAssocID="{BD352730-9C76-4EFB-9F0E-3413DA7B9197}" presName="rootText" presStyleLbl="node3" presStyleIdx="3" presStyleCnt="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467EAD-B075-41B6-974B-1E96D269B4B3}" type="pres">
      <dgm:prSet presAssocID="{BD352730-9C76-4EFB-9F0E-3413DA7B9197}" presName="rootConnector" presStyleLbl="node3" presStyleIdx="3" presStyleCnt="4"/>
      <dgm:spPr/>
      <dgm:t>
        <a:bodyPr/>
        <a:lstStyle/>
        <a:p>
          <a:endParaRPr lang="en-US"/>
        </a:p>
      </dgm:t>
    </dgm:pt>
    <dgm:pt modelId="{B668D888-4D7D-4C94-8B3E-B4258A6CFC7C}" type="pres">
      <dgm:prSet presAssocID="{BD352730-9C76-4EFB-9F0E-3413DA7B9197}" presName="hierChild4" presStyleCnt="0"/>
      <dgm:spPr/>
      <dgm:t>
        <a:bodyPr/>
        <a:lstStyle/>
        <a:p>
          <a:endParaRPr lang="en-US"/>
        </a:p>
      </dgm:t>
    </dgm:pt>
    <dgm:pt modelId="{01C34831-A24A-4FD5-A716-81DA30F0546E}" type="pres">
      <dgm:prSet presAssocID="{BD352730-9C76-4EFB-9F0E-3413DA7B9197}" presName="hierChild5" presStyleCnt="0"/>
      <dgm:spPr/>
      <dgm:t>
        <a:bodyPr/>
        <a:lstStyle/>
        <a:p>
          <a:endParaRPr lang="en-US"/>
        </a:p>
      </dgm:t>
    </dgm:pt>
    <dgm:pt modelId="{CBAE2BBE-11AF-4FCE-8187-93737BC882A9}" type="pres">
      <dgm:prSet presAssocID="{948819A3-E455-4A87-B74E-E10852B3FB5C}" presName="hierChild5" presStyleCnt="0"/>
      <dgm:spPr/>
      <dgm:t>
        <a:bodyPr/>
        <a:lstStyle/>
        <a:p>
          <a:endParaRPr lang="en-US"/>
        </a:p>
      </dgm:t>
    </dgm:pt>
    <dgm:pt modelId="{CAD77117-783D-42CB-B8E1-5E9F1AC55E83}" type="pres">
      <dgm:prSet presAssocID="{814B13ED-C2C6-4392-98F5-FEDF9FFF4278}" presName="hierChild3" presStyleCnt="0"/>
      <dgm:spPr/>
      <dgm:t>
        <a:bodyPr/>
        <a:lstStyle/>
        <a:p>
          <a:endParaRPr lang="en-US"/>
        </a:p>
      </dgm:t>
    </dgm:pt>
  </dgm:ptLst>
  <dgm:cxnLst>
    <dgm:cxn modelId="{D92D84A5-A70A-45E1-86BC-D57E10B747CF}" srcId="{948819A3-E455-4A87-B74E-E10852B3FB5C}" destId="{25925770-7BB7-4269-8274-2D15E4F60BF0}" srcOrd="0" destOrd="0" parTransId="{F4BF2B35-7BB6-4D3E-B5A2-2EFDB731B70F}" sibTransId="{3BB6856F-F78A-4B90-AE75-B3BB7765D6E8}"/>
    <dgm:cxn modelId="{EF61FD17-9085-4C3A-BF9C-D2F1989C0295}" type="presOf" srcId="{31B979E8-D4F2-42ED-B904-7322D97E482A}" destId="{1C669930-C13E-49E3-89F2-B26D186265F3}" srcOrd="0" destOrd="0" presId="urn:microsoft.com/office/officeart/2005/8/layout/orgChart1"/>
    <dgm:cxn modelId="{D4C68634-ED54-4FAE-846B-9D6CBA7F8F36}" type="presOf" srcId="{BD352730-9C76-4EFB-9F0E-3413DA7B9197}" destId="{F8F42C18-C244-42D8-9D47-07CCEEABBD8A}" srcOrd="0" destOrd="0" presId="urn:microsoft.com/office/officeart/2005/8/layout/orgChart1"/>
    <dgm:cxn modelId="{0ABBCA3F-6928-4F7F-AF09-D8510827209B}" type="presOf" srcId="{0C202756-9DA4-4B7B-827C-8400EE2991FD}" destId="{257299C6-EBBC-4A2D-B887-EC6DC3839FEF}" srcOrd="0" destOrd="0" presId="urn:microsoft.com/office/officeart/2005/8/layout/orgChart1"/>
    <dgm:cxn modelId="{624B6700-3904-4DCC-8974-D52066A98AAC}" type="presOf" srcId="{6686785D-6845-4AFB-BE3F-A1AEA0A104A7}" destId="{3A551571-F549-4948-9F11-4CA663396709}" srcOrd="0" destOrd="0" presId="urn:microsoft.com/office/officeart/2005/8/layout/orgChart1"/>
    <dgm:cxn modelId="{4AF81C62-E538-483A-9AB1-64E8FD95D734}" type="presOf" srcId="{25925770-7BB7-4269-8274-2D15E4F60BF0}" destId="{ABFFCB1E-F5D2-471C-98F6-CF259C4BEAC9}" srcOrd="0" destOrd="0" presId="urn:microsoft.com/office/officeart/2005/8/layout/orgChart1"/>
    <dgm:cxn modelId="{374614AE-355F-4478-BD6E-EBA8A28EE6A2}" srcId="{814B13ED-C2C6-4392-98F5-FEDF9FFF4278}" destId="{948819A3-E455-4A87-B74E-E10852B3FB5C}" srcOrd="1" destOrd="0" parTransId="{C1FAAFFA-A72C-427A-A4C7-97E7EBE8C18A}" sibTransId="{3A04658B-B4F2-420E-B2CB-36D6639621F8}"/>
    <dgm:cxn modelId="{61E6C900-729C-40BB-BBEE-7FC56CC101F2}" type="presOf" srcId="{948819A3-E455-4A87-B74E-E10852B3FB5C}" destId="{375B8864-F859-42D8-8E42-C0CD1E0EDEB1}" srcOrd="0" destOrd="0" presId="urn:microsoft.com/office/officeart/2005/8/layout/orgChart1"/>
    <dgm:cxn modelId="{AC55790B-F0B1-433C-8275-B8FC81E97C32}" type="presOf" srcId="{EADBECB2-A19F-4EC7-9C9F-77DD9FCC279C}" destId="{38537C49-8109-4B19-A507-705834BC7663}" srcOrd="0" destOrd="0" presId="urn:microsoft.com/office/officeart/2005/8/layout/orgChart1"/>
    <dgm:cxn modelId="{CE0089D9-48D0-46D7-91AD-44898438E730}" srcId="{948819A3-E455-4A87-B74E-E10852B3FB5C}" destId="{BD352730-9C76-4EFB-9F0E-3413DA7B9197}" srcOrd="1" destOrd="0" parTransId="{0C202756-9DA4-4B7B-827C-8400EE2991FD}" sibTransId="{BE80170A-0D07-4720-80AF-67734E99D662}"/>
    <dgm:cxn modelId="{52168073-49DF-4450-B022-66A91587C033}" type="presOf" srcId="{680CA1AC-8106-43A0-AFDD-174DB4D961BA}" destId="{AE898B03-EFEC-4186-995D-54145C3CDF09}" srcOrd="0" destOrd="0" presId="urn:microsoft.com/office/officeart/2005/8/layout/orgChart1"/>
    <dgm:cxn modelId="{9F61DC14-45B3-4A55-97FD-9A81BA349A8B}" srcId="{814B13ED-C2C6-4392-98F5-FEDF9FFF4278}" destId="{D18405AE-D49D-47E5-82A7-AFFACF3CD453}" srcOrd="0" destOrd="0" parTransId="{5C49741F-5ECA-491A-BDAD-F4F0C21A12BC}" sibTransId="{A19E5AEB-B9E2-4C80-A1DA-3368D777085C}"/>
    <dgm:cxn modelId="{77714431-94E4-433C-BB4E-88A1B32406DE}" type="presOf" srcId="{948819A3-E455-4A87-B74E-E10852B3FB5C}" destId="{F300E0FB-F295-4FF1-B394-A1E2513DCCC9}" srcOrd="1" destOrd="0" presId="urn:microsoft.com/office/officeart/2005/8/layout/orgChart1"/>
    <dgm:cxn modelId="{691EDB12-9C5E-46D5-8E61-DF283E62049F}" type="presOf" srcId="{F4BF2B35-7BB6-4D3E-B5A2-2EFDB731B70F}" destId="{ECF01C45-BD8D-416D-BE92-D285EFAFD8AB}" srcOrd="0" destOrd="0" presId="urn:microsoft.com/office/officeart/2005/8/layout/orgChart1"/>
    <dgm:cxn modelId="{FF84C6DE-F0C5-4D33-A3FA-FD1A0E159127}" type="presOf" srcId="{C1FAAFFA-A72C-427A-A4C7-97E7EBE8C18A}" destId="{08645472-8545-45BA-BA0A-3553186FF08A}" srcOrd="0" destOrd="0" presId="urn:microsoft.com/office/officeart/2005/8/layout/orgChart1"/>
    <dgm:cxn modelId="{A094431D-FD68-49FD-BED4-0391042366E5}" type="presOf" srcId="{25925770-7BB7-4269-8274-2D15E4F60BF0}" destId="{2F04EB01-6B5C-4DBE-A26A-EB5E435A7EA7}" srcOrd="1" destOrd="0" presId="urn:microsoft.com/office/officeart/2005/8/layout/orgChart1"/>
    <dgm:cxn modelId="{6252D409-FFA7-4CD5-B465-92E30CEFD658}" type="presOf" srcId="{BD352730-9C76-4EFB-9F0E-3413DA7B9197}" destId="{1D467EAD-B075-41B6-974B-1E96D269B4B3}" srcOrd="1" destOrd="0" presId="urn:microsoft.com/office/officeart/2005/8/layout/orgChart1"/>
    <dgm:cxn modelId="{7DB0279D-90BF-4F59-B1F1-C88F5F841FD7}" type="presOf" srcId="{814B13ED-C2C6-4392-98F5-FEDF9FFF4278}" destId="{1C14E4A8-300A-4CE6-B1A3-6F6434C3E890}" srcOrd="1" destOrd="0" presId="urn:microsoft.com/office/officeart/2005/8/layout/orgChart1"/>
    <dgm:cxn modelId="{791C246B-5797-44E1-9E8D-6CC7B4E53892}" type="presOf" srcId="{D18405AE-D49D-47E5-82A7-AFFACF3CD453}" destId="{99110681-6497-4E19-83EC-6DEE0DDD1743}" srcOrd="1" destOrd="0" presId="urn:microsoft.com/office/officeart/2005/8/layout/orgChart1"/>
    <dgm:cxn modelId="{89E83EE2-AE0C-4945-A3C0-067D17A7DC9E}" type="presOf" srcId="{EADBECB2-A19F-4EC7-9C9F-77DD9FCC279C}" destId="{2AD353F7-B638-434E-81FE-DD7300030254}" srcOrd="1" destOrd="0" presId="urn:microsoft.com/office/officeart/2005/8/layout/orgChart1"/>
    <dgm:cxn modelId="{41F03CA0-C874-4973-A4E1-C271D60EA17C}" srcId="{680CA1AC-8106-43A0-AFDD-174DB4D961BA}" destId="{814B13ED-C2C6-4392-98F5-FEDF9FFF4278}" srcOrd="0" destOrd="0" parTransId="{CCB8C9B9-4E4F-4041-AE77-A43DA029E53B}" sibTransId="{764761CC-8EBB-4FC6-BACE-F4CDFC00957C}"/>
    <dgm:cxn modelId="{E61C5F34-1678-4059-A834-91B05D450D2C}" type="presOf" srcId="{9C3DB02B-3787-4E63-98E2-8A15DAD9A309}" destId="{4E9788BD-54EB-402B-B3EE-56BC83C49A6D}" srcOrd="0" destOrd="0" presId="urn:microsoft.com/office/officeart/2005/8/layout/orgChart1"/>
    <dgm:cxn modelId="{619ECF09-EBEE-4F8A-90E1-9144E3A629E8}" type="presOf" srcId="{5C49741F-5ECA-491A-BDAD-F4F0C21A12BC}" destId="{6BEA43F6-6D6B-45AF-9D1F-9D8CAB4B9CE0}" srcOrd="0" destOrd="0" presId="urn:microsoft.com/office/officeart/2005/8/layout/orgChart1"/>
    <dgm:cxn modelId="{A1FD3BEB-7714-495A-B259-586DC952E474}" srcId="{D18405AE-D49D-47E5-82A7-AFFACF3CD453}" destId="{31B979E8-D4F2-42ED-B904-7322D97E482A}" srcOrd="1" destOrd="0" parTransId="{6686785D-6845-4AFB-BE3F-A1AEA0A104A7}" sibTransId="{B19FCA68-A1DF-41C2-84A5-AF28EE3B57EF}"/>
    <dgm:cxn modelId="{1DDECD5B-E351-41E1-8C1E-3B1E096D15C9}" type="presOf" srcId="{D18405AE-D49D-47E5-82A7-AFFACF3CD453}" destId="{3B122751-F6DB-4E30-9B6F-7CACF228D61A}" srcOrd="0" destOrd="0" presId="urn:microsoft.com/office/officeart/2005/8/layout/orgChart1"/>
    <dgm:cxn modelId="{CAAA9E45-E22B-4D62-92AC-CB6AE764A856}" type="presOf" srcId="{31B979E8-D4F2-42ED-B904-7322D97E482A}" destId="{E16BBEC6-6A5D-4689-83A6-80D33D4F0E8F}" srcOrd="1" destOrd="0" presId="urn:microsoft.com/office/officeart/2005/8/layout/orgChart1"/>
    <dgm:cxn modelId="{94E326D6-4CF4-4B42-BB29-F0048BD023B7}" type="presOf" srcId="{814B13ED-C2C6-4392-98F5-FEDF9FFF4278}" destId="{449B52D2-4B4E-47AD-A979-E90A5171C2BD}" srcOrd="0" destOrd="0" presId="urn:microsoft.com/office/officeart/2005/8/layout/orgChart1"/>
    <dgm:cxn modelId="{52CC55DF-89A7-4661-BB29-13D1D1FE8858}" srcId="{D18405AE-D49D-47E5-82A7-AFFACF3CD453}" destId="{EADBECB2-A19F-4EC7-9C9F-77DD9FCC279C}" srcOrd="0" destOrd="0" parTransId="{9C3DB02B-3787-4E63-98E2-8A15DAD9A309}" sibTransId="{C57F1482-1231-4C6B-88AA-3D3BAEDBA9A6}"/>
    <dgm:cxn modelId="{1BA57A45-D1E8-4BC6-844A-CA738E6CF3E0}" type="presParOf" srcId="{AE898B03-EFEC-4186-995D-54145C3CDF09}" destId="{4021D108-A20F-4867-8E31-EEFF66D242EC}" srcOrd="0" destOrd="0" presId="urn:microsoft.com/office/officeart/2005/8/layout/orgChart1"/>
    <dgm:cxn modelId="{1B37216F-F07A-48B3-8E82-1D714FC4ECB2}" type="presParOf" srcId="{4021D108-A20F-4867-8E31-EEFF66D242EC}" destId="{96B7E415-AB49-4820-BD3D-E9FC894BC9A1}" srcOrd="0" destOrd="0" presId="urn:microsoft.com/office/officeart/2005/8/layout/orgChart1"/>
    <dgm:cxn modelId="{E93B29BD-BB13-4E95-B8A1-F1E48B9985F0}" type="presParOf" srcId="{96B7E415-AB49-4820-BD3D-E9FC894BC9A1}" destId="{449B52D2-4B4E-47AD-A979-E90A5171C2BD}" srcOrd="0" destOrd="0" presId="urn:microsoft.com/office/officeart/2005/8/layout/orgChart1"/>
    <dgm:cxn modelId="{C5A4F64D-9AEE-40B4-BE25-5F4D290BCAAE}" type="presParOf" srcId="{96B7E415-AB49-4820-BD3D-E9FC894BC9A1}" destId="{1C14E4A8-300A-4CE6-B1A3-6F6434C3E890}" srcOrd="1" destOrd="0" presId="urn:microsoft.com/office/officeart/2005/8/layout/orgChart1"/>
    <dgm:cxn modelId="{509D191E-633E-4588-B054-3DF282364665}" type="presParOf" srcId="{4021D108-A20F-4867-8E31-EEFF66D242EC}" destId="{0489A4CB-5607-41F4-A7C6-982569D13B9B}" srcOrd="1" destOrd="0" presId="urn:microsoft.com/office/officeart/2005/8/layout/orgChart1"/>
    <dgm:cxn modelId="{A6D24906-A21F-4BA8-8B7F-25A080A5A017}" type="presParOf" srcId="{0489A4CB-5607-41F4-A7C6-982569D13B9B}" destId="{6BEA43F6-6D6B-45AF-9D1F-9D8CAB4B9CE0}" srcOrd="0" destOrd="0" presId="urn:microsoft.com/office/officeart/2005/8/layout/orgChart1"/>
    <dgm:cxn modelId="{00B2F90D-6367-4B90-85D2-02DAE1675B6E}" type="presParOf" srcId="{0489A4CB-5607-41F4-A7C6-982569D13B9B}" destId="{6C42CE63-0900-4EB7-BCC1-6A078400AB59}" srcOrd="1" destOrd="0" presId="urn:microsoft.com/office/officeart/2005/8/layout/orgChart1"/>
    <dgm:cxn modelId="{71295F78-865C-4196-AE59-589FF5BA7750}" type="presParOf" srcId="{6C42CE63-0900-4EB7-BCC1-6A078400AB59}" destId="{6A0B623E-816A-4B0E-AEF4-BCA85E1FC3F5}" srcOrd="0" destOrd="0" presId="urn:microsoft.com/office/officeart/2005/8/layout/orgChart1"/>
    <dgm:cxn modelId="{ACA88F52-5942-46FB-A15B-1CE4C5882396}" type="presParOf" srcId="{6A0B623E-816A-4B0E-AEF4-BCA85E1FC3F5}" destId="{3B122751-F6DB-4E30-9B6F-7CACF228D61A}" srcOrd="0" destOrd="0" presId="urn:microsoft.com/office/officeart/2005/8/layout/orgChart1"/>
    <dgm:cxn modelId="{392A7708-702F-4B9F-8B3D-A41A830B67AC}" type="presParOf" srcId="{6A0B623E-816A-4B0E-AEF4-BCA85E1FC3F5}" destId="{99110681-6497-4E19-83EC-6DEE0DDD1743}" srcOrd="1" destOrd="0" presId="urn:microsoft.com/office/officeart/2005/8/layout/orgChart1"/>
    <dgm:cxn modelId="{27A73AF8-525B-4E86-A8B1-848AB6BDCF22}" type="presParOf" srcId="{6C42CE63-0900-4EB7-BCC1-6A078400AB59}" destId="{0829E8CA-A516-4B4C-AF97-8FCDB8C539CB}" srcOrd="1" destOrd="0" presId="urn:microsoft.com/office/officeart/2005/8/layout/orgChart1"/>
    <dgm:cxn modelId="{6D914BAA-FCFF-4F1D-8317-013FAD6D820C}" type="presParOf" srcId="{0829E8CA-A516-4B4C-AF97-8FCDB8C539CB}" destId="{4E9788BD-54EB-402B-B3EE-56BC83C49A6D}" srcOrd="0" destOrd="0" presId="urn:microsoft.com/office/officeart/2005/8/layout/orgChart1"/>
    <dgm:cxn modelId="{414B3F41-C22C-4D78-91FD-F1D0831D018D}" type="presParOf" srcId="{0829E8CA-A516-4B4C-AF97-8FCDB8C539CB}" destId="{093358EF-1453-4A7F-A606-E0CAE1AEC6DB}" srcOrd="1" destOrd="0" presId="urn:microsoft.com/office/officeart/2005/8/layout/orgChart1"/>
    <dgm:cxn modelId="{09F300C2-E3BB-4E63-BBE9-76C12E80F693}" type="presParOf" srcId="{093358EF-1453-4A7F-A606-E0CAE1AEC6DB}" destId="{B28099A7-8128-423F-9F1A-00D0083C7A56}" srcOrd="0" destOrd="0" presId="urn:microsoft.com/office/officeart/2005/8/layout/orgChart1"/>
    <dgm:cxn modelId="{D31BDA6E-70C1-4CA6-A034-C4A64BB556C9}" type="presParOf" srcId="{B28099A7-8128-423F-9F1A-00D0083C7A56}" destId="{38537C49-8109-4B19-A507-705834BC7663}" srcOrd="0" destOrd="0" presId="urn:microsoft.com/office/officeart/2005/8/layout/orgChart1"/>
    <dgm:cxn modelId="{714612FE-1FAC-4A4B-B640-66A2D5CD07DD}" type="presParOf" srcId="{B28099A7-8128-423F-9F1A-00D0083C7A56}" destId="{2AD353F7-B638-434E-81FE-DD7300030254}" srcOrd="1" destOrd="0" presId="urn:microsoft.com/office/officeart/2005/8/layout/orgChart1"/>
    <dgm:cxn modelId="{3CCB16C8-AE19-4EE4-A792-5C88B9C9BD0A}" type="presParOf" srcId="{093358EF-1453-4A7F-A606-E0CAE1AEC6DB}" destId="{A93D1B1D-517A-41C4-8FC1-B560BC618863}" srcOrd="1" destOrd="0" presId="urn:microsoft.com/office/officeart/2005/8/layout/orgChart1"/>
    <dgm:cxn modelId="{0FBED022-FB37-48E3-B946-36955FA84B39}" type="presParOf" srcId="{093358EF-1453-4A7F-A606-E0CAE1AEC6DB}" destId="{C764CD83-4A65-47C7-BBE2-3EF59BAF737E}" srcOrd="2" destOrd="0" presId="urn:microsoft.com/office/officeart/2005/8/layout/orgChart1"/>
    <dgm:cxn modelId="{77139FE6-8F1A-41A6-8DB3-B6B33ACF2CC9}" type="presParOf" srcId="{0829E8CA-A516-4B4C-AF97-8FCDB8C539CB}" destId="{3A551571-F549-4948-9F11-4CA663396709}" srcOrd="2" destOrd="0" presId="urn:microsoft.com/office/officeart/2005/8/layout/orgChart1"/>
    <dgm:cxn modelId="{0069173F-FC6D-4BAE-BA3D-0D81017BBE9D}" type="presParOf" srcId="{0829E8CA-A516-4B4C-AF97-8FCDB8C539CB}" destId="{80249FA6-5636-4F65-9EEC-9F609586E4E7}" srcOrd="3" destOrd="0" presId="urn:microsoft.com/office/officeart/2005/8/layout/orgChart1"/>
    <dgm:cxn modelId="{ED1EAEC3-831F-413A-AC26-B37B28D633B4}" type="presParOf" srcId="{80249FA6-5636-4F65-9EEC-9F609586E4E7}" destId="{56856F8B-F188-42B7-B594-A155946EF3BE}" srcOrd="0" destOrd="0" presId="urn:microsoft.com/office/officeart/2005/8/layout/orgChart1"/>
    <dgm:cxn modelId="{F6B6E75C-E344-4BC8-9111-F5F0ABA5F7EF}" type="presParOf" srcId="{56856F8B-F188-42B7-B594-A155946EF3BE}" destId="{1C669930-C13E-49E3-89F2-B26D186265F3}" srcOrd="0" destOrd="0" presId="urn:microsoft.com/office/officeart/2005/8/layout/orgChart1"/>
    <dgm:cxn modelId="{6037F348-E601-49F7-9E15-FCB49554395C}" type="presParOf" srcId="{56856F8B-F188-42B7-B594-A155946EF3BE}" destId="{E16BBEC6-6A5D-4689-83A6-80D33D4F0E8F}" srcOrd="1" destOrd="0" presId="urn:microsoft.com/office/officeart/2005/8/layout/orgChart1"/>
    <dgm:cxn modelId="{B8C164AF-12E0-49C1-AD50-CA35DF9645E9}" type="presParOf" srcId="{80249FA6-5636-4F65-9EEC-9F609586E4E7}" destId="{7CDB030C-D474-465E-B2BA-876CA2C99310}" srcOrd="1" destOrd="0" presId="urn:microsoft.com/office/officeart/2005/8/layout/orgChart1"/>
    <dgm:cxn modelId="{AB84B752-E022-49EE-B8DF-525562E203E1}" type="presParOf" srcId="{80249FA6-5636-4F65-9EEC-9F609586E4E7}" destId="{BB12642F-A738-4F86-B0F5-731275DF644C}" srcOrd="2" destOrd="0" presId="urn:microsoft.com/office/officeart/2005/8/layout/orgChart1"/>
    <dgm:cxn modelId="{C2AD04DA-4979-46C2-AF1E-5E8A2B6B09E4}" type="presParOf" srcId="{6C42CE63-0900-4EB7-BCC1-6A078400AB59}" destId="{CF0E763A-2295-431D-BCE3-62721E046ADF}" srcOrd="2" destOrd="0" presId="urn:microsoft.com/office/officeart/2005/8/layout/orgChart1"/>
    <dgm:cxn modelId="{FC330162-BA5F-4FCB-8481-47B60B713200}" type="presParOf" srcId="{0489A4CB-5607-41F4-A7C6-982569D13B9B}" destId="{08645472-8545-45BA-BA0A-3553186FF08A}" srcOrd="2" destOrd="0" presId="urn:microsoft.com/office/officeart/2005/8/layout/orgChart1"/>
    <dgm:cxn modelId="{A4808360-D897-4CE5-871D-03F4ED21E4F9}" type="presParOf" srcId="{0489A4CB-5607-41F4-A7C6-982569D13B9B}" destId="{72F02B03-8FED-41AC-9C3B-ECA2EB591EED}" srcOrd="3" destOrd="0" presId="urn:microsoft.com/office/officeart/2005/8/layout/orgChart1"/>
    <dgm:cxn modelId="{597FD8F3-2883-4C08-A375-64A2343DD243}" type="presParOf" srcId="{72F02B03-8FED-41AC-9C3B-ECA2EB591EED}" destId="{3BE51B24-2A7B-4394-99DE-7DDF846582AC}" srcOrd="0" destOrd="0" presId="urn:microsoft.com/office/officeart/2005/8/layout/orgChart1"/>
    <dgm:cxn modelId="{898A2771-66AE-43C0-B675-42AB7F90E318}" type="presParOf" srcId="{3BE51B24-2A7B-4394-99DE-7DDF846582AC}" destId="{375B8864-F859-42D8-8E42-C0CD1E0EDEB1}" srcOrd="0" destOrd="0" presId="urn:microsoft.com/office/officeart/2005/8/layout/orgChart1"/>
    <dgm:cxn modelId="{70ACFED6-E869-4ABA-AF61-BB87FA1BCE5D}" type="presParOf" srcId="{3BE51B24-2A7B-4394-99DE-7DDF846582AC}" destId="{F300E0FB-F295-4FF1-B394-A1E2513DCCC9}" srcOrd="1" destOrd="0" presId="urn:microsoft.com/office/officeart/2005/8/layout/orgChart1"/>
    <dgm:cxn modelId="{733107C2-3B8D-4DFD-9C56-FBFEA4A4405D}" type="presParOf" srcId="{72F02B03-8FED-41AC-9C3B-ECA2EB591EED}" destId="{69652930-48A8-401A-80A8-88713C6DBDDF}" srcOrd="1" destOrd="0" presId="urn:microsoft.com/office/officeart/2005/8/layout/orgChart1"/>
    <dgm:cxn modelId="{66BD9119-0A5B-4148-8DA9-60720044F39C}" type="presParOf" srcId="{69652930-48A8-401A-80A8-88713C6DBDDF}" destId="{ECF01C45-BD8D-416D-BE92-D285EFAFD8AB}" srcOrd="0" destOrd="0" presId="urn:microsoft.com/office/officeart/2005/8/layout/orgChart1"/>
    <dgm:cxn modelId="{EB09A3EB-2D8E-4959-B055-29EC6F0476DE}" type="presParOf" srcId="{69652930-48A8-401A-80A8-88713C6DBDDF}" destId="{F3C8428F-4F1D-4C6C-AB23-1FE00E45432E}" srcOrd="1" destOrd="0" presId="urn:microsoft.com/office/officeart/2005/8/layout/orgChart1"/>
    <dgm:cxn modelId="{FD328876-CF56-457E-BFF8-A4843B9AE9AD}" type="presParOf" srcId="{F3C8428F-4F1D-4C6C-AB23-1FE00E45432E}" destId="{72D33452-C9C1-43A4-AA51-88FD7FCEB380}" srcOrd="0" destOrd="0" presId="urn:microsoft.com/office/officeart/2005/8/layout/orgChart1"/>
    <dgm:cxn modelId="{0F40F0E9-8044-4861-A8F7-3E17A0C2D209}" type="presParOf" srcId="{72D33452-C9C1-43A4-AA51-88FD7FCEB380}" destId="{ABFFCB1E-F5D2-471C-98F6-CF259C4BEAC9}" srcOrd="0" destOrd="0" presId="urn:microsoft.com/office/officeart/2005/8/layout/orgChart1"/>
    <dgm:cxn modelId="{3BEA274C-4EDE-41F4-88D3-E8071B059AAA}" type="presParOf" srcId="{72D33452-C9C1-43A4-AA51-88FD7FCEB380}" destId="{2F04EB01-6B5C-4DBE-A26A-EB5E435A7EA7}" srcOrd="1" destOrd="0" presId="urn:microsoft.com/office/officeart/2005/8/layout/orgChart1"/>
    <dgm:cxn modelId="{3DAC8EC1-B1C0-464F-B50E-81D3CAFF8550}" type="presParOf" srcId="{F3C8428F-4F1D-4C6C-AB23-1FE00E45432E}" destId="{036321E5-B0A5-4773-83AD-985A995E8C59}" srcOrd="1" destOrd="0" presId="urn:microsoft.com/office/officeart/2005/8/layout/orgChart1"/>
    <dgm:cxn modelId="{08B1293A-6146-4BD8-A624-E930EF0D7639}" type="presParOf" srcId="{F3C8428F-4F1D-4C6C-AB23-1FE00E45432E}" destId="{D1B13E2D-AF43-4898-B920-9A7CC1E1A6FE}" srcOrd="2" destOrd="0" presId="urn:microsoft.com/office/officeart/2005/8/layout/orgChart1"/>
    <dgm:cxn modelId="{0251E4BF-81F8-456C-A629-1F7B2303DF25}" type="presParOf" srcId="{69652930-48A8-401A-80A8-88713C6DBDDF}" destId="{257299C6-EBBC-4A2D-B887-EC6DC3839FEF}" srcOrd="2" destOrd="0" presId="urn:microsoft.com/office/officeart/2005/8/layout/orgChart1"/>
    <dgm:cxn modelId="{B5D6F501-40A6-49B7-BB28-658FCF0B47CC}" type="presParOf" srcId="{69652930-48A8-401A-80A8-88713C6DBDDF}" destId="{93BCD581-2576-4728-8ABA-602400B873A0}" srcOrd="3" destOrd="0" presId="urn:microsoft.com/office/officeart/2005/8/layout/orgChart1"/>
    <dgm:cxn modelId="{B6797FC3-85F1-463F-AC22-811EDE44897E}" type="presParOf" srcId="{93BCD581-2576-4728-8ABA-602400B873A0}" destId="{04A225BD-431B-4D45-9D52-B240FFFA2BB5}" srcOrd="0" destOrd="0" presId="urn:microsoft.com/office/officeart/2005/8/layout/orgChart1"/>
    <dgm:cxn modelId="{1EDC75A5-0B59-4A70-B65F-ABED5348B32C}" type="presParOf" srcId="{04A225BD-431B-4D45-9D52-B240FFFA2BB5}" destId="{F8F42C18-C244-42D8-9D47-07CCEEABBD8A}" srcOrd="0" destOrd="0" presId="urn:microsoft.com/office/officeart/2005/8/layout/orgChart1"/>
    <dgm:cxn modelId="{8532D5FE-4A53-47CB-BD49-9E67A7DFCAE9}" type="presParOf" srcId="{04A225BD-431B-4D45-9D52-B240FFFA2BB5}" destId="{1D467EAD-B075-41B6-974B-1E96D269B4B3}" srcOrd="1" destOrd="0" presId="urn:microsoft.com/office/officeart/2005/8/layout/orgChart1"/>
    <dgm:cxn modelId="{33D6CAF3-83F4-4C67-AB35-BA79E4193AE2}" type="presParOf" srcId="{93BCD581-2576-4728-8ABA-602400B873A0}" destId="{B668D888-4D7D-4C94-8B3E-B4258A6CFC7C}" srcOrd="1" destOrd="0" presId="urn:microsoft.com/office/officeart/2005/8/layout/orgChart1"/>
    <dgm:cxn modelId="{7A5F1990-1AF1-4181-8CB9-B91B37BF8B64}" type="presParOf" srcId="{93BCD581-2576-4728-8ABA-602400B873A0}" destId="{01C34831-A24A-4FD5-A716-81DA30F0546E}" srcOrd="2" destOrd="0" presId="urn:microsoft.com/office/officeart/2005/8/layout/orgChart1"/>
    <dgm:cxn modelId="{8031C9B4-A812-46CA-9367-5D6775D8A760}" type="presParOf" srcId="{72F02B03-8FED-41AC-9C3B-ECA2EB591EED}" destId="{CBAE2BBE-11AF-4FCE-8187-93737BC882A9}" srcOrd="2" destOrd="0" presId="urn:microsoft.com/office/officeart/2005/8/layout/orgChart1"/>
    <dgm:cxn modelId="{9CCA5112-383E-4841-A21D-42EB5D3FB84B}" type="presParOf" srcId="{4021D108-A20F-4867-8E31-EEFF66D242EC}" destId="{CAD77117-783D-42CB-B8E1-5E9F1AC55E83}" srcOrd="2" destOrd="0" presId="urn:microsoft.com/office/officeart/2005/8/layout/orgChart1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80CA1AC-8106-43A0-AFDD-174DB4D961BA}" type="doc">
      <dgm:prSet loTypeId="urn:microsoft.com/office/officeart/2005/8/layout/hierarchy2" loCatId="hierarchy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814B13ED-C2C6-4392-98F5-FEDF9FFF4278}">
      <dgm:prSet phldrT="[Text]" custT="1"/>
      <dgm:spPr/>
      <dgm:t>
        <a:bodyPr/>
        <a:lstStyle/>
        <a:p>
          <a:r>
            <a:rPr lang="en-US" sz="2400" b="1" smtClean="0"/>
            <a:t>Aquaculture</a:t>
          </a:r>
          <a:r>
            <a:rPr lang="en-IN" sz="2400" b="1" smtClean="0"/>
            <a:t> </a:t>
          </a:r>
          <a:endParaRPr lang="en-US" sz="2400" b="1" dirty="0"/>
        </a:p>
      </dgm:t>
    </dgm:pt>
    <dgm:pt modelId="{CCB8C9B9-4E4F-4041-AE77-A43DA029E53B}" type="parTrans" cxnId="{41F03CA0-C874-4973-A4E1-C271D60EA17C}">
      <dgm:prSet/>
      <dgm:spPr/>
      <dgm:t>
        <a:bodyPr/>
        <a:lstStyle/>
        <a:p>
          <a:endParaRPr lang="en-US" sz="2400" b="1">
            <a:solidFill>
              <a:srgbClr val="002060"/>
            </a:solidFill>
          </a:endParaRPr>
        </a:p>
      </dgm:t>
    </dgm:pt>
    <dgm:pt modelId="{764761CC-8EBB-4FC6-BACE-F4CDFC00957C}" type="sibTrans" cxnId="{41F03CA0-C874-4973-A4E1-C271D60EA17C}">
      <dgm:prSet/>
      <dgm:spPr/>
      <dgm:t>
        <a:bodyPr/>
        <a:lstStyle/>
        <a:p>
          <a:endParaRPr lang="en-US" sz="2400" b="1">
            <a:solidFill>
              <a:srgbClr val="002060"/>
            </a:solidFill>
          </a:endParaRPr>
        </a:p>
      </dgm:t>
    </dgm:pt>
    <dgm:pt modelId="{D18405AE-D49D-47E5-82A7-AFFACF3CD453}">
      <dgm:prSet phldrT="[Text]" custT="1"/>
      <dgm:spPr/>
      <dgm:t>
        <a:bodyPr/>
        <a:lstStyle/>
        <a:p>
          <a:pPr rtl="0"/>
          <a:r>
            <a:rPr kumimoji="0" lang="en-US" sz="2400" b="1" i="0" u="none" strike="noStrike" cap="none" normalizeH="0" baseline="0" smtClean="0">
              <a:ln/>
              <a:effectLst/>
              <a:latin typeface="Trebuchet MS" pitchFamily="34" charset="0"/>
              <a:cs typeface="Arial" pitchFamily="34" charset="0"/>
            </a:rPr>
            <a:t>Marine</a:t>
          </a:r>
          <a:endParaRPr lang="en-US" sz="2400" b="1" dirty="0"/>
        </a:p>
      </dgm:t>
    </dgm:pt>
    <dgm:pt modelId="{5C49741F-5ECA-491A-BDAD-F4F0C21A12BC}" type="parTrans" cxnId="{9F61DC14-45B3-4A55-97FD-9A81BA349A8B}">
      <dgm:prSet custT="1"/>
      <dgm:spPr/>
      <dgm:t>
        <a:bodyPr/>
        <a:lstStyle/>
        <a:p>
          <a:endParaRPr lang="en-US" sz="2400" b="1">
            <a:solidFill>
              <a:srgbClr val="002060"/>
            </a:solidFill>
          </a:endParaRPr>
        </a:p>
      </dgm:t>
    </dgm:pt>
    <dgm:pt modelId="{A19E5AEB-B9E2-4C80-A1DA-3368D777085C}" type="sibTrans" cxnId="{9F61DC14-45B3-4A55-97FD-9A81BA349A8B}">
      <dgm:prSet/>
      <dgm:spPr/>
      <dgm:t>
        <a:bodyPr/>
        <a:lstStyle/>
        <a:p>
          <a:endParaRPr lang="en-US" sz="2400" b="1">
            <a:solidFill>
              <a:srgbClr val="002060"/>
            </a:solidFill>
          </a:endParaRPr>
        </a:p>
      </dgm:t>
    </dgm:pt>
    <dgm:pt modelId="{948819A3-E455-4A87-B74E-E10852B3FB5C}">
      <dgm:prSet custT="1"/>
      <dgm:spPr/>
      <dgm:t>
        <a:bodyPr/>
        <a:lstStyle/>
        <a:p>
          <a:pPr rtl="0"/>
          <a:r>
            <a:rPr kumimoji="0" lang="en-IN" sz="2400" b="1" i="0" u="none" strike="noStrike" cap="none" normalizeH="0" baseline="0" smtClean="0">
              <a:ln/>
              <a:effectLst/>
              <a:latin typeface="Arial" pitchFamily="34" charset="0"/>
              <a:cs typeface="Arial" pitchFamily="34" charset="0"/>
            </a:rPr>
            <a:t>Brackish water </a:t>
          </a:r>
          <a:endParaRPr kumimoji="0" lang="en-US" sz="2400" b="1" i="0" u="none" strike="noStrike" cap="none" normalizeH="0" baseline="0" dirty="0" smtClean="0">
            <a:ln/>
            <a:effectLst/>
            <a:latin typeface="Arial" pitchFamily="34" charset="0"/>
            <a:cs typeface="Arial" pitchFamily="34" charset="0"/>
          </a:endParaRPr>
        </a:p>
      </dgm:t>
    </dgm:pt>
    <dgm:pt modelId="{C1FAAFFA-A72C-427A-A4C7-97E7EBE8C18A}" type="parTrans" cxnId="{374614AE-355F-4478-BD6E-EBA8A28EE6A2}">
      <dgm:prSet custT="1"/>
      <dgm:spPr/>
      <dgm:t>
        <a:bodyPr/>
        <a:lstStyle/>
        <a:p>
          <a:endParaRPr lang="en-US" sz="2400" b="1">
            <a:solidFill>
              <a:srgbClr val="002060"/>
            </a:solidFill>
          </a:endParaRPr>
        </a:p>
      </dgm:t>
    </dgm:pt>
    <dgm:pt modelId="{3A04658B-B4F2-420E-B2CB-36D6639621F8}" type="sibTrans" cxnId="{374614AE-355F-4478-BD6E-EBA8A28EE6A2}">
      <dgm:prSet/>
      <dgm:spPr/>
      <dgm:t>
        <a:bodyPr/>
        <a:lstStyle/>
        <a:p>
          <a:endParaRPr lang="en-US" sz="2400" b="1">
            <a:solidFill>
              <a:srgbClr val="002060"/>
            </a:solidFill>
          </a:endParaRPr>
        </a:p>
      </dgm:t>
    </dgm:pt>
    <dgm:pt modelId="{395CC2A8-BBF1-4ECC-9086-D4BD87B2FC41}">
      <dgm:prSet custT="1"/>
      <dgm:spPr/>
      <dgm:t>
        <a:bodyPr/>
        <a:lstStyle/>
        <a:p>
          <a:r>
            <a:rPr lang="en-IN" sz="2400" b="1" smtClean="0"/>
            <a:t>Cold water </a:t>
          </a:r>
          <a:endParaRPr lang="en-US" sz="2400" b="1" dirty="0"/>
        </a:p>
      </dgm:t>
    </dgm:pt>
    <dgm:pt modelId="{D4E0F6A0-F4FF-4B65-AD53-AA00E1009EF5}" type="parTrans" cxnId="{E6AB81CE-251B-45EE-93CC-B89B95115F75}">
      <dgm:prSet custT="1"/>
      <dgm:spPr/>
      <dgm:t>
        <a:bodyPr/>
        <a:lstStyle/>
        <a:p>
          <a:endParaRPr lang="en-US" sz="2400" b="1">
            <a:solidFill>
              <a:srgbClr val="002060"/>
            </a:solidFill>
          </a:endParaRPr>
        </a:p>
      </dgm:t>
    </dgm:pt>
    <dgm:pt modelId="{1FA432E2-1B9E-4EC8-B5E1-7309D6B7A249}" type="sibTrans" cxnId="{E6AB81CE-251B-45EE-93CC-B89B95115F75}">
      <dgm:prSet/>
      <dgm:spPr/>
      <dgm:t>
        <a:bodyPr/>
        <a:lstStyle/>
        <a:p>
          <a:endParaRPr lang="en-US" sz="2400" b="1">
            <a:solidFill>
              <a:srgbClr val="002060"/>
            </a:solidFill>
          </a:endParaRPr>
        </a:p>
      </dgm:t>
    </dgm:pt>
    <dgm:pt modelId="{5A72289F-222B-4E79-A100-00A4042FB869}">
      <dgm:prSet custT="1"/>
      <dgm:spPr/>
      <dgm:t>
        <a:bodyPr/>
        <a:lstStyle/>
        <a:p>
          <a:r>
            <a:rPr lang="en-IN" sz="2400" b="1" smtClean="0"/>
            <a:t>Ornamental fishes</a:t>
          </a:r>
          <a:endParaRPr lang="en-US" sz="2400" b="1" dirty="0"/>
        </a:p>
      </dgm:t>
    </dgm:pt>
    <dgm:pt modelId="{03AAFF99-3A23-4A62-A86E-A46C053936EA}" type="parTrans" cxnId="{8AAE6496-F4F0-41EA-A518-1A1D84F26311}">
      <dgm:prSet custT="1"/>
      <dgm:spPr/>
      <dgm:t>
        <a:bodyPr/>
        <a:lstStyle/>
        <a:p>
          <a:endParaRPr lang="en-US" sz="2400" b="1">
            <a:solidFill>
              <a:srgbClr val="002060"/>
            </a:solidFill>
          </a:endParaRPr>
        </a:p>
      </dgm:t>
    </dgm:pt>
    <dgm:pt modelId="{0C396F41-7E56-4512-8AC2-EB3B55A58B43}" type="sibTrans" cxnId="{8AAE6496-F4F0-41EA-A518-1A1D84F26311}">
      <dgm:prSet/>
      <dgm:spPr/>
      <dgm:t>
        <a:bodyPr/>
        <a:lstStyle/>
        <a:p>
          <a:endParaRPr lang="en-US" sz="2400" b="1">
            <a:solidFill>
              <a:srgbClr val="002060"/>
            </a:solidFill>
          </a:endParaRPr>
        </a:p>
      </dgm:t>
    </dgm:pt>
    <dgm:pt modelId="{B8E15268-6D2B-4045-B8C8-1D9541895756}">
      <dgm:prSet custT="1"/>
      <dgm:spPr/>
      <dgm:t>
        <a:bodyPr/>
        <a:lstStyle/>
        <a:p>
          <a:r>
            <a:rPr lang="en-IN" sz="2400" b="1" smtClean="0"/>
            <a:t>Freshwater </a:t>
          </a:r>
          <a:endParaRPr lang="en-US" sz="2400" b="1" dirty="0"/>
        </a:p>
      </dgm:t>
    </dgm:pt>
    <dgm:pt modelId="{C2D0F5F6-9D17-4DEB-BBE6-DCDCFEF53E1A}" type="parTrans" cxnId="{7771C25D-36CB-4119-8748-8AB19924F984}">
      <dgm:prSet custT="1"/>
      <dgm:spPr/>
      <dgm:t>
        <a:bodyPr/>
        <a:lstStyle/>
        <a:p>
          <a:endParaRPr lang="en-US" sz="2400" b="1">
            <a:solidFill>
              <a:srgbClr val="002060"/>
            </a:solidFill>
          </a:endParaRPr>
        </a:p>
      </dgm:t>
    </dgm:pt>
    <dgm:pt modelId="{810D05A7-C4BF-427E-A579-8977376F7157}" type="sibTrans" cxnId="{7771C25D-36CB-4119-8748-8AB19924F984}">
      <dgm:prSet/>
      <dgm:spPr/>
      <dgm:t>
        <a:bodyPr/>
        <a:lstStyle/>
        <a:p>
          <a:endParaRPr lang="en-US" sz="2400" b="1">
            <a:solidFill>
              <a:srgbClr val="002060"/>
            </a:solidFill>
          </a:endParaRPr>
        </a:p>
      </dgm:t>
    </dgm:pt>
    <dgm:pt modelId="{89069339-661D-4D15-84FE-7E8FE4D4F16D}" type="pres">
      <dgm:prSet presAssocID="{680CA1AC-8106-43A0-AFDD-174DB4D961BA}" presName="diagram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F7B27308-ACC4-4DC6-A4F3-FB0BBFD2FF07}" type="pres">
      <dgm:prSet presAssocID="{814B13ED-C2C6-4392-98F5-FEDF9FFF4278}" presName="root1" presStyleCnt="0"/>
      <dgm:spPr/>
      <dgm:t>
        <a:bodyPr/>
        <a:lstStyle/>
        <a:p>
          <a:endParaRPr lang="en-US"/>
        </a:p>
      </dgm:t>
    </dgm:pt>
    <dgm:pt modelId="{D4E28803-3B17-487B-BF67-BC8B109EB66C}" type="pres">
      <dgm:prSet presAssocID="{814B13ED-C2C6-4392-98F5-FEDF9FFF4278}" presName="LevelOneTextNod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CFA1026-A0E8-403B-8C1F-17BEC9EA6843}" type="pres">
      <dgm:prSet presAssocID="{814B13ED-C2C6-4392-98F5-FEDF9FFF4278}" presName="level2hierChild" presStyleCnt="0"/>
      <dgm:spPr/>
      <dgm:t>
        <a:bodyPr/>
        <a:lstStyle/>
        <a:p>
          <a:endParaRPr lang="en-US"/>
        </a:p>
      </dgm:t>
    </dgm:pt>
    <dgm:pt modelId="{5EE27153-EF61-47CF-8BD5-9BAAE87C9842}" type="pres">
      <dgm:prSet presAssocID="{5C49741F-5ECA-491A-BDAD-F4F0C21A12BC}" presName="conn2-1" presStyleLbl="parChTrans1D2" presStyleIdx="0" presStyleCnt="5"/>
      <dgm:spPr/>
      <dgm:t>
        <a:bodyPr/>
        <a:lstStyle/>
        <a:p>
          <a:endParaRPr lang="en-US"/>
        </a:p>
      </dgm:t>
    </dgm:pt>
    <dgm:pt modelId="{601FB1FE-C88E-4DF4-856C-D850776A6807}" type="pres">
      <dgm:prSet presAssocID="{5C49741F-5ECA-491A-BDAD-F4F0C21A12BC}" presName="connTx" presStyleLbl="parChTrans1D2" presStyleIdx="0" presStyleCnt="5"/>
      <dgm:spPr/>
      <dgm:t>
        <a:bodyPr/>
        <a:lstStyle/>
        <a:p>
          <a:endParaRPr lang="en-US"/>
        </a:p>
      </dgm:t>
    </dgm:pt>
    <dgm:pt modelId="{1F022979-3117-472A-A889-B7F2AB8BCE2F}" type="pres">
      <dgm:prSet presAssocID="{D18405AE-D49D-47E5-82A7-AFFACF3CD453}" presName="root2" presStyleCnt="0"/>
      <dgm:spPr/>
      <dgm:t>
        <a:bodyPr/>
        <a:lstStyle/>
        <a:p>
          <a:endParaRPr lang="en-US"/>
        </a:p>
      </dgm:t>
    </dgm:pt>
    <dgm:pt modelId="{CFD644E9-BAED-4079-ACA9-2138C80368EE}" type="pres">
      <dgm:prSet presAssocID="{D18405AE-D49D-47E5-82A7-AFFACF3CD453}" presName="LevelTwoTextNode" presStyleLbl="node2" presStyleIdx="0" presStyleCnt="5" custLinFactX="-29439" custLinFactNeighborX="-100000" custLinFactNeighborY="859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1DEF2F9-C7E7-4C25-981B-D81DF2A06129}" type="pres">
      <dgm:prSet presAssocID="{D18405AE-D49D-47E5-82A7-AFFACF3CD453}" presName="level3hierChild" presStyleCnt="0"/>
      <dgm:spPr/>
      <dgm:t>
        <a:bodyPr/>
        <a:lstStyle/>
        <a:p>
          <a:endParaRPr lang="en-US"/>
        </a:p>
      </dgm:t>
    </dgm:pt>
    <dgm:pt modelId="{84AD2574-E945-4414-A576-FFEDA42F241F}" type="pres">
      <dgm:prSet presAssocID="{D4E0F6A0-F4FF-4B65-AD53-AA00E1009EF5}" presName="conn2-1" presStyleLbl="parChTrans1D2" presStyleIdx="1" presStyleCnt="5"/>
      <dgm:spPr/>
      <dgm:t>
        <a:bodyPr/>
        <a:lstStyle/>
        <a:p>
          <a:endParaRPr lang="en-US"/>
        </a:p>
      </dgm:t>
    </dgm:pt>
    <dgm:pt modelId="{728DDD97-4489-4C1D-9AA6-2F685F2A281D}" type="pres">
      <dgm:prSet presAssocID="{D4E0F6A0-F4FF-4B65-AD53-AA00E1009EF5}" presName="connTx" presStyleLbl="parChTrans1D2" presStyleIdx="1" presStyleCnt="5"/>
      <dgm:spPr/>
      <dgm:t>
        <a:bodyPr/>
        <a:lstStyle/>
        <a:p>
          <a:endParaRPr lang="en-US"/>
        </a:p>
      </dgm:t>
    </dgm:pt>
    <dgm:pt modelId="{E5323F17-5777-48A8-A8DA-5DB378BBAC4A}" type="pres">
      <dgm:prSet presAssocID="{395CC2A8-BBF1-4ECC-9086-D4BD87B2FC41}" presName="root2" presStyleCnt="0"/>
      <dgm:spPr/>
      <dgm:t>
        <a:bodyPr/>
        <a:lstStyle/>
        <a:p>
          <a:endParaRPr lang="en-US"/>
        </a:p>
      </dgm:t>
    </dgm:pt>
    <dgm:pt modelId="{0E29146E-985B-4B17-AE77-6DACAAD2885D}" type="pres">
      <dgm:prSet presAssocID="{395CC2A8-BBF1-4ECC-9086-D4BD87B2FC41}" presName="LevelTwoTextNode" presStyleLbl="node2" presStyleIdx="1" presStyleCnt="5" custLinFactX="-33817" custLinFactY="113837" custLinFactNeighborX="-100000" custLinFactNeighborY="2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8017DEDA-A81C-4802-9E9B-27AA320D726B}" type="pres">
      <dgm:prSet presAssocID="{395CC2A8-BBF1-4ECC-9086-D4BD87B2FC41}" presName="level3hierChild" presStyleCnt="0"/>
      <dgm:spPr/>
      <dgm:t>
        <a:bodyPr/>
        <a:lstStyle/>
        <a:p>
          <a:endParaRPr lang="en-US"/>
        </a:p>
      </dgm:t>
    </dgm:pt>
    <dgm:pt modelId="{A3F62D7A-0EF4-414F-8341-38448AB34863}" type="pres">
      <dgm:prSet presAssocID="{03AAFF99-3A23-4A62-A86E-A46C053936EA}" presName="conn2-1" presStyleLbl="parChTrans1D2" presStyleIdx="2" presStyleCnt="5"/>
      <dgm:spPr/>
      <dgm:t>
        <a:bodyPr/>
        <a:lstStyle/>
        <a:p>
          <a:endParaRPr lang="en-US"/>
        </a:p>
      </dgm:t>
    </dgm:pt>
    <dgm:pt modelId="{7C87471E-9514-48CB-8A5A-DA5CBCF70323}" type="pres">
      <dgm:prSet presAssocID="{03AAFF99-3A23-4A62-A86E-A46C053936EA}" presName="connTx" presStyleLbl="parChTrans1D2" presStyleIdx="2" presStyleCnt="5"/>
      <dgm:spPr/>
      <dgm:t>
        <a:bodyPr/>
        <a:lstStyle/>
        <a:p>
          <a:endParaRPr lang="en-US"/>
        </a:p>
      </dgm:t>
    </dgm:pt>
    <dgm:pt modelId="{1DF9D110-CE09-4B41-8258-5799987F096D}" type="pres">
      <dgm:prSet presAssocID="{5A72289F-222B-4E79-A100-00A4042FB869}" presName="root2" presStyleCnt="0"/>
      <dgm:spPr/>
      <dgm:t>
        <a:bodyPr/>
        <a:lstStyle/>
        <a:p>
          <a:endParaRPr lang="en-US"/>
        </a:p>
      </dgm:t>
    </dgm:pt>
    <dgm:pt modelId="{B69DA4F4-240A-414F-A174-385003A44A79}" type="pres">
      <dgm:prSet presAssocID="{5A72289F-222B-4E79-A100-00A4042FB869}" presName="LevelTwoTextNode" presStyleLbl="node2" presStyleIdx="2" presStyleCnt="5" custLinFactY="72572" custLinFactNeighborX="10643" custLinFactNeighborY="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F41EF6E-FDAD-4F3C-82AF-8D9E9D8F3033}" type="pres">
      <dgm:prSet presAssocID="{5A72289F-222B-4E79-A100-00A4042FB869}" presName="level3hierChild" presStyleCnt="0"/>
      <dgm:spPr/>
      <dgm:t>
        <a:bodyPr/>
        <a:lstStyle/>
        <a:p>
          <a:endParaRPr lang="en-US"/>
        </a:p>
      </dgm:t>
    </dgm:pt>
    <dgm:pt modelId="{F911E66C-7C02-4E76-9497-67C61C670392}" type="pres">
      <dgm:prSet presAssocID="{C2D0F5F6-9D17-4DEB-BBE6-DCDCFEF53E1A}" presName="conn2-1" presStyleLbl="parChTrans1D2" presStyleIdx="3" presStyleCnt="5"/>
      <dgm:spPr/>
      <dgm:t>
        <a:bodyPr/>
        <a:lstStyle/>
        <a:p>
          <a:endParaRPr lang="en-US"/>
        </a:p>
      </dgm:t>
    </dgm:pt>
    <dgm:pt modelId="{C2519723-ABDF-4588-9C94-4FD1A1C9FE86}" type="pres">
      <dgm:prSet presAssocID="{C2D0F5F6-9D17-4DEB-BBE6-DCDCFEF53E1A}" presName="connTx" presStyleLbl="parChTrans1D2" presStyleIdx="3" presStyleCnt="5"/>
      <dgm:spPr/>
      <dgm:t>
        <a:bodyPr/>
        <a:lstStyle/>
        <a:p>
          <a:endParaRPr lang="en-US"/>
        </a:p>
      </dgm:t>
    </dgm:pt>
    <dgm:pt modelId="{7B3878DF-21F1-4504-9F2F-AB6ABA0120B8}" type="pres">
      <dgm:prSet presAssocID="{B8E15268-6D2B-4045-B8C8-1D9541895756}" presName="root2" presStyleCnt="0"/>
      <dgm:spPr/>
      <dgm:t>
        <a:bodyPr/>
        <a:lstStyle/>
        <a:p>
          <a:endParaRPr lang="en-US"/>
        </a:p>
      </dgm:t>
    </dgm:pt>
    <dgm:pt modelId="{EE99D81C-BEA9-48C1-8256-0C4058CD4632}" type="pres">
      <dgm:prSet presAssocID="{B8E15268-6D2B-4045-B8C8-1D9541895756}" presName="LevelTwoTextNode" presStyleLbl="node2" presStyleIdx="3" presStyleCnt="5" custLinFactY="-100000" custLinFactNeighborX="-2490" custLinFactNeighborY="-19263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4B46F9B-3969-4473-AE41-FCE884699659}" type="pres">
      <dgm:prSet presAssocID="{B8E15268-6D2B-4045-B8C8-1D9541895756}" presName="level3hierChild" presStyleCnt="0"/>
      <dgm:spPr/>
      <dgm:t>
        <a:bodyPr/>
        <a:lstStyle/>
        <a:p>
          <a:endParaRPr lang="en-US"/>
        </a:p>
      </dgm:t>
    </dgm:pt>
    <dgm:pt modelId="{4932FC34-3ECC-4E29-A8D4-19A696CA40C6}" type="pres">
      <dgm:prSet presAssocID="{C1FAAFFA-A72C-427A-A4C7-97E7EBE8C18A}" presName="conn2-1" presStyleLbl="parChTrans1D2" presStyleIdx="4" presStyleCnt="5"/>
      <dgm:spPr/>
      <dgm:t>
        <a:bodyPr/>
        <a:lstStyle/>
        <a:p>
          <a:endParaRPr lang="en-US"/>
        </a:p>
      </dgm:t>
    </dgm:pt>
    <dgm:pt modelId="{D11540C3-94DD-48E7-B065-1D4D36A91877}" type="pres">
      <dgm:prSet presAssocID="{C1FAAFFA-A72C-427A-A4C7-97E7EBE8C18A}" presName="connTx" presStyleLbl="parChTrans1D2" presStyleIdx="4" presStyleCnt="5"/>
      <dgm:spPr/>
      <dgm:t>
        <a:bodyPr/>
        <a:lstStyle/>
        <a:p>
          <a:endParaRPr lang="en-US"/>
        </a:p>
      </dgm:t>
    </dgm:pt>
    <dgm:pt modelId="{84CD4544-8EF8-4AFB-B11E-C29411D1C4E6}" type="pres">
      <dgm:prSet presAssocID="{948819A3-E455-4A87-B74E-E10852B3FB5C}" presName="root2" presStyleCnt="0"/>
      <dgm:spPr/>
      <dgm:t>
        <a:bodyPr/>
        <a:lstStyle/>
        <a:p>
          <a:endParaRPr lang="en-US"/>
        </a:p>
      </dgm:t>
    </dgm:pt>
    <dgm:pt modelId="{C2A20997-FC64-4AFB-9D50-9CF58321ABCA}" type="pres">
      <dgm:prSet presAssocID="{948819A3-E455-4A87-B74E-E10852B3FB5C}" presName="LevelTwoTextNode" presStyleLbl="node2" presStyleIdx="4" presStyleCnt="5" custLinFactY="-100000" custLinFactNeighborX="1888" custLinFactNeighborY="-13253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33C0986-CE17-4803-88AF-E72DA5CB95A0}" type="pres">
      <dgm:prSet presAssocID="{948819A3-E455-4A87-B74E-E10852B3FB5C}" presName="level3hierChild" presStyleCnt="0"/>
      <dgm:spPr/>
      <dgm:t>
        <a:bodyPr/>
        <a:lstStyle/>
        <a:p>
          <a:endParaRPr lang="en-US"/>
        </a:p>
      </dgm:t>
    </dgm:pt>
  </dgm:ptLst>
  <dgm:cxnLst>
    <dgm:cxn modelId="{4CA156C0-75B2-44E7-8742-9EBF278833C4}" type="presOf" srcId="{C1FAAFFA-A72C-427A-A4C7-97E7EBE8C18A}" destId="{4932FC34-3ECC-4E29-A8D4-19A696CA40C6}" srcOrd="0" destOrd="0" presId="urn:microsoft.com/office/officeart/2005/8/layout/hierarchy2"/>
    <dgm:cxn modelId="{893B0D50-677B-4DFB-ADC6-727EE5FCB6E7}" type="presOf" srcId="{5C49741F-5ECA-491A-BDAD-F4F0C21A12BC}" destId="{5EE27153-EF61-47CF-8BD5-9BAAE87C9842}" srcOrd="0" destOrd="0" presId="urn:microsoft.com/office/officeart/2005/8/layout/hierarchy2"/>
    <dgm:cxn modelId="{7771C25D-36CB-4119-8748-8AB19924F984}" srcId="{814B13ED-C2C6-4392-98F5-FEDF9FFF4278}" destId="{B8E15268-6D2B-4045-B8C8-1D9541895756}" srcOrd="3" destOrd="0" parTransId="{C2D0F5F6-9D17-4DEB-BBE6-DCDCFEF53E1A}" sibTransId="{810D05A7-C4BF-427E-A579-8977376F7157}"/>
    <dgm:cxn modelId="{29959801-6BDB-4EC1-BE02-3847840A1C86}" type="presOf" srcId="{B8E15268-6D2B-4045-B8C8-1D9541895756}" destId="{EE99D81C-BEA9-48C1-8256-0C4058CD4632}" srcOrd="0" destOrd="0" presId="urn:microsoft.com/office/officeart/2005/8/layout/hierarchy2"/>
    <dgm:cxn modelId="{E4EA974A-5226-4385-9A7E-CECC662FA080}" type="presOf" srcId="{C1FAAFFA-A72C-427A-A4C7-97E7EBE8C18A}" destId="{D11540C3-94DD-48E7-B065-1D4D36A91877}" srcOrd="1" destOrd="0" presId="urn:microsoft.com/office/officeart/2005/8/layout/hierarchy2"/>
    <dgm:cxn modelId="{CB588F25-6F9E-4393-88A4-DFFAC897DA06}" type="presOf" srcId="{5A72289F-222B-4E79-A100-00A4042FB869}" destId="{B69DA4F4-240A-414F-A174-385003A44A79}" srcOrd="0" destOrd="0" presId="urn:microsoft.com/office/officeart/2005/8/layout/hierarchy2"/>
    <dgm:cxn modelId="{9B4CB05C-5E2E-4758-9D9B-801C633AFEC7}" type="presOf" srcId="{03AAFF99-3A23-4A62-A86E-A46C053936EA}" destId="{A3F62D7A-0EF4-414F-8341-38448AB34863}" srcOrd="0" destOrd="0" presId="urn:microsoft.com/office/officeart/2005/8/layout/hierarchy2"/>
    <dgm:cxn modelId="{EC207708-0C58-4772-8B70-6051B4E90165}" type="presOf" srcId="{D4E0F6A0-F4FF-4B65-AD53-AA00E1009EF5}" destId="{84AD2574-E945-4414-A576-FFEDA42F241F}" srcOrd="0" destOrd="0" presId="urn:microsoft.com/office/officeart/2005/8/layout/hierarchy2"/>
    <dgm:cxn modelId="{6014967B-15D2-451B-BDAC-94FCAF8A999B}" type="presOf" srcId="{814B13ED-C2C6-4392-98F5-FEDF9FFF4278}" destId="{D4E28803-3B17-487B-BF67-BC8B109EB66C}" srcOrd="0" destOrd="0" presId="urn:microsoft.com/office/officeart/2005/8/layout/hierarchy2"/>
    <dgm:cxn modelId="{FEE134DF-D7DF-47D5-B11A-E53A0B59843B}" type="presOf" srcId="{C2D0F5F6-9D17-4DEB-BBE6-DCDCFEF53E1A}" destId="{F911E66C-7C02-4E76-9497-67C61C670392}" srcOrd="0" destOrd="0" presId="urn:microsoft.com/office/officeart/2005/8/layout/hierarchy2"/>
    <dgm:cxn modelId="{EE9633F1-8EE8-4D95-AE4A-36844608128A}" type="presOf" srcId="{948819A3-E455-4A87-B74E-E10852B3FB5C}" destId="{C2A20997-FC64-4AFB-9D50-9CF58321ABCA}" srcOrd="0" destOrd="0" presId="urn:microsoft.com/office/officeart/2005/8/layout/hierarchy2"/>
    <dgm:cxn modelId="{6F740F0F-94CB-4195-AB80-7CC82F4AAA47}" type="presOf" srcId="{C2D0F5F6-9D17-4DEB-BBE6-DCDCFEF53E1A}" destId="{C2519723-ABDF-4588-9C94-4FD1A1C9FE86}" srcOrd="1" destOrd="0" presId="urn:microsoft.com/office/officeart/2005/8/layout/hierarchy2"/>
    <dgm:cxn modelId="{D4F3747C-33CB-450A-9952-3C591D4C844C}" type="presOf" srcId="{D4E0F6A0-F4FF-4B65-AD53-AA00E1009EF5}" destId="{728DDD97-4489-4C1D-9AA6-2F685F2A281D}" srcOrd="1" destOrd="0" presId="urn:microsoft.com/office/officeart/2005/8/layout/hierarchy2"/>
    <dgm:cxn modelId="{41F03CA0-C874-4973-A4E1-C271D60EA17C}" srcId="{680CA1AC-8106-43A0-AFDD-174DB4D961BA}" destId="{814B13ED-C2C6-4392-98F5-FEDF9FFF4278}" srcOrd="0" destOrd="0" parTransId="{CCB8C9B9-4E4F-4041-AE77-A43DA029E53B}" sibTransId="{764761CC-8EBB-4FC6-BACE-F4CDFC00957C}"/>
    <dgm:cxn modelId="{C5F1378B-BDC2-433F-A422-2249BBBF0C86}" type="presOf" srcId="{03AAFF99-3A23-4A62-A86E-A46C053936EA}" destId="{7C87471E-9514-48CB-8A5A-DA5CBCF70323}" srcOrd="1" destOrd="0" presId="urn:microsoft.com/office/officeart/2005/8/layout/hierarchy2"/>
    <dgm:cxn modelId="{9F61DC14-45B3-4A55-97FD-9A81BA349A8B}" srcId="{814B13ED-C2C6-4392-98F5-FEDF9FFF4278}" destId="{D18405AE-D49D-47E5-82A7-AFFACF3CD453}" srcOrd="0" destOrd="0" parTransId="{5C49741F-5ECA-491A-BDAD-F4F0C21A12BC}" sibTransId="{A19E5AEB-B9E2-4C80-A1DA-3368D777085C}"/>
    <dgm:cxn modelId="{3D8C1C40-E811-4B32-83F0-9B6B42AB7178}" type="presOf" srcId="{D18405AE-D49D-47E5-82A7-AFFACF3CD453}" destId="{CFD644E9-BAED-4079-ACA9-2138C80368EE}" srcOrd="0" destOrd="0" presId="urn:microsoft.com/office/officeart/2005/8/layout/hierarchy2"/>
    <dgm:cxn modelId="{374614AE-355F-4478-BD6E-EBA8A28EE6A2}" srcId="{814B13ED-C2C6-4392-98F5-FEDF9FFF4278}" destId="{948819A3-E455-4A87-B74E-E10852B3FB5C}" srcOrd="4" destOrd="0" parTransId="{C1FAAFFA-A72C-427A-A4C7-97E7EBE8C18A}" sibTransId="{3A04658B-B4F2-420E-B2CB-36D6639621F8}"/>
    <dgm:cxn modelId="{71E4C3EE-EC10-4804-8F36-CB7ED9364CAD}" type="presOf" srcId="{5C49741F-5ECA-491A-BDAD-F4F0C21A12BC}" destId="{601FB1FE-C88E-4DF4-856C-D850776A6807}" srcOrd="1" destOrd="0" presId="urn:microsoft.com/office/officeart/2005/8/layout/hierarchy2"/>
    <dgm:cxn modelId="{8AAE6496-F4F0-41EA-A518-1A1D84F26311}" srcId="{814B13ED-C2C6-4392-98F5-FEDF9FFF4278}" destId="{5A72289F-222B-4E79-A100-00A4042FB869}" srcOrd="2" destOrd="0" parTransId="{03AAFF99-3A23-4A62-A86E-A46C053936EA}" sibTransId="{0C396F41-7E56-4512-8AC2-EB3B55A58B43}"/>
    <dgm:cxn modelId="{A014B3DF-BDA8-4A8B-8DBD-21D0238DC5C1}" type="presOf" srcId="{680CA1AC-8106-43A0-AFDD-174DB4D961BA}" destId="{89069339-661D-4D15-84FE-7E8FE4D4F16D}" srcOrd="0" destOrd="0" presId="urn:microsoft.com/office/officeart/2005/8/layout/hierarchy2"/>
    <dgm:cxn modelId="{6C124E55-345E-4489-918E-47E10A96B220}" type="presOf" srcId="{395CC2A8-BBF1-4ECC-9086-D4BD87B2FC41}" destId="{0E29146E-985B-4B17-AE77-6DACAAD2885D}" srcOrd="0" destOrd="0" presId="urn:microsoft.com/office/officeart/2005/8/layout/hierarchy2"/>
    <dgm:cxn modelId="{E6AB81CE-251B-45EE-93CC-B89B95115F75}" srcId="{814B13ED-C2C6-4392-98F5-FEDF9FFF4278}" destId="{395CC2A8-BBF1-4ECC-9086-D4BD87B2FC41}" srcOrd="1" destOrd="0" parTransId="{D4E0F6A0-F4FF-4B65-AD53-AA00E1009EF5}" sibTransId="{1FA432E2-1B9E-4EC8-B5E1-7309D6B7A249}"/>
    <dgm:cxn modelId="{43F5E91A-3778-462F-A276-6357DC4E2E3D}" type="presParOf" srcId="{89069339-661D-4D15-84FE-7E8FE4D4F16D}" destId="{F7B27308-ACC4-4DC6-A4F3-FB0BBFD2FF07}" srcOrd="0" destOrd="0" presId="urn:microsoft.com/office/officeart/2005/8/layout/hierarchy2"/>
    <dgm:cxn modelId="{37D193D5-8F5E-431E-94CC-CCBFC7EF56CF}" type="presParOf" srcId="{F7B27308-ACC4-4DC6-A4F3-FB0BBFD2FF07}" destId="{D4E28803-3B17-487B-BF67-BC8B109EB66C}" srcOrd="0" destOrd="0" presId="urn:microsoft.com/office/officeart/2005/8/layout/hierarchy2"/>
    <dgm:cxn modelId="{70DF8466-9124-4B54-9803-004D91593C2B}" type="presParOf" srcId="{F7B27308-ACC4-4DC6-A4F3-FB0BBFD2FF07}" destId="{DCFA1026-A0E8-403B-8C1F-17BEC9EA6843}" srcOrd="1" destOrd="0" presId="urn:microsoft.com/office/officeart/2005/8/layout/hierarchy2"/>
    <dgm:cxn modelId="{E26A0155-D2BD-464C-B9AA-07F4127B3935}" type="presParOf" srcId="{DCFA1026-A0E8-403B-8C1F-17BEC9EA6843}" destId="{5EE27153-EF61-47CF-8BD5-9BAAE87C9842}" srcOrd="0" destOrd="0" presId="urn:microsoft.com/office/officeart/2005/8/layout/hierarchy2"/>
    <dgm:cxn modelId="{FEE7995D-E92F-4451-95F7-32C3EFEF78ED}" type="presParOf" srcId="{5EE27153-EF61-47CF-8BD5-9BAAE87C9842}" destId="{601FB1FE-C88E-4DF4-856C-D850776A6807}" srcOrd="0" destOrd="0" presId="urn:microsoft.com/office/officeart/2005/8/layout/hierarchy2"/>
    <dgm:cxn modelId="{04CFB1EB-B619-4A13-AAD7-A1D56318E398}" type="presParOf" srcId="{DCFA1026-A0E8-403B-8C1F-17BEC9EA6843}" destId="{1F022979-3117-472A-A889-B7F2AB8BCE2F}" srcOrd="1" destOrd="0" presId="urn:microsoft.com/office/officeart/2005/8/layout/hierarchy2"/>
    <dgm:cxn modelId="{8F9F5B4D-9462-47E1-B598-719769A8B53E}" type="presParOf" srcId="{1F022979-3117-472A-A889-B7F2AB8BCE2F}" destId="{CFD644E9-BAED-4079-ACA9-2138C80368EE}" srcOrd="0" destOrd="0" presId="urn:microsoft.com/office/officeart/2005/8/layout/hierarchy2"/>
    <dgm:cxn modelId="{B1389D2E-BC3F-4BA4-9514-15FFAF4503A5}" type="presParOf" srcId="{1F022979-3117-472A-A889-B7F2AB8BCE2F}" destId="{A1DEF2F9-C7E7-4C25-981B-D81DF2A06129}" srcOrd="1" destOrd="0" presId="urn:microsoft.com/office/officeart/2005/8/layout/hierarchy2"/>
    <dgm:cxn modelId="{ECBBA4F6-E991-4B86-83FC-BB82B8D06D70}" type="presParOf" srcId="{DCFA1026-A0E8-403B-8C1F-17BEC9EA6843}" destId="{84AD2574-E945-4414-A576-FFEDA42F241F}" srcOrd="2" destOrd="0" presId="urn:microsoft.com/office/officeart/2005/8/layout/hierarchy2"/>
    <dgm:cxn modelId="{F7C90995-878F-48FC-A490-41CB3D72EAFA}" type="presParOf" srcId="{84AD2574-E945-4414-A576-FFEDA42F241F}" destId="{728DDD97-4489-4C1D-9AA6-2F685F2A281D}" srcOrd="0" destOrd="0" presId="urn:microsoft.com/office/officeart/2005/8/layout/hierarchy2"/>
    <dgm:cxn modelId="{6083E5F8-032B-4262-8AD1-ED329D2F543E}" type="presParOf" srcId="{DCFA1026-A0E8-403B-8C1F-17BEC9EA6843}" destId="{E5323F17-5777-48A8-A8DA-5DB378BBAC4A}" srcOrd="3" destOrd="0" presId="urn:microsoft.com/office/officeart/2005/8/layout/hierarchy2"/>
    <dgm:cxn modelId="{6D423122-9AE3-407B-9B8D-29F67C5CC026}" type="presParOf" srcId="{E5323F17-5777-48A8-A8DA-5DB378BBAC4A}" destId="{0E29146E-985B-4B17-AE77-6DACAAD2885D}" srcOrd="0" destOrd="0" presId="urn:microsoft.com/office/officeart/2005/8/layout/hierarchy2"/>
    <dgm:cxn modelId="{201545A4-8FDE-4E7B-9F69-CCB298BFD745}" type="presParOf" srcId="{E5323F17-5777-48A8-A8DA-5DB378BBAC4A}" destId="{8017DEDA-A81C-4802-9E9B-27AA320D726B}" srcOrd="1" destOrd="0" presId="urn:microsoft.com/office/officeart/2005/8/layout/hierarchy2"/>
    <dgm:cxn modelId="{8C04B5D8-F42C-4ECE-8C89-284152445838}" type="presParOf" srcId="{DCFA1026-A0E8-403B-8C1F-17BEC9EA6843}" destId="{A3F62D7A-0EF4-414F-8341-38448AB34863}" srcOrd="4" destOrd="0" presId="urn:microsoft.com/office/officeart/2005/8/layout/hierarchy2"/>
    <dgm:cxn modelId="{415C19A3-575E-4A35-9BAF-5D1DE50FA0B7}" type="presParOf" srcId="{A3F62D7A-0EF4-414F-8341-38448AB34863}" destId="{7C87471E-9514-48CB-8A5A-DA5CBCF70323}" srcOrd="0" destOrd="0" presId="urn:microsoft.com/office/officeart/2005/8/layout/hierarchy2"/>
    <dgm:cxn modelId="{EDF6AC22-37D5-4978-BEF4-4243392B2E28}" type="presParOf" srcId="{DCFA1026-A0E8-403B-8C1F-17BEC9EA6843}" destId="{1DF9D110-CE09-4B41-8258-5799987F096D}" srcOrd="5" destOrd="0" presId="urn:microsoft.com/office/officeart/2005/8/layout/hierarchy2"/>
    <dgm:cxn modelId="{E1A74DFD-F280-4CBD-9C5E-69CC3FDBC5B5}" type="presParOf" srcId="{1DF9D110-CE09-4B41-8258-5799987F096D}" destId="{B69DA4F4-240A-414F-A174-385003A44A79}" srcOrd="0" destOrd="0" presId="urn:microsoft.com/office/officeart/2005/8/layout/hierarchy2"/>
    <dgm:cxn modelId="{F158061A-2913-4DC3-8E64-6E14C2A1CE9C}" type="presParOf" srcId="{1DF9D110-CE09-4B41-8258-5799987F096D}" destId="{3F41EF6E-FDAD-4F3C-82AF-8D9E9D8F3033}" srcOrd="1" destOrd="0" presId="urn:microsoft.com/office/officeart/2005/8/layout/hierarchy2"/>
    <dgm:cxn modelId="{D90BAB8F-5C83-4ABB-BDAB-979DD3EDB22D}" type="presParOf" srcId="{DCFA1026-A0E8-403B-8C1F-17BEC9EA6843}" destId="{F911E66C-7C02-4E76-9497-67C61C670392}" srcOrd="6" destOrd="0" presId="urn:microsoft.com/office/officeart/2005/8/layout/hierarchy2"/>
    <dgm:cxn modelId="{090EC4A9-C2F5-49F5-BE22-8B8E5A54CEB7}" type="presParOf" srcId="{F911E66C-7C02-4E76-9497-67C61C670392}" destId="{C2519723-ABDF-4588-9C94-4FD1A1C9FE86}" srcOrd="0" destOrd="0" presId="urn:microsoft.com/office/officeart/2005/8/layout/hierarchy2"/>
    <dgm:cxn modelId="{B1CFD8AA-0C30-44B9-A043-B8BBC797B569}" type="presParOf" srcId="{DCFA1026-A0E8-403B-8C1F-17BEC9EA6843}" destId="{7B3878DF-21F1-4504-9F2F-AB6ABA0120B8}" srcOrd="7" destOrd="0" presId="urn:microsoft.com/office/officeart/2005/8/layout/hierarchy2"/>
    <dgm:cxn modelId="{1712C939-AB02-4DA6-9D1F-9F4F46E21324}" type="presParOf" srcId="{7B3878DF-21F1-4504-9F2F-AB6ABA0120B8}" destId="{EE99D81C-BEA9-48C1-8256-0C4058CD4632}" srcOrd="0" destOrd="0" presId="urn:microsoft.com/office/officeart/2005/8/layout/hierarchy2"/>
    <dgm:cxn modelId="{B05899AE-32A8-448F-BF20-4BB7556FB0E8}" type="presParOf" srcId="{7B3878DF-21F1-4504-9F2F-AB6ABA0120B8}" destId="{94B46F9B-3969-4473-AE41-FCE884699659}" srcOrd="1" destOrd="0" presId="urn:microsoft.com/office/officeart/2005/8/layout/hierarchy2"/>
    <dgm:cxn modelId="{ABE47D90-8126-4971-A45E-8C83A0C31B59}" type="presParOf" srcId="{DCFA1026-A0E8-403B-8C1F-17BEC9EA6843}" destId="{4932FC34-3ECC-4E29-A8D4-19A696CA40C6}" srcOrd="8" destOrd="0" presId="urn:microsoft.com/office/officeart/2005/8/layout/hierarchy2"/>
    <dgm:cxn modelId="{D8576807-55B3-4E83-8AE6-8300F817EBC9}" type="presParOf" srcId="{4932FC34-3ECC-4E29-A8D4-19A696CA40C6}" destId="{D11540C3-94DD-48E7-B065-1D4D36A91877}" srcOrd="0" destOrd="0" presId="urn:microsoft.com/office/officeart/2005/8/layout/hierarchy2"/>
    <dgm:cxn modelId="{0DA104D9-A6B8-4E1E-9729-E57B4E7E4851}" type="presParOf" srcId="{DCFA1026-A0E8-403B-8C1F-17BEC9EA6843}" destId="{84CD4544-8EF8-4AFB-B11E-C29411D1C4E6}" srcOrd="9" destOrd="0" presId="urn:microsoft.com/office/officeart/2005/8/layout/hierarchy2"/>
    <dgm:cxn modelId="{D29321D7-6218-41FB-B442-D9CD7919D791}" type="presParOf" srcId="{84CD4544-8EF8-4AFB-B11E-C29411D1C4E6}" destId="{C2A20997-FC64-4AFB-9D50-9CF58321ABCA}" srcOrd="0" destOrd="0" presId="urn:microsoft.com/office/officeart/2005/8/layout/hierarchy2"/>
    <dgm:cxn modelId="{40F3034F-D9DD-4C82-96CE-186BD6EF8A23}" type="presParOf" srcId="{84CD4544-8EF8-4AFB-B11E-C29411D1C4E6}" destId="{433C0986-CE17-4803-88AF-E72DA5CB95A0}" srcOrd="1" destOrd="0" presId="urn:microsoft.com/office/officeart/2005/8/layout/hierarchy2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70897AD6-14F3-4148-A6F8-E6E90960A6A0}" type="doc">
      <dgm:prSet loTypeId="urn:microsoft.com/office/officeart/2005/8/layout/vList4#1" loCatId="list" qsTypeId="urn:microsoft.com/office/officeart/2005/8/quickstyle/simple2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5959B157-EED5-4D46-B989-EC6680031D1A}">
      <dgm:prSet phldrT="[Text]" custT="1"/>
      <dgm:spPr/>
      <dgm:t>
        <a:bodyPr/>
        <a:lstStyle/>
        <a:p>
          <a:pPr marL="0" marR="0" indent="0" algn="just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n-US" sz="2400" b="0" dirty="0" smtClean="0">
              <a:latin typeface="Arial" pitchFamily="34" charset="0"/>
              <a:cs typeface="Arial" pitchFamily="34" charset="0"/>
            </a:rPr>
            <a:t>Brackish and Saline water aquaculture has </a:t>
          </a:r>
          <a:r>
            <a:rPr lang="en-US" sz="2400" b="1" dirty="0" smtClean="0">
              <a:latin typeface="Arial" pitchFamily="34" charset="0"/>
              <a:cs typeface="Arial" pitchFamily="34" charset="0"/>
            </a:rPr>
            <a:t>gained a great momentum 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in India</a:t>
          </a:r>
        </a:p>
        <a:p>
          <a:pPr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400" b="0" dirty="0">
            <a:latin typeface="Arial" pitchFamily="34" charset="0"/>
            <a:cs typeface="Arial" pitchFamily="34" charset="0"/>
          </a:endParaRPr>
        </a:p>
      </dgm:t>
    </dgm:pt>
    <dgm:pt modelId="{719F8C6D-3303-4CD0-9C88-317658E9329F}" type="parTrans" cxnId="{950138A0-2B26-4292-8BC8-A79B4B88A57E}">
      <dgm:prSet/>
      <dgm:spPr/>
      <dgm:t>
        <a:bodyPr/>
        <a:lstStyle/>
        <a:p>
          <a:endParaRPr lang="en-US"/>
        </a:p>
      </dgm:t>
    </dgm:pt>
    <dgm:pt modelId="{28EA4BAD-A2DB-47CE-8166-8740E8B23B6E}" type="sibTrans" cxnId="{950138A0-2B26-4292-8BC8-A79B4B88A57E}">
      <dgm:prSet/>
      <dgm:spPr/>
      <dgm:t>
        <a:bodyPr/>
        <a:lstStyle/>
        <a:p>
          <a:endParaRPr lang="en-US"/>
        </a:p>
      </dgm:t>
    </dgm:pt>
    <dgm:pt modelId="{893B90B3-FCFB-4362-8A1F-9B4C09FED7F7}">
      <dgm:prSet phldrT="[Text]" custT="1"/>
      <dgm:spPr/>
      <dgm:t>
        <a:bodyPr/>
        <a:lstStyle/>
        <a:p>
          <a:pPr algn="just"/>
          <a:r>
            <a:rPr lang="en-US" sz="2400" b="0" dirty="0" smtClean="0">
              <a:latin typeface="Arial" pitchFamily="34" charset="0"/>
              <a:cs typeface="Arial" pitchFamily="34" charset="0"/>
            </a:rPr>
            <a:t>Brackish water aquaculture contributes </a:t>
          </a:r>
          <a:r>
            <a:rPr lang="en-US" sz="2400" b="1" dirty="0" smtClean="0">
              <a:latin typeface="Arial" pitchFamily="34" charset="0"/>
              <a:cs typeface="Arial" pitchFamily="34" charset="0"/>
            </a:rPr>
            <a:t>86 % by volume 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and </a:t>
          </a:r>
          <a:r>
            <a:rPr lang="en-US" sz="2400" b="1" dirty="0" smtClean="0">
              <a:latin typeface="Arial" pitchFamily="34" charset="0"/>
              <a:cs typeface="Arial" pitchFamily="34" charset="0"/>
            </a:rPr>
            <a:t>84 % by value </a:t>
          </a:r>
          <a:r>
            <a:rPr lang="en-US" sz="2400" b="0" dirty="0" smtClean="0">
              <a:latin typeface="Arial" pitchFamily="34" charset="0"/>
              <a:cs typeface="Arial" pitchFamily="34" charset="0"/>
            </a:rPr>
            <a:t>of the </a:t>
          </a:r>
          <a:r>
            <a:rPr lang="en-US" sz="2400" b="1" dirty="0" smtClean="0">
              <a:latin typeface="Arial" pitchFamily="34" charset="0"/>
              <a:cs typeface="Arial" pitchFamily="34" charset="0"/>
            </a:rPr>
            <a:t>export.</a:t>
          </a:r>
        </a:p>
      </dgm:t>
    </dgm:pt>
    <dgm:pt modelId="{15BC6C66-51EA-4151-9CFB-47518EE26FA3}" type="parTrans" cxnId="{858F132E-D1EE-41D9-8FF1-3872B15C7EE0}">
      <dgm:prSet/>
      <dgm:spPr/>
      <dgm:t>
        <a:bodyPr/>
        <a:lstStyle/>
        <a:p>
          <a:endParaRPr lang="en-US"/>
        </a:p>
      </dgm:t>
    </dgm:pt>
    <dgm:pt modelId="{284FD5BA-2978-4B41-8456-D584F7AEC51B}" type="sibTrans" cxnId="{858F132E-D1EE-41D9-8FF1-3872B15C7EE0}">
      <dgm:prSet/>
      <dgm:spPr/>
      <dgm:t>
        <a:bodyPr/>
        <a:lstStyle/>
        <a:p>
          <a:endParaRPr lang="en-US"/>
        </a:p>
      </dgm:t>
    </dgm:pt>
    <dgm:pt modelId="{829FDAE5-498B-4585-A66A-262B46F2CF3F}">
      <dgm:prSet phldrT="[Text]" custT="1"/>
      <dgm:spPr/>
      <dgm:t>
        <a:bodyPr/>
        <a:lstStyle/>
        <a:p>
          <a:pPr algn="just"/>
          <a:r>
            <a:rPr lang="en-US" sz="2400" b="0" dirty="0" smtClean="0">
              <a:latin typeface="Arial" pitchFamily="34" charset="0"/>
              <a:cs typeface="Arial" pitchFamily="34" charset="0"/>
            </a:rPr>
            <a:t>Brackish water shrimp aquaculture production has risen from 20 MT in 1970 to </a:t>
          </a:r>
          <a:r>
            <a:rPr lang="en-US" sz="2400" b="1" dirty="0" smtClean="0">
              <a:latin typeface="Arial" pitchFamily="34" charset="0"/>
              <a:cs typeface="Arial" pitchFamily="34" charset="0"/>
            </a:rPr>
            <a:t>7 </a:t>
          </a:r>
          <a:r>
            <a:rPr lang="en-US" sz="2400" b="1" dirty="0" err="1" smtClean="0">
              <a:latin typeface="Arial" pitchFamily="34" charset="0"/>
              <a:cs typeface="Arial" pitchFamily="34" charset="0"/>
            </a:rPr>
            <a:t>lakh</a:t>
          </a:r>
          <a:r>
            <a:rPr lang="en-US" sz="2400" b="1" dirty="0" smtClean="0">
              <a:latin typeface="Arial" pitchFamily="34" charset="0"/>
              <a:cs typeface="Arial" pitchFamily="34" charset="0"/>
            </a:rPr>
            <a:t> MT in 2020</a:t>
          </a:r>
          <a:endParaRPr lang="en-US" sz="2400" b="1" dirty="0">
            <a:latin typeface="Arial" pitchFamily="34" charset="0"/>
            <a:cs typeface="Arial" pitchFamily="34" charset="0"/>
          </a:endParaRPr>
        </a:p>
      </dgm:t>
    </dgm:pt>
    <dgm:pt modelId="{1D7AA349-A887-4477-9CB1-605D91FDF3EF}" type="sibTrans" cxnId="{A015FE22-2707-4D95-ADF4-B3F6505365F2}">
      <dgm:prSet/>
      <dgm:spPr/>
      <dgm:t>
        <a:bodyPr/>
        <a:lstStyle/>
        <a:p>
          <a:endParaRPr lang="en-US"/>
        </a:p>
      </dgm:t>
    </dgm:pt>
    <dgm:pt modelId="{078FB8A9-1723-43D4-985E-9C29826BC611}" type="parTrans" cxnId="{A015FE22-2707-4D95-ADF4-B3F6505365F2}">
      <dgm:prSet/>
      <dgm:spPr/>
      <dgm:t>
        <a:bodyPr/>
        <a:lstStyle/>
        <a:p>
          <a:endParaRPr lang="en-US"/>
        </a:p>
      </dgm:t>
    </dgm:pt>
    <dgm:pt modelId="{2C4AB52B-2D6A-498D-B3C0-4A7EDE159062}" type="pres">
      <dgm:prSet presAssocID="{70897AD6-14F3-4148-A6F8-E6E90960A6A0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884244E-1E19-4960-BB9E-65C676B6078D}" type="pres">
      <dgm:prSet presAssocID="{5959B157-EED5-4D46-B989-EC6680031D1A}" presName="comp" presStyleCnt="0"/>
      <dgm:spPr/>
      <dgm:t>
        <a:bodyPr/>
        <a:lstStyle/>
        <a:p>
          <a:endParaRPr lang="en-US"/>
        </a:p>
      </dgm:t>
    </dgm:pt>
    <dgm:pt modelId="{D0372277-5D18-423E-B074-C520A236EF7F}" type="pres">
      <dgm:prSet presAssocID="{5959B157-EED5-4D46-B989-EC6680031D1A}" presName="box" presStyleLbl="node1" presStyleIdx="0" presStyleCnt="3" custScaleY="69966" custLinFactNeighborX="1250"/>
      <dgm:spPr/>
      <dgm:t>
        <a:bodyPr/>
        <a:lstStyle/>
        <a:p>
          <a:endParaRPr lang="en-US"/>
        </a:p>
      </dgm:t>
    </dgm:pt>
    <dgm:pt modelId="{B92CCB13-7A06-4610-8234-458EFA63FAD4}" type="pres">
      <dgm:prSet presAssocID="{5959B157-EED5-4D46-B989-EC6680031D1A}" presName="img" presStyleLbl="fgImgPlace1" presStyleIdx="0" presStyleCnt="3" custScaleX="99633" custScaleY="82390" custLinFactNeighborX="-486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030CAB8A-DC39-4605-BC10-5F7BDE4630A3}" type="pres">
      <dgm:prSet presAssocID="{5959B157-EED5-4D46-B989-EC6680031D1A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721BF24-F2BF-43AD-9437-BF2C18B3FA18}" type="pres">
      <dgm:prSet presAssocID="{28EA4BAD-A2DB-47CE-8166-8740E8B23B6E}" presName="spacer" presStyleCnt="0"/>
      <dgm:spPr/>
      <dgm:t>
        <a:bodyPr/>
        <a:lstStyle/>
        <a:p>
          <a:endParaRPr lang="en-US"/>
        </a:p>
      </dgm:t>
    </dgm:pt>
    <dgm:pt modelId="{5F243231-1DEA-4774-A46A-48E85120039B}" type="pres">
      <dgm:prSet presAssocID="{829FDAE5-498B-4585-A66A-262B46F2CF3F}" presName="comp" presStyleCnt="0"/>
      <dgm:spPr/>
      <dgm:t>
        <a:bodyPr/>
        <a:lstStyle/>
        <a:p>
          <a:endParaRPr lang="en-US"/>
        </a:p>
      </dgm:t>
    </dgm:pt>
    <dgm:pt modelId="{F05C9CA6-21A3-4FF9-8DE6-4462EC181011}" type="pres">
      <dgm:prSet presAssocID="{829FDAE5-498B-4585-A66A-262B46F2CF3F}" presName="box" presStyleLbl="node1" presStyleIdx="1" presStyleCnt="3" custScaleY="86224" custLinFactNeighborX="520" custLinFactNeighborY="6404"/>
      <dgm:spPr/>
      <dgm:t>
        <a:bodyPr/>
        <a:lstStyle/>
        <a:p>
          <a:endParaRPr lang="en-US"/>
        </a:p>
      </dgm:t>
    </dgm:pt>
    <dgm:pt modelId="{A6B47E05-3150-4283-99D2-0A4F34A39E73}" type="pres">
      <dgm:prSet presAssocID="{829FDAE5-498B-4585-A66A-262B46F2CF3F}" presName="img" presStyleLbl="fgImgPlace1" presStyleIdx="1" presStyleCnt="3" custLinFactNeighborX="-5556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6C3C64FC-D78E-4A24-898F-9C42B644202A}" type="pres">
      <dgm:prSet presAssocID="{829FDAE5-498B-4585-A66A-262B46F2CF3F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EF80ED2-33AB-4FB7-A544-39761374C44D}" type="pres">
      <dgm:prSet presAssocID="{1D7AA349-A887-4477-9CB1-605D91FDF3EF}" presName="spacer" presStyleCnt="0"/>
      <dgm:spPr/>
      <dgm:t>
        <a:bodyPr/>
        <a:lstStyle/>
        <a:p>
          <a:endParaRPr lang="en-US"/>
        </a:p>
      </dgm:t>
    </dgm:pt>
    <dgm:pt modelId="{1F7646E8-C1A1-4788-AF15-C1FE29A0E3B9}" type="pres">
      <dgm:prSet presAssocID="{893B90B3-FCFB-4362-8A1F-9B4C09FED7F7}" presName="comp" presStyleCnt="0"/>
      <dgm:spPr/>
      <dgm:t>
        <a:bodyPr/>
        <a:lstStyle/>
        <a:p>
          <a:endParaRPr lang="en-US"/>
        </a:p>
      </dgm:t>
    </dgm:pt>
    <dgm:pt modelId="{5CA3108A-3C62-44F4-9F6D-6AD3753C5D8B}" type="pres">
      <dgm:prSet presAssocID="{893B90B3-FCFB-4362-8A1F-9B4C09FED7F7}" presName="box" presStyleLbl="node1" presStyleIdx="2" presStyleCnt="3"/>
      <dgm:spPr/>
      <dgm:t>
        <a:bodyPr/>
        <a:lstStyle/>
        <a:p>
          <a:endParaRPr lang="en-US"/>
        </a:p>
      </dgm:t>
    </dgm:pt>
    <dgm:pt modelId="{DD66C4FB-39ED-4456-BDBD-2C96E17DF7AF}" type="pres">
      <dgm:prSet presAssocID="{893B90B3-FCFB-4362-8A1F-9B4C09FED7F7}" presName="img" presStyleLbl="fgImgPlace1" presStyleIdx="2" presStyleCnt="3" custScaleY="118937" custLinFactNeighborX="-5556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en-US"/>
        </a:p>
      </dgm:t>
    </dgm:pt>
    <dgm:pt modelId="{37E3CC7A-0042-4402-B93A-0D63547BD486}" type="pres">
      <dgm:prSet presAssocID="{893B90B3-FCFB-4362-8A1F-9B4C09FED7F7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1894146-C07D-4502-B73B-CA7EEC0B24E4}" type="presOf" srcId="{5959B157-EED5-4D46-B989-EC6680031D1A}" destId="{030CAB8A-DC39-4605-BC10-5F7BDE4630A3}" srcOrd="1" destOrd="0" presId="urn:microsoft.com/office/officeart/2005/8/layout/vList4#1"/>
    <dgm:cxn modelId="{5E0165F1-DF75-4586-A687-1AFB673E8272}" type="presOf" srcId="{893B90B3-FCFB-4362-8A1F-9B4C09FED7F7}" destId="{5CA3108A-3C62-44F4-9F6D-6AD3753C5D8B}" srcOrd="0" destOrd="0" presId="urn:microsoft.com/office/officeart/2005/8/layout/vList4#1"/>
    <dgm:cxn modelId="{A59F60D0-F4D7-4521-A5A4-FC40406B0E32}" type="presOf" srcId="{5959B157-EED5-4D46-B989-EC6680031D1A}" destId="{D0372277-5D18-423E-B074-C520A236EF7F}" srcOrd="0" destOrd="0" presId="urn:microsoft.com/office/officeart/2005/8/layout/vList4#1"/>
    <dgm:cxn modelId="{858F132E-D1EE-41D9-8FF1-3872B15C7EE0}" srcId="{70897AD6-14F3-4148-A6F8-E6E90960A6A0}" destId="{893B90B3-FCFB-4362-8A1F-9B4C09FED7F7}" srcOrd="2" destOrd="0" parTransId="{15BC6C66-51EA-4151-9CFB-47518EE26FA3}" sibTransId="{284FD5BA-2978-4B41-8456-D584F7AEC51B}"/>
    <dgm:cxn modelId="{9B7FB54C-4029-4607-94B3-8943A35A5A62}" type="presOf" srcId="{829FDAE5-498B-4585-A66A-262B46F2CF3F}" destId="{6C3C64FC-D78E-4A24-898F-9C42B644202A}" srcOrd="1" destOrd="0" presId="urn:microsoft.com/office/officeart/2005/8/layout/vList4#1"/>
    <dgm:cxn modelId="{950138A0-2B26-4292-8BC8-A79B4B88A57E}" srcId="{70897AD6-14F3-4148-A6F8-E6E90960A6A0}" destId="{5959B157-EED5-4D46-B989-EC6680031D1A}" srcOrd="0" destOrd="0" parTransId="{719F8C6D-3303-4CD0-9C88-317658E9329F}" sibTransId="{28EA4BAD-A2DB-47CE-8166-8740E8B23B6E}"/>
    <dgm:cxn modelId="{A015FE22-2707-4D95-ADF4-B3F6505365F2}" srcId="{70897AD6-14F3-4148-A6F8-E6E90960A6A0}" destId="{829FDAE5-498B-4585-A66A-262B46F2CF3F}" srcOrd="1" destOrd="0" parTransId="{078FB8A9-1723-43D4-985E-9C29826BC611}" sibTransId="{1D7AA349-A887-4477-9CB1-605D91FDF3EF}"/>
    <dgm:cxn modelId="{26C2BFBE-6525-42DE-90CB-FE154E2E8AA6}" type="presOf" srcId="{70897AD6-14F3-4148-A6F8-E6E90960A6A0}" destId="{2C4AB52B-2D6A-498D-B3C0-4A7EDE159062}" srcOrd="0" destOrd="0" presId="urn:microsoft.com/office/officeart/2005/8/layout/vList4#1"/>
    <dgm:cxn modelId="{6BB58614-FB27-44DA-A915-A2392A2B7BE6}" type="presOf" srcId="{893B90B3-FCFB-4362-8A1F-9B4C09FED7F7}" destId="{37E3CC7A-0042-4402-B93A-0D63547BD486}" srcOrd="1" destOrd="0" presId="urn:microsoft.com/office/officeart/2005/8/layout/vList4#1"/>
    <dgm:cxn modelId="{87FBBB42-C461-4670-A096-D9919ACC8F9F}" type="presOf" srcId="{829FDAE5-498B-4585-A66A-262B46F2CF3F}" destId="{F05C9CA6-21A3-4FF9-8DE6-4462EC181011}" srcOrd="0" destOrd="0" presId="urn:microsoft.com/office/officeart/2005/8/layout/vList4#1"/>
    <dgm:cxn modelId="{31FD9A54-50EF-4598-9718-31AE8841E167}" type="presParOf" srcId="{2C4AB52B-2D6A-498D-B3C0-4A7EDE159062}" destId="{C884244E-1E19-4960-BB9E-65C676B6078D}" srcOrd="0" destOrd="0" presId="urn:microsoft.com/office/officeart/2005/8/layout/vList4#1"/>
    <dgm:cxn modelId="{D09481EB-A24D-4BB8-9790-D2A79F7A3575}" type="presParOf" srcId="{C884244E-1E19-4960-BB9E-65C676B6078D}" destId="{D0372277-5D18-423E-B074-C520A236EF7F}" srcOrd="0" destOrd="0" presId="urn:microsoft.com/office/officeart/2005/8/layout/vList4#1"/>
    <dgm:cxn modelId="{F32A3376-E609-4DAF-9D0B-4003608F5379}" type="presParOf" srcId="{C884244E-1E19-4960-BB9E-65C676B6078D}" destId="{B92CCB13-7A06-4610-8234-458EFA63FAD4}" srcOrd="1" destOrd="0" presId="urn:microsoft.com/office/officeart/2005/8/layout/vList4#1"/>
    <dgm:cxn modelId="{15C2ACF2-2BC0-4A2F-A8A6-F91B13652100}" type="presParOf" srcId="{C884244E-1E19-4960-BB9E-65C676B6078D}" destId="{030CAB8A-DC39-4605-BC10-5F7BDE4630A3}" srcOrd="2" destOrd="0" presId="urn:microsoft.com/office/officeart/2005/8/layout/vList4#1"/>
    <dgm:cxn modelId="{4CCA2A42-5546-4868-BFD0-6907F91277F0}" type="presParOf" srcId="{2C4AB52B-2D6A-498D-B3C0-4A7EDE159062}" destId="{D721BF24-F2BF-43AD-9437-BF2C18B3FA18}" srcOrd="1" destOrd="0" presId="urn:microsoft.com/office/officeart/2005/8/layout/vList4#1"/>
    <dgm:cxn modelId="{C2669C68-0BE6-4AC6-822A-5C9E99DC2C66}" type="presParOf" srcId="{2C4AB52B-2D6A-498D-B3C0-4A7EDE159062}" destId="{5F243231-1DEA-4774-A46A-48E85120039B}" srcOrd="2" destOrd="0" presId="urn:microsoft.com/office/officeart/2005/8/layout/vList4#1"/>
    <dgm:cxn modelId="{129CC3CD-7030-4980-84DE-E879F10EBA08}" type="presParOf" srcId="{5F243231-1DEA-4774-A46A-48E85120039B}" destId="{F05C9CA6-21A3-4FF9-8DE6-4462EC181011}" srcOrd="0" destOrd="0" presId="urn:microsoft.com/office/officeart/2005/8/layout/vList4#1"/>
    <dgm:cxn modelId="{27749E59-F96A-4914-B7F1-58F0580B1D9A}" type="presParOf" srcId="{5F243231-1DEA-4774-A46A-48E85120039B}" destId="{A6B47E05-3150-4283-99D2-0A4F34A39E73}" srcOrd="1" destOrd="0" presId="urn:microsoft.com/office/officeart/2005/8/layout/vList4#1"/>
    <dgm:cxn modelId="{3B92F545-4AEC-4042-BBFE-41440A590FC3}" type="presParOf" srcId="{5F243231-1DEA-4774-A46A-48E85120039B}" destId="{6C3C64FC-D78E-4A24-898F-9C42B644202A}" srcOrd="2" destOrd="0" presId="urn:microsoft.com/office/officeart/2005/8/layout/vList4#1"/>
    <dgm:cxn modelId="{E6B9B793-2498-439F-8758-B6DAF3CA5151}" type="presParOf" srcId="{2C4AB52B-2D6A-498D-B3C0-4A7EDE159062}" destId="{4EF80ED2-33AB-4FB7-A544-39761374C44D}" srcOrd="3" destOrd="0" presId="urn:microsoft.com/office/officeart/2005/8/layout/vList4#1"/>
    <dgm:cxn modelId="{43A63485-2E36-4A8A-AA50-07653A1D8D2A}" type="presParOf" srcId="{2C4AB52B-2D6A-498D-B3C0-4A7EDE159062}" destId="{1F7646E8-C1A1-4788-AF15-C1FE29A0E3B9}" srcOrd="4" destOrd="0" presId="urn:microsoft.com/office/officeart/2005/8/layout/vList4#1"/>
    <dgm:cxn modelId="{05C986CE-457F-4328-AA3C-04D9E82B96EE}" type="presParOf" srcId="{1F7646E8-C1A1-4788-AF15-C1FE29A0E3B9}" destId="{5CA3108A-3C62-44F4-9F6D-6AD3753C5D8B}" srcOrd="0" destOrd="0" presId="urn:microsoft.com/office/officeart/2005/8/layout/vList4#1"/>
    <dgm:cxn modelId="{682FCC8F-82A1-4AC8-9464-0B90549E4A1F}" type="presParOf" srcId="{1F7646E8-C1A1-4788-AF15-C1FE29A0E3B9}" destId="{DD66C4FB-39ED-4456-BDBD-2C96E17DF7AF}" srcOrd="1" destOrd="0" presId="urn:microsoft.com/office/officeart/2005/8/layout/vList4#1"/>
    <dgm:cxn modelId="{C5BA7CC3-FBE0-4F95-B62C-BEF01B684D7C}" type="presParOf" srcId="{1F7646E8-C1A1-4788-AF15-C1FE29A0E3B9}" destId="{37E3CC7A-0042-4402-B93A-0D63547BD486}" srcOrd="2" destOrd="0" presId="urn:microsoft.com/office/officeart/2005/8/layout/vList4#1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1B262AAF-47D2-4299-98DC-B8B19D000D37}" type="doc">
      <dgm:prSet loTypeId="urn:microsoft.com/office/officeart/2005/8/layout/default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F7635512-8B4A-42F7-8B41-E90FC5FB701D}">
      <dgm:prSet custT="1"/>
      <dgm:spPr/>
      <dgm:t>
        <a:bodyPr/>
        <a:lstStyle/>
        <a:p>
          <a:pPr rtl="0"/>
          <a:r>
            <a:rPr lang="en-US" sz="2400" b="0" dirty="0" smtClean="0">
              <a:latin typeface="Arial" pitchFamily="34" charset="0"/>
              <a:cs typeface="Arial" pitchFamily="34" charset="0"/>
            </a:rPr>
            <a:t>Market expansion</a:t>
          </a:r>
          <a:endParaRPr lang="en-US" sz="2400" b="0" dirty="0">
            <a:latin typeface="Arial" pitchFamily="34" charset="0"/>
            <a:cs typeface="Arial" pitchFamily="34" charset="0"/>
          </a:endParaRPr>
        </a:p>
      </dgm:t>
    </dgm:pt>
    <dgm:pt modelId="{E1B4F83F-B437-4C69-AFFF-324CA4C8E604}" type="parTrans" cxnId="{80196D67-3677-40A8-B018-CDF735F68B51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EFAD95D-259F-44E5-A93E-D56EB07F056E}" type="sibTrans" cxnId="{80196D67-3677-40A8-B018-CDF735F68B51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4761676-A8E0-4070-943E-FCDC41A12243}">
      <dgm:prSet custT="1"/>
      <dgm:spPr/>
      <dgm:t>
        <a:bodyPr/>
        <a:lstStyle/>
        <a:p>
          <a:pPr rtl="0"/>
          <a:r>
            <a:rPr lang="en-US" sz="2400" b="0" dirty="0" smtClean="0">
              <a:latin typeface="Arial" pitchFamily="34" charset="0"/>
              <a:cs typeface="Arial" pitchFamily="34" charset="0"/>
            </a:rPr>
            <a:t>Promote high-value species in aquaculture</a:t>
          </a:r>
          <a:endParaRPr lang="en-US" sz="2400" b="0" dirty="0">
            <a:latin typeface="Arial" pitchFamily="34" charset="0"/>
            <a:cs typeface="Arial" pitchFamily="34" charset="0"/>
          </a:endParaRPr>
        </a:p>
      </dgm:t>
    </dgm:pt>
    <dgm:pt modelId="{506BD6A7-E0E5-4C54-B121-94819E1EF600}" type="parTrans" cxnId="{F9A916E0-4F44-48EC-9DD6-F1948569C933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534E3C6-B42D-4EFA-88DD-DEAFBEC24CDB}" type="sibTrans" cxnId="{F9A916E0-4F44-48EC-9DD6-F1948569C933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D4DB7B35-BA1D-434A-AE1A-8F5C7BF4E9F4}">
      <dgm:prSet custT="1"/>
      <dgm:spPr/>
      <dgm:t>
        <a:bodyPr/>
        <a:lstStyle/>
        <a:p>
          <a:pPr rtl="0"/>
          <a:r>
            <a:rPr lang="en-US" sz="2400" b="0" dirty="0" smtClean="0">
              <a:latin typeface="Arial" pitchFamily="34" charset="0"/>
              <a:cs typeface="Arial" pitchFamily="34" charset="0"/>
            </a:rPr>
            <a:t>Sustainable aquaculture practices</a:t>
          </a:r>
          <a:endParaRPr lang="en-US" sz="2400" b="0" dirty="0">
            <a:latin typeface="Arial" pitchFamily="34" charset="0"/>
            <a:cs typeface="Arial" pitchFamily="34" charset="0"/>
          </a:endParaRPr>
        </a:p>
      </dgm:t>
    </dgm:pt>
    <dgm:pt modelId="{F62817A6-2ACB-46FD-BE03-6F84A22B544F}" type="parTrans" cxnId="{CE5F0EE3-4623-46C6-909C-17DC6EF68AFA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7B6767F2-A61A-4EFD-953C-099AB635CE0B}" type="sibTrans" cxnId="{CE5F0EE3-4623-46C6-909C-17DC6EF68AFA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FAEE960-75C3-4345-8A63-12C0BFA4AC36}">
      <dgm:prSet custT="1"/>
      <dgm:spPr/>
      <dgm:t>
        <a:bodyPr/>
        <a:lstStyle/>
        <a:p>
          <a:pPr rtl="0"/>
          <a:r>
            <a:rPr lang="en-US" sz="2400" b="0" dirty="0" smtClean="0">
              <a:latin typeface="Arial" pitchFamily="34" charset="0"/>
              <a:cs typeface="Arial" pitchFamily="34" charset="0"/>
            </a:rPr>
            <a:t>High rejection rate</a:t>
          </a:r>
          <a:endParaRPr lang="en-US" sz="2400" b="0" dirty="0">
            <a:latin typeface="Arial" pitchFamily="34" charset="0"/>
            <a:cs typeface="Arial" pitchFamily="34" charset="0"/>
          </a:endParaRPr>
        </a:p>
      </dgm:t>
    </dgm:pt>
    <dgm:pt modelId="{0F525E5B-D43E-4828-9598-25AB89615F74}" type="parTrans" cxnId="{980DCF77-9727-4C62-AC10-DB6BCF8DF5C1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95456F4B-FB27-46DA-8123-A3E207A10411}" type="sibTrans" cxnId="{980DCF77-9727-4C62-AC10-DB6BCF8DF5C1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A57C71A-DB92-4B39-B737-1145880FF749}">
      <dgm:prSet custT="1"/>
      <dgm:spPr/>
      <dgm:t>
        <a:bodyPr/>
        <a:lstStyle/>
        <a:p>
          <a:pPr rtl="0"/>
          <a:r>
            <a:rPr lang="en-US" sz="2400" b="0" dirty="0" smtClean="0">
              <a:latin typeface="Arial" pitchFamily="34" charset="0"/>
              <a:cs typeface="Arial" pitchFamily="34" charset="0"/>
            </a:rPr>
            <a:t>New technologies</a:t>
          </a:r>
          <a:endParaRPr lang="en-US" sz="2400" b="0" dirty="0">
            <a:latin typeface="Arial" pitchFamily="34" charset="0"/>
            <a:cs typeface="Arial" pitchFamily="34" charset="0"/>
          </a:endParaRPr>
        </a:p>
      </dgm:t>
    </dgm:pt>
    <dgm:pt modelId="{22E0526F-A6A6-4907-B76F-6E502C48E532}" type="parTrans" cxnId="{82D96899-B15A-4700-B9EF-D4AEED0660E4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740474F-0EDA-4358-A942-AC99B387A665}" type="sibTrans" cxnId="{82D96899-B15A-4700-B9EF-D4AEED0660E4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0690DB66-3B14-4F81-AC88-382A4B1F68B9}">
      <dgm:prSet custT="1"/>
      <dgm:spPr/>
      <dgm:t>
        <a:bodyPr/>
        <a:lstStyle/>
        <a:p>
          <a:pPr rtl="0"/>
          <a:r>
            <a:rPr lang="en-US" sz="2400" b="0" dirty="0" smtClean="0">
              <a:latin typeface="Arial" pitchFamily="34" charset="0"/>
              <a:cs typeface="Arial" pitchFamily="34" charset="0"/>
            </a:rPr>
            <a:t>Big data applications</a:t>
          </a:r>
          <a:endParaRPr lang="en-US" sz="2400" b="0" dirty="0">
            <a:latin typeface="Arial" pitchFamily="34" charset="0"/>
            <a:cs typeface="Arial" pitchFamily="34" charset="0"/>
          </a:endParaRPr>
        </a:p>
      </dgm:t>
    </dgm:pt>
    <dgm:pt modelId="{A7D9C3CA-6F66-40A5-877A-8FF28578BA85}" type="parTrans" cxnId="{CEF48177-7652-4CB8-9D34-76EFD70973C3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C72B9ED-F985-4B0F-85B6-2DA73C2C0AEE}" type="sibTrans" cxnId="{CEF48177-7652-4CB8-9D34-76EFD70973C3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C3AB7269-F91A-43BB-9F0C-D58C5CB0A358}">
      <dgm:prSet custT="1"/>
      <dgm:spPr/>
      <dgm:t>
        <a:bodyPr/>
        <a:lstStyle/>
        <a:p>
          <a:pPr rtl="0"/>
          <a:r>
            <a:rPr lang="en-US" sz="2400" b="0" dirty="0" smtClean="0">
              <a:latin typeface="Arial" pitchFamily="34" charset="0"/>
              <a:cs typeface="Arial" pitchFamily="34" charset="0"/>
            </a:rPr>
            <a:t>Application of Block chains</a:t>
          </a:r>
          <a:endParaRPr lang="en-US" sz="2400" b="0" dirty="0">
            <a:latin typeface="Arial" pitchFamily="34" charset="0"/>
            <a:cs typeface="Arial" pitchFamily="34" charset="0"/>
          </a:endParaRPr>
        </a:p>
      </dgm:t>
    </dgm:pt>
    <dgm:pt modelId="{D6C4D68F-B643-4DAC-A8B3-6026ABEB5399}" type="parTrans" cxnId="{791168F5-FCFD-4D10-B447-740C9EF4D1C3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5256831-082D-4773-BC09-4794DB216283}" type="sibTrans" cxnId="{791168F5-FCFD-4D10-B447-740C9EF4D1C3}">
      <dgm:prSet/>
      <dgm:spPr/>
      <dgm:t>
        <a:bodyPr/>
        <a:lstStyle/>
        <a:p>
          <a:endParaRPr lang="en-US" sz="24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EE0AC184-8AC8-4E2A-BFD3-7B46307CD371}" type="pres">
      <dgm:prSet presAssocID="{1B262AAF-47D2-4299-98DC-B8B19D000D3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4DFF0C4-B1A0-4E95-B327-2DB374BCB5FD}" type="pres">
      <dgm:prSet presAssocID="{F7635512-8B4A-42F7-8B41-E90FC5FB701D}" presName="node" presStyleLbl="node1" presStyleIdx="0" presStyleCnt="7" custLinFactNeighborX="-5918" custLinFactNeighborY="489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A8DCBE-3F58-4EFB-86B3-0F703BC1189A}" type="pres">
      <dgm:prSet presAssocID="{FEFAD95D-259F-44E5-A93E-D56EB07F056E}" presName="sibTrans" presStyleCnt="0"/>
      <dgm:spPr/>
    </dgm:pt>
    <dgm:pt modelId="{19621D08-1B5D-4725-AF0B-0526463F95F2}" type="pres">
      <dgm:prSet presAssocID="{E4761676-A8E0-4070-943E-FCDC41A12243}" presName="node" presStyleLbl="node1" presStyleIdx="1" presStyleCnt="7" custLinFactNeighborX="11713" custLinFactNeighborY="-30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BB958CB-F8BC-482F-AD1A-9D9B7FD6167E}" type="pres">
      <dgm:prSet presAssocID="{C534E3C6-B42D-4EFA-88DD-DEAFBEC24CDB}" presName="sibTrans" presStyleCnt="0"/>
      <dgm:spPr/>
    </dgm:pt>
    <dgm:pt modelId="{7D229242-6918-4728-9513-EACFC2A3E83C}" type="pres">
      <dgm:prSet presAssocID="{D4DB7B35-BA1D-434A-AE1A-8F5C7BF4E9F4}" presName="node" presStyleLbl="node1" presStyleIdx="2" presStyleCnt="7" custLinFactNeighborX="22323" custLinFactNeighborY="5129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08CCE07-5304-4124-80CF-B05A1958DC19}" type="pres">
      <dgm:prSet presAssocID="{7B6767F2-A61A-4EFD-953C-099AB635CE0B}" presName="sibTrans" presStyleCnt="0"/>
      <dgm:spPr/>
    </dgm:pt>
    <dgm:pt modelId="{B580B880-8205-4EF8-AFF0-4DE9167293C2}" type="pres">
      <dgm:prSet presAssocID="{EFAEE960-75C3-4345-8A63-12C0BFA4AC36}" presName="node" presStyleLbl="node1" presStyleIdx="3" presStyleCnt="7" custLinFactNeighborX="-5918" custLinFactNeighborY="3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BD4FC6-76A0-4972-93A0-ED66A06D3C53}" type="pres">
      <dgm:prSet presAssocID="{95456F4B-FB27-46DA-8123-A3E207A10411}" presName="sibTrans" presStyleCnt="0"/>
      <dgm:spPr/>
    </dgm:pt>
    <dgm:pt modelId="{E0C44EE6-4814-47C3-9412-D5F46CD0A8DE}" type="pres">
      <dgm:prSet presAssocID="{6A57C71A-DB92-4B39-B737-1145880FF749}" presName="node" presStyleLbl="node1" presStyleIdx="4" presStyleCnt="7" custLinFactX="32323" custLinFactY="16644" custLinFactNeighborX="100000" custLinFactNeighborY="10000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D1F6F6-9F40-4A7D-B9A6-420178D9321F}" type="pres">
      <dgm:prSet presAssocID="{0740474F-0EDA-4358-A942-AC99B387A665}" presName="sibTrans" presStyleCnt="0"/>
      <dgm:spPr/>
    </dgm:pt>
    <dgm:pt modelId="{22AE8B2C-3867-4DCD-A950-890BB8305C64}" type="pres">
      <dgm:prSet presAssocID="{0690DB66-3B14-4F81-AC88-382A4B1F68B9}" presName="node" presStyleLbl="node1" presStyleIdx="5" presStyleCnt="7" custLinFactNeighborX="22323" custLinFactNeighborY="-288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6B71298-6A24-45CE-8A08-C5706E439E00}" type="pres">
      <dgm:prSet presAssocID="{5C72B9ED-F985-4B0F-85B6-2DA73C2C0AEE}" presName="sibTrans" presStyleCnt="0"/>
      <dgm:spPr/>
    </dgm:pt>
    <dgm:pt modelId="{CE7A2058-DD75-45CB-B59D-6723A7BFEA89}" type="pres">
      <dgm:prSet presAssocID="{C3AB7269-F91A-43BB-9F0C-D58C5CB0A358}" presName="node" presStyleLbl="node1" presStyleIdx="6" presStyleCnt="7" custLinFactX="-12860" custLinFactNeighborX="-100000" custLinFactNeighborY="-413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0196D67-3677-40A8-B018-CDF735F68B51}" srcId="{1B262AAF-47D2-4299-98DC-B8B19D000D37}" destId="{F7635512-8B4A-42F7-8B41-E90FC5FB701D}" srcOrd="0" destOrd="0" parTransId="{E1B4F83F-B437-4C69-AFFF-324CA4C8E604}" sibTransId="{FEFAD95D-259F-44E5-A93E-D56EB07F056E}"/>
    <dgm:cxn modelId="{791168F5-FCFD-4D10-B447-740C9EF4D1C3}" srcId="{1B262AAF-47D2-4299-98DC-B8B19D000D37}" destId="{C3AB7269-F91A-43BB-9F0C-D58C5CB0A358}" srcOrd="6" destOrd="0" parTransId="{D6C4D68F-B643-4DAC-A8B3-6026ABEB5399}" sibTransId="{15256831-082D-4773-BC09-4794DB216283}"/>
    <dgm:cxn modelId="{CE5F0EE3-4623-46C6-909C-17DC6EF68AFA}" srcId="{1B262AAF-47D2-4299-98DC-B8B19D000D37}" destId="{D4DB7B35-BA1D-434A-AE1A-8F5C7BF4E9F4}" srcOrd="2" destOrd="0" parTransId="{F62817A6-2ACB-46FD-BE03-6F84A22B544F}" sibTransId="{7B6767F2-A61A-4EFD-953C-099AB635CE0B}"/>
    <dgm:cxn modelId="{82D96899-B15A-4700-B9EF-D4AEED0660E4}" srcId="{1B262AAF-47D2-4299-98DC-B8B19D000D37}" destId="{6A57C71A-DB92-4B39-B737-1145880FF749}" srcOrd="4" destOrd="0" parTransId="{22E0526F-A6A6-4907-B76F-6E502C48E532}" sibTransId="{0740474F-0EDA-4358-A942-AC99B387A665}"/>
    <dgm:cxn modelId="{3E98F7CC-CA15-40C8-BD01-8237A8C783DC}" type="presOf" srcId="{EFAEE960-75C3-4345-8A63-12C0BFA4AC36}" destId="{B580B880-8205-4EF8-AFF0-4DE9167293C2}" srcOrd="0" destOrd="0" presId="urn:microsoft.com/office/officeart/2005/8/layout/default"/>
    <dgm:cxn modelId="{F9A916E0-4F44-48EC-9DD6-F1948569C933}" srcId="{1B262AAF-47D2-4299-98DC-B8B19D000D37}" destId="{E4761676-A8E0-4070-943E-FCDC41A12243}" srcOrd="1" destOrd="0" parTransId="{506BD6A7-E0E5-4C54-B121-94819E1EF600}" sibTransId="{C534E3C6-B42D-4EFA-88DD-DEAFBEC24CDB}"/>
    <dgm:cxn modelId="{BF3BCF0C-BC99-41AE-AB00-DDCCBF4B75DC}" type="presOf" srcId="{1B262AAF-47D2-4299-98DC-B8B19D000D37}" destId="{EE0AC184-8AC8-4E2A-BFD3-7B46307CD371}" srcOrd="0" destOrd="0" presId="urn:microsoft.com/office/officeart/2005/8/layout/default"/>
    <dgm:cxn modelId="{BCC47C95-B830-4EF2-9683-434BD2097B74}" type="presOf" srcId="{6A57C71A-DB92-4B39-B737-1145880FF749}" destId="{E0C44EE6-4814-47C3-9412-D5F46CD0A8DE}" srcOrd="0" destOrd="0" presId="urn:microsoft.com/office/officeart/2005/8/layout/default"/>
    <dgm:cxn modelId="{E02B138B-042B-47E7-ABFB-5805F03EC02A}" type="presOf" srcId="{C3AB7269-F91A-43BB-9F0C-D58C5CB0A358}" destId="{CE7A2058-DD75-45CB-B59D-6723A7BFEA89}" srcOrd="0" destOrd="0" presId="urn:microsoft.com/office/officeart/2005/8/layout/default"/>
    <dgm:cxn modelId="{ACC94A7B-9BAA-4619-B677-A35F27D2F2D8}" type="presOf" srcId="{0690DB66-3B14-4F81-AC88-382A4B1F68B9}" destId="{22AE8B2C-3867-4DCD-A950-890BB8305C64}" srcOrd="0" destOrd="0" presId="urn:microsoft.com/office/officeart/2005/8/layout/default"/>
    <dgm:cxn modelId="{980DCF77-9727-4C62-AC10-DB6BCF8DF5C1}" srcId="{1B262AAF-47D2-4299-98DC-B8B19D000D37}" destId="{EFAEE960-75C3-4345-8A63-12C0BFA4AC36}" srcOrd="3" destOrd="0" parTransId="{0F525E5B-D43E-4828-9598-25AB89615F74}" sibTransId="{95456F4B-FB27-46DA-8123-A3E207A10411}"/>
    <dgm:cxn modelId="{1C07BF79-394A-431A-A833-7D2B189CF0D2}" type="presOf" srcId="{F7635512-8B4A-42F7-8B41-E90FC5FB701D}" destId="{44DFF0C4-B1A0-4E95-B327-2DB374BCB5FD}" srcOrd="0" destOrd="0" presId="urn:microsoft.com/office/officeart/2005/8/layout/default"/>
    <dgm:cxn modelId="{5F6D7467-5763-47CD-A20E-03591F1BDA0A}" type="presOf" srcId="{D4DB7B35-BA1D-434A-AE1A-8F5C7BF4E9F4}" destId="{7D229242-6918-4728-9513-EACFC2A3E83C}" srcOrd="0" destOrd="0" presId="urn:microsoft.com/office/officeart/2005/8/layout/default"/>
    <dgm:cxn modelId="{CEF48177-7652-4CB8-9D34-76EFD70973C3}" srcId="{1B262AAF-47D2-4299-98DC-B8B19D000D37}" destId="{0690DB66-3B14-4F81-AC88-382A4B1F68B9}" srcOrd="5" destOrd="0" parTransId="{A7D9C3CA-6F66-40A5-877A-8FF28578BA85}" sibTransId="{5C72B9ED-F985-4B0F-85B6-2DA73C2C0AEE}"/>
    <dgm:cxn modelId="{EEF676AD-5A0E-4827-8033-EDAC34BCEC26}" type="presOf" srcId="{E4761676-A8E0-4070-943E-FCDC41A12243}" destId="{19621D08-1B5D-4725-AF0B-0526463F95F2}" srcOrd="0" destOrd="0" presId="urn:microsoft.com/office/officeart/2005/8/layout/default"/>
    <dgm:cxn modelId="{C386E731-6B10-4EC0-8527-0B73DD423DBB}" type="presParOf" srcId="{EE0AC184-8AC8-4E2A-BFD3-7B46307CD371}" destId="{44DFF0C4-B1A0-4E95-B327-2DB374BCB5FD}" srcOrd="0" destOrd="0" presId="urn:microsoft.com/office/officeart/2005/8/layout/default"/>
    <dgm:cxn modelId="{1563D2E1-61E4-4964-942C-D13BB36EAEC8}" type="presParOf" srcId="{EE0AC184-8AC8-4E2A-BFD3-7B46307CD371}" destId="{D6A8DCBE-3F58-4EFB-86B3-0F703BC1189A}" srcOrd="1" destOrd="0" presId="urn:microsoft.com/office/officeart/2005/8/layout/default"/>
    <dgm:cxn modelId="{52B17B4D-976B-4439-B090-E077AD8655F2}" type="presParOf" srcId="{EE0AC184-8AC8-4E2A-BFD3-7B46307CD371}" destId="{19621D08-1B5D-4725-AF0B-0526463F95F2}" srcOrd="2" destOrd="0" presId="urn:microsoft.com/office/officeart/2005/8/layout/default"/>
    <dgm:cxn modelId="{D7E870B8-E44E-4DCB-BC80-40F3B1ADB0B1}" type="presParOf" srcId="{EE0AC184-8AC8-4E2A-BFD3-7B46307CD371}" destId="{6BB958CB-F8BC-482F-AD1A-9D9B7FD6167E}" srcOrd="3" destOrd="0" presId="urn:microsoft.com/office/officeart/2005/8/layout/default"/>
    <dgm:cxn modelId="{E4555F78-40D9-4241-BE4E-0E66E190F451}" type="presParOf" srcId="{EE0AC184-8AC8-4E2A-BFD3-7B46307CD371}" destId="{7D229242-6918-4728-9513-EACFC2A3E83C}" srcOrd="4" destOrd="0" presId="urn:microsoft.com/office/officeart/2005/8/layout/default"/>
    <dgm:cxn modelId="{43C4C42D-231D-4A56-A826-19673CD40AB3}" type="presParOf" srcId="{EE0AC184-8AC8-4E2A-BFD3-7B46307CD371}" destId="{408CCE07-5304-4124-80CF-B05A1958DC19}" srcOrd="5" destOrd="0" presId="urn:microsoft.com/office/officeart/2005/8/layout/default"/>
    <dgm:cxn modelId="{B739994B-3103-4B52-ACE2-E1A76478A553}" type="presParOf" srcId="{EE0AC184-8AC8-4E2A-BFD3-7B46307CD371}" destId="{B580B880-8205-4EF8-AFF0-4DE9167293C2}" srcOrd="6" destOrd="0" presId="urn:microsoft.com/office/officeart/2005/8/layout/default"/>
    <dgm:cxn modelId="{9B1D5DBB-B2EB-4B70-9724-3DAEB13B79FA}" type="presParOf" srcId="{EE0AC184-8AC8-4E2A-BFD3-7B46307CD371}" destId="{A7BD4FC6-76A0-4972-93A0-ED66A06D3C53}" srcOrd="7" destOrd="0" presId="urn:microsoft.com/office/officeart/2005/8/layout/default"/>
    <dgm:cxn modelId="{8427D247-4D31-40EB-B248-2DF37C29ED9C}" type="presParOf" srcId="{EE0AC184-8AC8-4E2A-BFD3-7B46307CD371}" destId="{E0C44EE6-4814-47C3-9412-D5F46CD0A8DE}" srcOrd="8" destOrd="0" presId="urn:microsoft.com/office/officeart/2005/8/layout/default"/>
    <dgm:cxn modelId="{A6987A38-0324-48F3-B209-EF21D8452D07}" type="presParOf" srcId="{EE0AC184-8AC8-4E2A-BFD3-7B46307CD371}" destId="{D0D1F6F6-9F40-4A7D-B9A6-420178D9321F}" srcOrd="9" destOrd="0" presId="urn:microsoft.com/office/officeart/2005/8/layout/default"/>
    <dgm:cxn modelId="{A2ECECCB-1570-4EF2-ABEE-09C57A30534C}" type="presParOf" srcId="{EE0AC184-8AC8-4E2A-BFD3-7B46307CD371}" destId="{22AE8B2C-3867-4DCD-A950-890BB8305C64}" srcOrd="10" destOrd="0" presId="urn:microsoft.com/office/officeart/2005/8/layout/default"/>
    <dgm:cxn modelId="{F097F22D-4A10-4B3D-A5DC-7DBFF9A490BF}" type="presParOf" srcId="{EE0AC184-8AC8-4E2A-BFD3-7B46307CD371}" destId="{16B71298-6A24-45CE-8A08-C5706E439E00}" srcOrd="11" destOrd="0" presId="urn:microsoft.com/office/officeart/2005/8/layout/default"/>
    <dgm:cxn modelId="{D10FA8C7-C421-44D8-8593-57B7A1EDCD78}" type="presParOf" srcId="{EE0AC184-8AC8-4E2A-BFD3-7B46307CD371}" destId="{CE7A2058-DD75-45CB-B59D-6723A7BFEA89}" srcOrd="12" destOrd="0" presId="urn:microsoft.com/office/officeart/2005/8/layout/default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BD196C0A-5139-4357-AAB3-022DFBD7EC53}" type="doc">
      <dgm:prSet loTypeId="urn:microsoft.com/office/officeart/2005/8/layout/pList2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25117EBE-9C83-4F87-9189-6D462A7A661D}">
      <dgm:prSet custT="1"/>
      <dgm:spPr/>
      <dgm:t>
        <a:bodyPr/>
        <a:lstStyle/>
        <a:p>
          <a:pPr algn="ctr" rtl="0"/>
          <a:r>
            <a:rPr lang="en-US" sz="2000" dirty="0" smtClean="0"/>
            <a:t>Promoting </a:t>
          </a:r>
          <a:r>
            <a:rPr lang="en-US" sz="2000" b="1" dirty="0" smtClean="0"/>
            <a:t>cruise tourism</a:t>
          </a:r>
        </a:p>
        <a:p>
          <a:pPr algn="ctr" rtl="0"/>
          <a:r>
            <a:rPr lang="en-US" sz="2000" dirty="0" smtClean="0"/>
            <a:t>By2030,expected to attract </a:t>
          </a:r>
          <a:r>
            <a:rPr lang="en-US" sz="2000" b="1" dirty="0" smtClean="0"/>
            <a:t>1.2 million tourists</a:t>
          </a:r>
          <a:endParaRPr lang="en-US" sz="2000" b="1" dirty="0"/>
        </a:p>
      </dgm:t>
    </dgm:pt>
    <dgm:pt modelId="{C150FFB8-9F02-480C-87D3-1AACB79BB805}" type="parTrans" cxnId="{0EAAAEA8-5CC1-43A2-8670-1AF510DD33B9}">
      <dgm:prSet/>
      <dgm:spPr/>
      <dgm:t>
        <a:bodyPr/>
        <a:lstStyle/>
        <a:p>
          <a:endParaRPr lang="en-US"/>
        </a:p>
      </dgm:t>
    </dgm:pt>
    <dgm:pt modelId="{3FA35711-7DC6-480C-B639-2AFE54C5A626}" type="sibTrans" cxnId="{0EAAAEA8-5CC1-43A2-8670-1AF510DD33B9}">
      <dgm:prSet/>
      <dgm:spPr/>
      <dgm:t>
        <a:bodyPr/>
        <a:lstStyle/>
        <a:p>
          <a:endParaRPr lang="en-US"/>
        </a:p>
      </dgm:t>
    </dgm:pt>
    <dgm:pt modelId="{91E4C188-A489-4CC9-9086-C1E228E4DF33}">
      <dgm:prSet custT="1"/>
      <dgm:spPr/>
      <dgm:t>
        <a:bodyPr/>
        <a:lstStyle/>
        <a:p>
          <a:pPr algn="ctr" rtl="0"/>
          <a:r>
            <a:rPr lang="en-US" sz="2000" dirty="0" smtClean="0"/>
            <a:t>To </a:t>
          </a:r>
          <a:r>
            <a:rPr lang="en-US" sz="2000" b="1" dirty="0" smtClean="0"/>
            <a:t>develop light </a:t>
          </a:r>
          <a:r>
            <a:rPr lang="en-US" sz="2000" b="1" dirty="0" err="1" smtClean="0"/>
            <a:t>housetourism</a:t>
          </a:r>
          <a:r>
            <a:rPr lang="en-US" sz="2000" b="1" dirty="0" smtClean="0"/>
            <a:t>,</a:t>
          </a:r>
        </a:p>
        <a:p>
          <a:pPr algn="ctr" rtl="0"/>
          <a:r>
            <a:rPr lang="en-US" sz="2000" dirty="0" smtClean="0"/>
            <a:t>Taking advantage of </a:t>
          </a:r>
          <a:r>
            <a:rPr lang="en-US" sz="2000" b="1" dirty="0" smtClean="0"/>
            <a:t>189 light-houses </a:t>
          </a:r>
          <a:r>
            <a:rPr lang="en-US" sz="2000" dirty="0" smtClean="0"/>
            <a:t>located both on mainland and islands.</a:t>
          </a:r>
          <a:endParaRPr lang="en-US" sz="2000" dirty="0"/>
        </a:p>
      </dgm:t>
    </dgm:pt>
    <dgm:pt modelId="{5EE4DB30-BF07-4D17-8266-F51319F1E41E}" type="parTrans" cxnId="{D29B81FE-2BC4-4B33-8697-341E80DA7A54}">
      <dgm:prSet/>
      <dgm:spPr/>
      <dgm:t>
        <a:bodyPr/>
        <a:lstStyle/>
        <a:p>
          <a:endParaRPr lang="en-US"/>
        </a:p>
      </dgm:t>
    </dgm:pt>
    <dgm:pt modelId="{C1BC9450-FF1D-4CF1-9635-0920628BEC08}" type="sibTrans" cxnId="{D29B81FE-2BC4-4B33-8697-341E80DA7A54}">
      <dgm:prSet/>
      <dgm:spPr/>
      <dgm:t>
        <a:bodyPr/>
        <a:lstStyle/>
        <a:p>
          <a:endParaRPr lang="en-US"/>
        </a:p>
      </dgm:t>
    </dgm:pt>
    <dgm:pt modelId="{AB760746-F0EA-443B-A498-A24B50DACEFA}">
      <dgm:prSet/>
      <dgm:spPr/>
      <dgm:t>
        <a:bodyPr/>
        <a:lstStyle/>
        <a:p>
          <a:pPr rtl="0"/>
          <a:r>
            <a:rPr lang="en-US" dirty="0" smtClean="0"/>
            <a:t>To develop a range of </a:t>
          </a:r>
          <a:r>
            <a:rPr lang="en-US" b="1" dirty="0" smtClean="0"/>
            <a:t>ecotourism projects</a:t>
          </a:r>
          <a:r>
            <a:rPr lang="en-US" dirty="0" smtClean="0"/>
            <a:t> at Andaman-Nicobar and Lakshadweep islands. </a:t>
          </a:r>
          <a:endParaRPr lang="en-US" dirty="0"/>
        </a:p>
      </dgm:t>
    </dgm:pt>
    <dgm:pt modelId="{557A23BD-57F6-4568-B3BA-F5F02E1D81A9}" type="parTrans" cxnId="{E9783ECD-62A0-4D82-9917-EE007807DB7E}">
      <dgm:prSet/>
      <dgm:spPr/>
      <dgm:t>
        <a:bodyPr/>
        <a:lstStyle/>
        <a:p>
          <a:endParaRPr lang="en-US"/>
        </a:p>
      </dgm:t>
    </dgm:pt>
    <dgm:pt modelId="{14E6A556-0294-46A9-BE7C-BEFAA229A52F}" type="sibTrans" cxnId="{E9783ECD-62A0-4D82-9917-EE007807DB7E}">
      <dgm:prSet/>
      <dgm:spPr/>
      <dgm:t>
        <a:bodyPr/>
        <a:lstStyle/>
        <a:p>
          <a:endParaRPr lang="en-US"/>
        </a:p>
      </dgm:t>
    </dgm:pt>
    <dgm:pt modelId="{C8942887-FE44-4ABA-915E-FB1EE2436F72}" type="pres">
      <dgm:prSet presAssocID="{BD196C0A-5139-4357-AAB3-022DFBD7EC5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104BC39-666B-4987-B778-3C5B127B8BA3}" type="pres">
      <dgm:prSet presAssocID="{BD196C0A-5139-4357-AAB3-022DFBD7EC53}" presName="bkgdShp" presStyleLbl="alignAccFollowNode1" presStyleIdx="0" presStyleCnt="1"/>
      <dgm:spPr/>
    </dgm:pt>
    <dgm:pt modelId="{11394AA7-7BA8-46BD-957C-C49C9A2F03DD}" type="pres">
      <dgm:prSet presAssocID="{BD196C0A-5139-4357-AAB3-022DFBD7EC53}" presName="linComp" presStyleCnt="0"/>
      <dgm:spPr/>
    </dgm:pt>
    <dgm:pt modelId="{A681F43E-34C5-4139-9AA3-9A38F28D7285}" type="pres">
      <dgm:prSet presAssocID="{25117EBE-9C83-4F87-9189-6D462A7A661D}" presName="compNode" presStyleCnt="0"/>
      <dgm:spPr/>
    </dgm:pt>
    <dgm:pt modelId="{79DE2830-D97D-4092-B775-0FA3C27755AA}" type="pres">
      <dgm:prSet presAssocID="{25117EBE-9C83-4F87-9189-6D462A7A661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E185492-378D-4E99-8254-7BA5939F285D}" type="pres">
      <dgm:prSet presAssocID="{25117EBE-9C83-4F87-9189-6D462A7A661D}" presName="invisiNode" presStyleLbl="node1" presStyleIdx="0" presStyleCnt="3"/>
      <dgm:spPr/>
    </dgm:pt>
    <dgm:pt modelId="{0B731F83-15C9-4296-B0BA-B5DEE6C63553}" type="pres">
      <dgm:prSet presAssocID="{25117EBE-9C83-4F87-9189-6D462A7A661D}" presName="imagNode" presStyleLbl="fgImgPlace1" presStyleIdx="0" presStyleCnt="3" custScaleX="112898" custScaleY="11931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408D501-A8FB-4607-BDD1-D298D412748B}" type="pres">
      <dgm:prSet presAssocID="{3FA35711-7DC6-480C-B639-2AFE54C5A626}" presName="sibTrans" presStyleLbl="sibTrans2D1" presStyleIdx="0" presStyleCnt="0"/>
      <dgm:spPr/>
      <dgm:t>
        <a:bodyPr/>
        <a:lstStyle/>
        <a:p>
          <a:endParaRPr lang="en-US"/>
        </a:p>
      </dgm:t>
    </dgm:pt>
    <dgm:pt modelId="{C6797EF7-8810-43CD-9F8F-4AD4656A7A6C}" type="pres">
      <dgm:prSet presAssocID="{91E4C188-A489-4CC9-9086-C1E228E4DF33}" presName="compNode" presStyleCnt="0"/>
      <dgm:spPr/>
    </dgm:pt>
    <dgm:pt modelId="{CFC7D415-BB6A-4B19-8A95-896552110B24}" type="pres">
      <dgm:prSet presAssocID="{91E4C188-A489-4CC9-9086-C1E228E4DF33}" presName="node" presStyleLbl="node1" presStyleIdx="1" presStyleCnt="3" custScaleX="11082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38F6D1B-AE67-4913-BF82-94E8AC0A2483}" type="pres">
      <dgm:prSet presAssocID="{91E4C188-A489-4CC9-9086-C1E228E4DF33}" presName="invisiNode" presStyleLbl="node1" presStyleIdx="1" presStyleCnt="3"/>
      <dgm:spPr/>
    </dgm:pt>
    <dgm:pt modelId="{883CF937-5F29-4634-B301-152904D6B386}" type="pres">
      <dgm:prSet presAssocID="{91E4C188-A489-4CC9-9086-C1E228E4DF33}" presName="imagNode" presStyleLbl="fgImgPlace1" presStyleIdx="1" presStyleCnt="3" custScaleY="109469" custLinFactNeighborX="-1997" custLinFactNeighborY="757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43E8FB5A-321C-4181-8327-66DFAA02083A}" type="pres">
      <dgm:prSet presAssocID="{C1BC9450-FF1D-4CF1-9635-0920628BEC08}" presName="sibTrans" presStyleLbl="sibTrans2D1" presStyleIdx="0" presStyleCnt="0"/>
      <dgm:spPr/>
      <dgm:t>
        <a:bodyPr/>
        <a:lstStyle/>
        <a:p>
          <a:endParaRPr lang="en-US"/>
        </a:p>
      </dgm:t>
    </dgm:pt>
    <dgm:pt modelId="{E3F852DD-A1C6-46E4-9E93-DAD110C46BB6}" type="pres">
      <dgm:prSet presAssocID="{AB760746-F0EA-443B-A498-A24B50DACEFA}" presName="compNode" presStyleCnt="0"/>
      <dgm:spPr/>
    </dgm:pt>
    <dgm:pt modelId="{8E6DA600-513D-48E5-9C60-59C772BD184B}" type="pres">
      <dgm:prSet presAssocID="{AB760746-F0EA-443B-A498-A24B50DACEF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222C05D-D8E3-4971-AEF6-9A562AD78B6E}" type="pres">
      <dgm:prSet presAssocID="{AB760746-F0EA-443B-A498-A24B50DACEFA}" presName="invisiNode" presStyleLbl="node1" presStyleIdx="2" presStyleCnt="3"/>
      <dgm:spPr/>
    </dgm:pt>
    <dgm:pt modelId="{0AB9F04E-0C07-4A22-9F82-AF5B72C09C6A}" type="pres">
      <dgm:prSet presAssocID="{AB760746-F0EA-443B-A498-A24B50DACEFA}" presName="imagNode" presStyleLbl="fgImgPlace1" presStyleIdx="2" presStyleCnt="3" custScaleX="101618" custScaleY="109849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D618CB3E-0354-4CAE-822E-78DD380D870C}" type="presOf" srcId="{25117EBE-9C83-4F87-9189-6D462A7A661D}" destId="{79DE2830-D97D-4092-B775-0FA3C27755AA}" srcOrd="0" destOrd="0" presId="urn:microsoft.com/office/officeart/2005/8/layout/pList2"/>
    <dgm:cxn modelId="{6EC72CD0-5DA8-4453-8F7D-861CD519FF7E}" type="presOf" srcId="{BD196C0A-5139-4357-AAB3-022DFBD7EC53}" destId="{C8942887-FE44-4ABA-915E-FB1EE2436F72}" srcOrd="0" destOrd="0" presId="urn:microsoft.com/office/officeart/2005/8/layout/pList2"/>
    <dgm:cxn modelId="{788D4E3F-6B08-4285-A512-8B4260876D71}" type="presOf" srcId="{3FA35711-7DC6-480C-B639-2AFE54C5A626}" destId="{D408D501-A8FB-4607-BDD1-D298D412748B}" srcOrd="0" destOrd="0" presId="urn:microsoft.com/office/officeart/2005/8/layout/pList2"/>
    <dgm:cxn modelId="{0EAAAEA8-5CC1-43A2-8670-1AF510DD33B9}" srcId="{BD196C0A-5139-4357-AAB3-022DFBD7EC53}" destId="{25117EBE-9C83-4F87-9189-6D462A7A661D}" srcOrd="0" destOrd="0" parTransId="{C150FFB8-9F02-480C-87D3-1AACB79BB805}" sibTransId="{3FA35711-7DC6-480C-B639-2AFE54C5A626}"/>
    <dgm:cxn modelId="{D29B81FE-2BC4-4B33-8697-341E80DA7A54}" srcId="{BD196C0A-5139-4357-AAB3-022DFBD7EC53}" destId="{91E4C188-A489-4CC9-9086-C1E228E4DF33}" srcOrd="1" destOrd="0" parTransId="{5EE4DB30-BF07-4D17-8266-F51319F1E41E}" sibTransId="{C1BC9450-FF1D-4CF1-9635-0920628BEC08}"/>
    <dgm:cxn modelId="{685389AE-5B83-46B9-ABD4-4B9055C434B8}" type="presOf" srcId="{C1BC9450-FF1D-4CF1-9635-0920628BEC08}" destId="{43E8FB5A-321C-4181-8327-66DFAA02083A}" srcOrd="0" destOrd="0" presId="urn:microsoft.com/office/officeart/2005/8/layout/pList2"/>
    <dgm:cxn modelId="{E9783ECD-62A0-4D82-9917-EE007807DB7E}" srcId="{BD196C0A-5139-4357-AAB3-022DFBD7EC53}" destId="{AB760746-F0EA-443B-A498-A24B50DACEFA}" srcOrd="2" destOrd="0" parTransId="{557A23BD-57F6-4568-B3BA-F5F02E1D81A9}" sibTransId="{14E6A556-0294-46A9-BE7C-BEFAA229A52F}"/>
    <dgm:cxn modelId="{F0909073-FEBD-437E-839E-78FD96D530F6}" type="presOf" srcId="{91E4C188-A489-4CC9-9086-C1E228E4DF33}" destId="{CFC7D415-BB6A-4B19-8A95-896552110B24}" srcOrd="0" destOrd="0" presId="urn:microsoft.com/office/officeart/2005/8/layout/pList2"/>
    <dgm:cxn modelId="{A55358BB-034A-4EAB-A92F-30BFA02987F2}" type="presOf" srcId="{AB760746-F0EA-443B-A498-A24B50DACEFA}" destId="{8E6DA600-513D-48E5-9C60-59C772BD184B}" srcOrd="0" destOrd="0" presId="urn:microsoft.com/office/officeart/2005/8/layout/pList2"/>
    <dgm:cxn modelId="{67A9F3FA-98D3-4422-9D06-3BF360DDBF59}" type="presParOf" srcId="{C8942887-FE44-4ABA-915E-FB1EE2436F72}" destId="{D104BC39-666B-4987-B778-3C5B127B8BA3}" srcOrd="0" destOrd="0" presId="urn:microsoft.com/office/officeart/2005/8/layout/pList2"/>
    <dgm:cxn modelId="{79845D4F-736F-4238-BC81-B95770876897}" type="presParOf" srcId="{C8942887-FE44-4ABA-915E-FB1EE2436F72}" destId="{11394AA7-7BA8-46BD-957C-C49C9A2F03DD}" srcOrd="1" destOrd="0" presId="urn:microsoft.com/office/officeart/2005/8/layout/pList2"/>
    <dgm:cxn modelId="{0583C4D0-2B89-48D9-8F11-EA29BED5FEC1}" type="presParOf" srcId="{11394AA7-7BA8-46BD-957C-C49C9A2F03DD}" destId="{A681F43E-34C5-4139-9AA3-9A38F28D7285}" srcOrd="0" destOrd="0" presId="urn:microsoft.com/office/officeart/2005/8/layout/pList2"/>
    <dgm:cxn modelId="{6CAE70B8-316E-4F88-B491-52B62D1B5ACE}" type="presParOf" srcId="{A681F43E-34C5-4139-9AA3-9A38F28D7285}" destId="{79DE2830-D97D-4092-B775-0FA3C27755AA}" srcOrd="0" destOrd="0" presId="urn:microsoft.com/office/officeart/2005/8/layout/pList2"/>
    <dgm:cxn modelId="{05B86E3C-3526-47BC-9A93-F09CAAEDFA8B}" type="presParOf" srcId="{A681F43E-34C5-4139-9AA3-9A38F28D7285}" destId="{8E185492-378D-4E99-8254-7BA5939F285D}" srcOrd="1" destOrd="0" presId="urn:microsoft.com/office/officeart/2005/8/layout/pList2"/>
    <dgm:cxn modelId="{FB7A3DE2-9A10-4A8F-AA35-7D23B4F22C01}" type="presParOf" srcId="{A681F43E-34C5-4139-9AA3-9A38F28D7285}" destId="{0B731F83-15C9-4296-B0BA-B5DEE6C63553}" srcOrd="2" destOrd="0" presId="urn:microsoft.com/office/officeart/2005/8/layout/pList2"/>
    <dgm:cxn modelId="{9AD93242-1249-48AF-BC32-1F6B19484329}" type="presParOf" srcId="{11394AA7-7BA8-46BD-957C-C49C9A2F03DD}" destId="{D408D501-A8FB-4607-BDD1-D298D412748B}" srcOrd="1" destOrd="0" presId="urn:microsoft.com/office/officeart/2005/8/layout/pList2"/>
    <dgm:cxn modelId="{0CEFDCC9-BED1-4F37-A171-A189E09507F4}" type="presParOf" srcId="{11394AA7-7BA8-46BD-957C-C49C9A2F03DD}" destId="{C6797EF7-8810-43CD-9F8F-4AD4656A7A6C}" srcOrd="2" destOrd="0" presId="urn:microsoft.com/office/officeart/2005/8/layout/pList2"/>
    <dgm:cxn modelId="{3F51C6A6-1BC4-4047-ACC1-D6E875A18016}" type="presParOf" srcId="{C6797EF7-8810-43CD-9F8F-4AD4656A7A6C}" destId="{CFC7D415-BB6A-4B19-8A95-896552110B24}" srcOrd="0" destOrd="0" presId="urn:microsoft.com/office/officeart/2005/8/layout/pList2"/>
    <dgm:cxn modelId="{940B97FC-F3CB-42E1-9347-71DC42D48328}" type="presParOf" srcId="{C6797EF7-8810-43CD-9F8F-4AD4656A7A6C}" destId="{038F6D1B-AE67-4913-BF82-94E8AC0A2483}" srcOrd="1" destOrd="0" presId="urn:microsoft.com/office/officeart/2005/8/layout/pList2"/>
    <dgm:cxn modelId="{ED545F2A-D4F8-4345-B5C2-97F2A72E0FA7}" type="presParOf" srcId="{C6797EF7-8810-43CD-9F8F-4AD4656A7A6C}" destId="{883CF937-5F29-4634-B301-152904D6B386}" srcOrd="2" destOrd="0" presId="urn:microsoft.com/office/officeart/2005/8/layout/pList2"/>
    <dgm:cxn modelId="{E970A9BD-51DF-4BC2-A6B1-BC193C465269}" type="presParOf" srcId="{11394AA7-7BA8-46BD-957C-C49C9A2F03DD}" destId="{43E8FB5A-321C-4181-8327-66DFAA02083A}" srcOrd="3" destOrd="0" presId="urn:microsoft.com/office/officeart/2005/8/layout/pList2"/>
    <dgm:cxn modelId="{D19D59DC-8A29-47F4-89E5-CCB73CD3ACF1}" type="presParOf" srcId="{11394AA7-7BA8-46BD-957C-C49C9A2F03DD}" destId="{E3F852DD-A1C6-46E4-9E93-DAD110C46BB6}" srcOrd="4" destOrd="0" presId="urn:microsoft.com/office/officeart/2005/8/layout/pList2"/>
    <dgm:cxn modelId="{D07CD6A9-4F3A-48A8-900C-ADCC6A977989}" type="presParOf" srcId="{E3F852DD-A1C6-46E4-9E93-DAD110C46BB6}" destId="{8E6DA600-513D-48E5-9C60-59C772BD184B}" srcOrd="0" destOrd="0" presId="urn:microsoft.com/office/officeart/2005/8/layout/pList2"/>
    <dgm:cxn modelId="{237DEC23-0DB3-4BB4-B306-8AD69D77F220}" type="presParOf" srcId="{E3F852DD-A1C6-46E4-9E93-DAD110C46BB6}" destId="{C222C05D-D8E3-4971-AEF6-9A562AD78B6E}" srcOrd="1" destOrd="0" presId="urn:microsoft.com/office/officeart/2005/8/layout/pList2"/>
    <dgm:cxn modelId="{EA21664E-984A-4F63-8BCC-997CF5B3986C}" type="presParOf" srcId="{E3F852DD-A1C6-46E4-9E93-DAD110C46BB6}" destId="{0AB9F04E-0C07-4A22-9F82-AF5B72C09C6A}" srcOrd="2" destOrd="0" presId="urn:microsoft.com/office/officeart/2005/8/layout/pList2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4821C49-E7BA-4148-81F2-7F300EFAAAB6}" type="doc">
      <dgm:prSet loTypeId="urn:microsoft.com/office/officeart/2005/8/layout/vList5" loCatId="list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C41B8B85-163C-4D07-9F9B-7F27853905A8}">
      <dgm:prSet custT="1"/>
      <dgm:spPr/>
      <dgm:t>
        <a:bodyPr/>
        <a:lstStyle/>
        <a:p>
          <a:pPr rtl="0"/>
          <a:r>
            <a:rPr lang="en-US" sz="2000" b="1" dirty="0" smtClean="0">
              <a:latin typeface="Arial" pitchFamily="34" charset="0"/>
              <a:cs typeface="Arial" pitchFamily="34" charset="0"/>
            </a:rPr>
            <a:t>Tamil Nadu pioneer </a:t>
          </a:r>
          <a:r>
            <a:rPr lang="en-US" sz="2000" b="0" dirty="0" smtClean="0">
              <a:latin typeface="Arial" pitchFamily="34" charset="0"/>
              <a:cs typeface="Arial" pitchFamily="34" charset="0"/>
            </a:rPr>
            <a:t>in setting up </a:t>
          </a:r>
          <a:r>
            <a:rPr lang="en-US" sz="2000" b="1" dirty="0" smtClean="0">
              <a:latin typeface="Arial" pitchFamily="34" charset="0"/>
              <a:cs typeface="Arial" pitchFamily="34" charset="0"/>
            </a:rPr>
            <a:t>two desalination </a:t>
          </a:r>
          <a:r>
            <a:rPr lang="en-US" sz="2000" b="0" dirty="0" smtClean="0">
              <a:latin typeface="Arial" pitchFamily="34" charset="0"/>
              <a:cs typeface="Arial" pitchFamily="34" charset="0"/>
            </a:rPr>
            <a:t>plants </a:t>
          </a:r>
          <a:r>
            <a:rPr lang="en-US" sz="2000" b="1" dirty="0" smtClean="0">
              <a:latin typeface="Arial" pitchFamily="34" charset="0"/>
              <a:cs typeface="Arial" pitchFamily="34" charset="0"/>
            </a:rPr>
            <a:t>2010 and  2013</a:t>
          </a:r>
          <a:r>
            <a:rPr lang="en-US" sz="2000" b="0" dirty="0" smtClean="0">
              <a:latin typeface="Arial" pitchFamily="34" charset="0"/>
              <a:cs typeface="Arial" pitchFamily="34" charset="0"/>
            </a:rPr>
            <a:t>.</a:t>
          </a:r>
          <a:endParaRPr lang="en-US" sz="2000" b="0" dirty="0">
            <a:latin typeface="Arial" pitchFamily="34" charset="0"/>
            <a:cs typeface="Arial" pitchFamily="34" charset="0"/>
          </a:endParaRPr>
        </a:p>
      </dgm:t>
    </dgm:pt>
    <dgm:pt modelId="{B3172C5B-52E8-48EA-9930-8A7A23CDF663}" type="parTrans" cxnId="{92CC8DE5-2D91-47F6-BC88-630918B68C49}">
      <dgm:prSet/>
      <dgm:spPr/>
      <dgm:t>
        <a:bodyPr/>
        <a:lstStyle/>
        <a:p>
          <a:endParaRPr lang="en-US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F5A197DF-76EA-400E-84D8-C293BBDF565C}" type="sibTrans" cxnId="{92CC8DE5-2D91-47F6-BC88-630918B68C49}">
      <dgm:prSet/>
      <dgm:spPr/>
      <dgm:t>
        <a:bodyPr/>
        <a:lstStyle/>
        <a:p>
          <a:endParaRPr lang="en-US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A2DA546-5BF7-4998-B121-9F82D228FBF1}">
      <dgm:prSet custT="1"/>
      <dgm:spPr/>
      <dgm:t>
        <a:bodyPr/>
        <a:lstStyle/>
        <a:p>
          <a:pPr rtl="0"/>
          <a:r>
            <a:rPr lang="en-US" sz="2000" b="0" dirty="0" smtClean="0">
              <a:latin typeface="Arial" pitchFamily="34" charset="0"/>
              <a:cs typeface="Arial" pitchFamily="34" charset="0"/>
            </a:rPr>
            <a:t>In </a:t>
          </a:r>
          <a:r>
            <a:rPr lang="en-US" sz="2000" b="1" dirty="0" smtClean="0">
              <a:latin typeface="Arial" pitchFamily="34" charset="0"/>
              <a:cs typeface="Arial" pitchFamily="34" charset="0"/>
            </a:rPr>
            <a:t>2021</a:t>
          </a:r>
          <a:r>
            <a:rPr lang="en-US" sz="2000" b="0" dirty="0" smtClean="0">
              <a:latin typeface="Arial" pitchFamily="34" charset="0"/>
              <a:cs typeface="Arial" pitchFamily="34" charset="0"/>
            </a:rPr>
            <a:t>, the </a:t>
          </a:r>
          <a:r>
            <a:rPr lang="en-US" sz="2000" b="1" dirty="0" smtClean="0">
              <a:latin typeface="Arial" pitchFamily="34" charset="0"/>
              <a:cs typeface="Arial" pitchFamily="34" charset="0"/>
            </a:rPr>
            <a:t>Mumbai Municipal Corporation </a:t>
          </a:r>
          <a:r>
            <a:rPr lang="en-US" sz="2000" b="0" dirty="0" smtClean="0">
              <a:latin typeface="Arial" pitchFamily="34" charset="0"/>
              <a:cs typeface="Arial" pitchFamily="34" charset="0"/>
            </a:rPr>
            <a:t>planned to setup plant with </a:t>
          </a:r>
          <a:r>
            <a:rPr lang="en-US" sz="2000" b="1" dirty="0" smtClean="0">
              <a:latin typeface="Arial" pitchFamily="34" charset="0"/>
              <a:cs typeface="Arial" pitchFamily="34" charset="0"/>
            </a:rPr>
            <a:t>200 million liters per day</a:t>
          </a:r>
          <a:endParaRPr lang="en-US" sz="2000" b="1" dirty="0">
            <a:latin typeface="Arial" pitchFamily="34" charset="0"/>
            <a:cs typeface="Arial" pitchFamily="34" charset="0"/>
          </a:endParaRPr>
        </a:p>
      </dgm:t>
    </dgm:pt>
    <dgm:pt modelId="{4897B3EF-66B7-450D-BAA9-A923D995DC2C}" type="parTrans" cxnId="{0A5962F1-8231-431A-8B9E-54E0904592EB}">
      <dgm:prSet/>
      <dgm:spPr/>
      <dgm:t>
        <a:bodyPr/>
        <a:lstStyle/>
        <a:p>
          <a:endParaRPr lang="en-US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1A0FE53A-1F48-4D13-A2C0-21F9B4A79B38}" type="sibTrans" cxnId="{0A5962F1-8231-431A-8B9E-54E0904592EB}">
      <dgm:prSet/>
      <dgm:spPr/>
      <dgm:t>
        <a:bodyPr/>
        <a:lstStyle/>
        <a:p>
          <a:endParaRPr lang="en-US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AA6FFF81-1BEB-458B-9327-E76DE41FFB23}">
      <dgm:prSet custT="1"/>
      <dgm:spPr/>
      <dgm:t>
        <a:bodyPr/>
        <a:lstStyle/>
        <a:p>
          <a:pPr rtl="0"/>
          <a:r>
            <a:rPr lang="en-US" sz="2000" b="1" dirty="0" smtClean="0">
              <a:latin typeface="Arial" pitchFamily="34" charset="0"/>
              <a:cs typeface="Arial" pitchFamily="34" charset="0"/>
            </a:rPr>
            <a:t>First seawate</a:t>
          </a:r>
          <a:r>
            <a:rPr lang="en-US" sz="2000" b="0" dirty="0" smtClean="0">
              <a:latin typeface="Arial" pitchFamily="34" charset="0"/>
              <a:cs typeface="Arial" pitchFamily="34" charset="0"/>
            </a:rPr>
            <a:t>r reverse osmosis </a:t>
          </a:r>
          <a:r>
            <a:rPr lang="en-US" sz="2000" b="1" dirty="0" smtClean="0">
              <a:latin typeface="Arial" pitchFamily="34" charset="0"/>
              <a:cs typeface="Arial" pitchFamily="34" charset="0"/>
            </a:rPr>
            <a:t>desalination plant </a:t>
          </a:r>
          <a:r>
            <a:rPr lang="en-US" sz="2000" b="0" dirty="0" smtClean="0">
              <a:latin typeface="Arial" pitchFamily="34" charset="0"/>
              <a:cs typeface="Arial" pitchFamily="34" charset="0"/>
            </a:rPr>
            <a:t>in </a:t>
          </a:r>
          <a:r>
            <a:rPr lang="en-US" sz="2000" b="1" dirty="0" smtClean="0">
              <a:latin typeface="Arial" pitchFamily="34" charset="0"/>
              <a:cs typeface="Arial" pitchFamily="34" charset="0"/>
            </a:rPr>
            <a:t>Karnataka</a:t>
          </a:r>
          <a:r>
            <a:rPr lang="en-US" sz="2000" b="0" dirty="0" smtClean="0">
              <a:latin typeface="Arial" pitchFamily="34" charset="0"/>
              <a:cs typeface="Arial" pitchFamily="34" charset="0"/>
            </a:rPr>
            <a:t> - supply desalinated water to a refinery owned by Mangalore Refinery and Petrochemicals Limited (MRPL)</a:t>
          </a:r>
          <a:endParaRPr lang="en-US" sz="2000" b="0" dirty="0">
            <a:latin typeface="Arial" pitchFamily="34" charset="0"/>
            <a:cs typeface="Arial" pitchFamily="34" charset="0"/>
          </a:endParaRPr>
        </a:p>
      </dgm:t>
    </dgm:pt>
    <dgm:pt modelId="{E394CA0C-0D31-4177-9077-03EEEA8DB752}" type="parTrans" cxnId="{07213A8F-286B-4B0F-9188-9B074EB29225}">
      <dgm:prSet/>
      <dgm:spPr/>
      <dgm:t>
        <a:bodyPr/>
        <a:lstStyle/>
        <a:p>
          <a:endParaRPr lang="en-US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510D8A91-FBB7-40EC-B0FE-E9EE5F3BB278}" type="sibTrans" cxnId="{07213A8F-286B-4B0F-9188-9B074EB29225}">
      <dgm:prSet/>
      <dgm:spPr/>
      <dgm:t>
        <a:bodyPr/>
        <a:lstStyle/>
        <a:p>
          <a:endParaRPr lang="en-US" sz="2000" b="0">
            <a:solidFill>
              <a:schemeClr val="tx1"/>
            </a:solidFill>
            <a:latin typeface="Arial" pitchFamily="34" charset="0"/>
            <a:cs typeface="Arial" pitchFamily="34" charset="0"/>
          </a:endParaRPr>
        </a:p>
      </dgm:t>
    </dgm:pt>
    <dgm:pt modelId="{658EAE4E-911A-41A7-9812-8240586AFF87}" type="pres">
      <dgm:prSet presAssocID="{C4821C49-E7BA-4148-81F2-7F300EFAAAB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1D870A18-9F0A-45A6-9FF4-D5E9041DE4E0}" type="pres">
      <dgm:prSet presAssocID="{C41B8B85-163C-4D07-9F9B-7F27853905A8}" presName="linNode" presStyleCnt="0"/>
      <dgm:spPr/>
    </dgm:pt>
    <dgm:pt modelId="{59AAE7AF-58C9-4CEE-8D65-F4D4960E53BB}" type="pres">
      <dgm:prSet presAssocID="{C41B8B85-163C-4D07-9F9B-7F27853905A8}" presName="parentText" presStyleLbl="node1" presStyleIdx="0" presStyleCnt="3" custScaleX="228033" custLinFactNeighborX="-15863" custLinFactNeighborY="-20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AEAA2DD-4633-49D7-A4C2-F22B135CD899}" type="pres">
      <dgm:prSet presAssocID="{F5A197DF-76EA-400E-84D8-C293BBDF565C}" presName="sp" presStyleCnt="0"/>
      <dgm:spPr/>
    </dgm:pt>
    <dgm:pt modelId="{E0CF4913-A7CB-4F71-A42A-06B389E626DB}" type="pres">
      <dgm:prSet presAssocID="{1A2DA546-5BF7-4998-B121-9F82D228FBF1}" presName="linNode" presStyleCnt="0"/>
      <dgm:spPr/>
    </dgm:pt>
    <dgm:pt modelId="{6177C6E9-2E77-456A-B02D-9B4BA9A70279}" type="pres">
      <dgm:prSet presAssocID="{1A2DA546-5BF7-4998-B121-9F82D228FBF1}" presName="parentText" presStyleLbl="node1" presStyleIdx="1" presStyleCnt="3" custScaleX="231559" custLinFactNeighborX="-18278" custLinFactNeighborY="-263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2AFBC4F-4C06-49E2-AFCD-4781032573C5}" type="pres">
      <dgm:prSet presAssocID="{1A0FE53A-1F48-4D13-A2C0-21F9B4A79B38}" presName="sp" presStyleCnt="0"/>
      <dgm:spPr/>
    </dgm:pt>
    <dgm:pt modelId="{58745515-48E9-40BA-91D4-0B55DAAE7A2E}" type="pres">
      <dgm:prSet presAssocID="{AA6FFF81-1BEB-458B-9327-E76DE41FFB23}" presName="linNode" presStyleCnt="0"/>
      <dgm:spPr/>
    </dgm:pt>
    <dgm:pt modelId="{63216BE2-CA2E-43B4-B924-96E92B828C70}" type="pres">
      <dgm:prSet presAssocID="{AA6FFF81-1BEB-458B-9327-E76DE41FFB23}" presName="parentText" presStyleLbl="node1" presStyleIdx="2" presStyleCnt="3" custScaleX="236390" custLinFactNeighborX="-18278" custLinFactNeighborY="-5082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54B6B6B-5488-4FC6-A313-42E428D20E38}" type="presOf" srcId="{AA6FFF81-1BEB-458B-9327-E76DE41FFB23}" destId="{63216BE2-CA2E-43B4-B924-96E92B828C70}" srcOrd="0" destOrd="0" presId="urn:microsoft.com/office/officeart/2005/8/layout/vList5"/>
    <dgm:cxn modelId="{0AF9EB66-A162-4A31-A139-83ADF64776C7}" type="presOf" srcId="{C41B8B85-163C-4D07-9F9B-7F27853905A8}" destId="{59AAE7AF-58C9-4CEE-8D65-F4D4960E53BB}" srcOrd="0" destOrd="0" presId="urn:microsoft.com/office/officeart/2005/8/layout/vList5"/>
    <dgm:cxn modelId="{D952014C-2D7E-462C-BD6C-A8C7DC1EE537}" type="presOf" srcId="{C4821C49-E7BA-4148-81F2-7F300EFAAAB6}" destId="{658EAE4E-911A-41A7-9812-8240586AFF87}" srcOrd="0" destOrd="0" presId="urn:microsoft.com/office/officeart/2005/8/layout/vList5"/>
    <dgm:cxn modelId="{184C82F0-1B20-4623-9539-F9399D42D8D1}" type="presOf" srcId="{1A2DA546-5BF7-4998-B121-9F82D228FBF1}" destId="{6177C6E9-2E77-456A-B02D-9B4BA9A70279}" srcOrd="0" destOrd="0" presId="urn:microsoft.com/office/officeart/2005/8/layout/vList5"/>
    <dgm:cxn modelId="{92CC8DE5-2D91-47F6-BC88-630918B68C49}" srcId="{C4821C49-E7BA-4148-81F2-7F300EFAAAB6}" destId="{C41B8B85-163C-4D07-9F9B-7F27853905A8}" srcOrd="0" destOrd="0" parTransId="{B3172C5B-52E8-48EA-9930-8A7A23CDF663}" sibTransId="{F5A197DF-76EA-400E-84D8-C293BBDF565C}"/>
    <dgm:cxn modelId="{0A5962F1-8231-431A-8B9E-54E0904592EB}" srcId="{C4821C49-E7BA-4148-81F2-7F300EFAAAB6}" destId="{1A2DA546-5BF7-4998-B121-9F82D228FBF1}" srcOrd="1" destOrd="0" parTransId="{4897B3EF-66B7-450D-BAA9-A923D995DC2C}" sibTransId="{1A0FE53A-1F48-4D13-A2C0-21F9B4A79B38}"/>
    <dgm:cxn modelId="{07213A8F-286B-4B0F-9188-9B074EB29225}" srcId="{C4821C49-E7BA-4148-81F2-7F300EFAAAB6}" destId="{AA6FFF81-1BEB-458B-9327-E76DE41FFB23}" srcOrd="2" destOrd="0" parTransId="{E394CA0C-0D31-4177-9077-03EEEA8DB752}" sibTransId="{510D8A91-FBB7-40EC-B0FE-E9EE5F3BB278}"/>
    <dgm:cxn modelId="{895D5F0A-C893-4322-83BA-968B53DAAD2F}" type="presParOf" srcId="{658EAE4E-911A-41A7-9812-8240586AFF87}" destId="{1D870A18-9F0A-45A6-9FF4-D5E9041DE4E0}" srcOrd="0" destOrd="0" presId="urn:microsoft.com/office/officeart/2005/8/layout/vList5"/>
    <dgm:cxn modelId="{16A2638D-E5AC-406C-B9DB-16792E218D78}" type="presParOf" srcId="{1D870A18-9F0A-45A6-9FF4-D5E9041DE4E0}" destId="{59AAE7AF-58C9-4CEE-8D65-F4D4960E53BB}" srcOrd="0" destOrd="0" presId="urn:microsoft.com/office/officeart/2005/8/layout/vList5"/>
    <dgm:cxn modelId="{3EE992F3-E53E-4567-BBF0-2730154631A6}" type="presParOf" srcId="{658EAE4E-911A-41A7-9812-8240586AFF87}" destId="{7AEAA2DD-4633-49D7-A4C2-F22B135CD899}" srcOrd="1" destOrd="0" presId="urn:microsoft.com/office/officeart/2005/8/layout/vList5"/>
    <dgm:cxn modelId="{75815E64-B55F-4DCC-888F-AADD2CF38A60}" type="presParOf" srcId="{658EAE4E-911A-41A7-9812-8240586AFF87}" destId="{E0CF4913-A7CB-4F71-A42A-06B389E626DB}" srcOrd="2" destOrd="0" presId="urn:microsoft.com/office/officeart/2005/8/layout/vList5"/>
    <dgm:cxn modelId="{C26A9923-7B62-4F01-BA4B-49D2C048FA0B}" type="presParOf" srcId="{E0CF4913-A7CB-4F71-A42A-06B389E626DB}" destId="{6177C6E9-2E77-456A-B02D-9B4BA9A70279}" srcOrd="0" destOrd="0" presId="urn:microsoft.com/office/officeart/2005/8/layout/vList5"/>
    <dgm:cxn modelId="{BBB12026-06CA-41F9-A5EE-5B1BF4E1BE57}" type="presParOf" srcId="{658EAE4E-911A-41A7-9812-8240586AFF87}" destId="{42AFBC4F-4C06-49E2-AFCD-4781032573C5}" srcOrd="3" destOrd="0" presId="urn:microsoft.com/office/officeart/2005/8/layout/vList5"/>
    <dgm:cxn modelId="{5642029C-F622-45CF-8ADD-583523186F36}" type="presParOf" srcId="{658EAE4E-911A-41A7-9812-8240586AFF87}" destId="{58745515-48E9-40BA-91D4-0B55DAAE7A2E}" srcOrd="4" destOrd="0" presId="urn:microsoft.com/office/officeart/2005/8/layout/vList5"/>
    <dgm:cxn modelId="{5922C86F-482B-4F65-9B00-3B70751227F5}" type="presParOf" srcId="{58745515-48E9-40BA-91D4-0B55DAAE7A2E}" destId="{63216BE2-CA2E-43B4-B924-96E92B828C70}" srcOrd="0" destOrd="0" presId="urn:microsoft.com/office/officeart/2005/8/layout/vList5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CB4FB3E-CF15-4B7E-B7B6-B0C8FD0F97E3}" type="doc">
      <dgm:prSet loTypeId="urn:microsoft.com/office/officeart/2005/8/layout/vList6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en-US"/>
        </a:p>
      </dgm:t>
    </dgm:pt>
    <dgm:pt modelId="{E2FD85E6-79BA-40FE-AB07-989E57787900}">
      <dgm:prSet phldrT="[Text]" custT="1"/>
      <dgm:spPr/>
      <dgm:t>
        <a:bodyPr/>
        <a:lstStyle/>
        <a:p>
          <a:r>
            <a:rPr lang="en-IN" sz="2000" dirty="0" smtClean="0">
              <a:latin typeface="Arial" pitchFamily="34" charset="0"/>
              <a:cs typeface="Arial" pitchFamily="34" charset="0"/>
            </a:rPr>
            <a:t>Port </a:t>
          </a:r>
          <a:r>
            <a:rPr lang="en-IN" sz="2000" dirty="0" err="1" smtClean="0">
              <a:latin typeface="Arial" pitchFamily="34" charset="0"/>
              <a:cs typeface="Arial" pitchFamily="34" charset="0"/>
            </a:rPr>
            <a:t>moderaisation</a:t>
          </a:r>
          <a:r>
            <a:rPr lang="en-IN" sz="2000" dirty="0" smtClean="0">
              <a:latin typeface="Arial" pitchFamily="34" charset="0"/>
              <a:cs typeface="Arial" pitchFamily="34" charset="0"/>
            </a:rPr>
            <a:t> 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61DF15A5-F028-478D-BABB-1316220B4623}" type="parTrans" cxnId="{FF2A584B-B602-4AB7-9BD0-29FF8492F197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940E2BB5-95E6-4DBE-97BB-71DA66FF3FAC}" type="sibTrans" cxnId="{FF2A584B-B602-4AB7-9BD0-29FF8492F197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EFA0407C-0085-4A8F-AABE-FD2FA3442ED9}">
      <dgm:prSet phldrT="[Text]" custT="1"/>
      <dgm:spPr/>
      <dgm:t>
        <a:bodyPr/>
        <a:lstStyle/>
        <a:p>
          <a:r>
            <a:rPr lang="en-IN" sz="2000" dirty="0" smtClean="0">
              <a:latin typeface="Arial" pitchFamily="34" charset="0"/>
              <a:cs typeface="Arial" pitchFamily="34" charset="0"/>
            </a:rPr>
            <a:t>Port augmentation 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7C1BDA90-FBE3-43A6-82FF-E4F5918CB8C3}" type="parTrans" cxnId="{EE5089C5-E71C-4F42-8625-73F1269CF4D3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EAB6A69A-AB4C-4BD1-AAD1-5A99BE987D8E}" type="sibTrans" cxnId="{EE5089C5-E71C-4F42-8625-73F1269CF4D3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83C1B449-7BCC-4135-8C67-C7B192A3CF78}">
      <dgm:prSet phldrT="[Text]" custT="1"/>
      <dgm:spPr/>
      <dgm:t>
        <a:bodyPr/>
        <a:lstStyle/>
        <a:p>
          <a:r>
            <a:rPr lang="en-IN" sz="2000" dirty="0" smtClean="0">
              <a:latin typeface="Arial" pitchFamily="34" charset="0"/>
              <a:cs typeface="Arial" pitchFamily="34" charset="0"/>
            </a:rPr>
            <a:t>Port connectivity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5F9B51D9-ADA4-4981-B4CB-7657DF6D093A}" type="parTrans" cxnId="{E445E45A-6C7B-4527-96E9-F5400D89E9C1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6F17F11D-24C5-4D4A-BDCE-6B1CA9F07E41}" type="sibTrans" cxnId="{E445E45A-6C7B-4527-96E9-F5400D89E9C1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3379DE16-3FE2-4A05-B25C-8E804012627D}">
      <dgm:prSet phldrT="[Text]" custT="1"/>
      <dgm:spPr/>
      <dgm:t>
        <a:bodyPr/>
        <a:lstStyle/>
        <a:p>
          <a:r>
            <a:rPr lang="en-IN" sz="2000" dirty="0" smtClean="0">
              <a:latin typeface="Arial" pitchFamily="34" charset="0"/>
              <a:cs typeface="Arial" pitchFamily="34" charset="0"/>
            </a:rPr>
            <a:t>Coastal shipping and inland transport 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80D24509-249C-4F14-91EE-5217386C8E06}" type="parTrans" cxnId="{26AB58F7-3D7A-4597-933A-7DC76FCAC739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F5DD6F1C-CFF4-478E-A46D-A37C1E61A302}" type="sibTrans" cxnId="{26AB58F7-3D7A-4597-933A-7DC76FCAC739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64DF3BE1-AB00-498E-859A-CED23D033ECC}">
      <dgm:prSet phldrT="[Text]" custT="1"/>
      <dgm:spPr/>
      <dgm:t>
        <a:bodyPr/>
        <a:lstStyle/>
        <a:p>
          <a:r>
            <a:rPr lang="en-IN" sz="2000" dirty="0" smtClean="0">
              <a:latin typeface="Arial" pitchFamily="34" charset="0"/>
              <a:cs typeface="Arial" pitchFamily="34" charset="0"/>
            </a:rPr>
            <a:t>Upgrading of rail /road ways 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A5DBB108-C4A9-4CC2-A4E0-AC4FC05A2315}" type="parTrans" cxnId="{D06B4564-1821-4159-B8A8-15B501B22FD4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11DB57D5-0036-4347-B205-7B8554B9F12B}" type="sibTrans" cxnId="{D06B4564-1821-4159-B8A8-15B501B22FD4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E3499066-5D0E-4541-B4CE-595996461D68}">
      <dgm:prSet phldrT="[Text]" custT="1"/>
      <dgm:spPr/>
      <dgm:t>
        <a:bodyPr/>
        <a:lstStyle/>
        <a:p>
          <a:r>
            <a:rPr lang="en-IN" sz="2000" dirty="0" smtClean="0">
              <a:latin typeface="Arial" pitchFamily="34" charset="0"/>
              <a:cs typeface="Arial" pitchFamily="34" charset="0"/>
            </a:rPr>
            <a:t>Port Industrialisation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3C463234-80C3-425F-ACE4-6862349FB141}" type="parTrans" cxnId="{4807A196-A589-4E09-A9D6-5B5762ACC277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E3B9FC37-9D73-40A9-ABD0-72EA30F51571}" type="sibTrans" cxnId="{4807A196-A589-4E09-A9D6-5B5762ACC277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C17810DF-8FFA-402C-9AEE-C18E2DCD9DC8}">
      <dgm:prSet phldrT="[Text]" custT="1"/>
      <dgm:spPr/>
      <dgm:t>
        <a:bodyPr/>
        <a:lstStyle/>
        <a:p>
          <a:pPr algn="just"/>
          <a:r>
            <a:rPr lang="en-IN" sz="2000" dirty="0" smtClean="0">
              <a:latin typeface="Arial" pitchFamily="34" charset="0"/>
              <a:cs typeface="Arial" pitchFamily="34" charset="0"/>
            </a:rPr>
            <a:t>Industrial clusters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C33F6241-BE95-4CF2-B684-DC7ABDC03456}" type="parTrans" cxnId="{7DCB5B0B-F7B2-466D-8ED0-3DDF0B102508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A34299AA-CA43-4907-91D2-11A90546FF54}" type="sibTrans" cxnId="{7DCB5B0B-F7B2-466D-8ED0-3DDF0B102508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E245F5B1-A5D8-43B4-8C4D-AB7A56F3BCDB}">
      <dgm:prSet phldrT="[Text]" custT="1"/>
      <dgm:spPr/>
      <dgm:t>
        <a:bodyPr/>
        <a:lstStyle/>
        <a:p>
          <a:r>
            <a:rPr lang="en-IN" sz="2000" dirty="0" smtClean="0">
              <a:latin typeface="Arial" pitchFamily="34" charset="0"/>
              <a:cs typeface="Arial" pitchFamily="34" charset="0"/>
            </a:rPr>
            <a:t>New ports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7ABACC05-A478-466F-A0FC-E32B4423499E}" type="parTrans" cxnId="{F970E707-C314-4ED8-8F9F-67FDDFFF9B96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64FA7E57-B9CC-4807-9649-E6FC8F842D82}" type="sibTrans" cxnId="{F970E707-C314-4ED8-8F9F-67FDDFFF9B96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C993F030-8CCF-42E1-AF25-4D34438517A2}">
      <dgm:prSet phldrT="[Text]" custT="1"/>
      <dgm:spPr/>
      <dgm:t>
        <a:bodyPr/>
        <a:lstStyle/>
        <a:p>
          <a:r>
            <a:rPr lang="en-IN" sz="2000" dirty="0" smtClean="0">
              <a:latin typeface="Arial" pitchFamily="34" charset="0"/>
              <a:cs typeface="Arial" pitchFamily="34" charset="0"/>
            </a:rPr>
            <a:t>Efficiency improvement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EDA00E27-D92B-4017-BA11-3228B8962257}" type="parTrans" cxnId="{30EFEE26-13C5-4914-8B5D-0B2802C22C92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F2010998-A181-40E9-9E1C-0DFCC47EB5B9}" type="sibTrans" cxnId="{30EFEE26-13C5-4914-8B5D-0B2802C22C92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103F5549-7874-4BD4-90FC-06C03D0B131A}">
      <dgm:prSet phldrT="[Text]" custT="1"/>
      <dgm:spPr/>
      <dgm:t>
        <a:bodyPr/>
        <a:lstStyle/>
        <a:p>
          <a:r>
            <a:rPr lang="en-IN" sz="2000" dirty="0" smtClean="0">
              <a:latin typeface="Arial" pitchFamily="34" charset="0"/>
              <a:cs typeface="Arial" pitchFamily="34" charset="0"/>
            </a:rPr>
            <a:t>Logistic parks 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531B0A1C-7ABC-47BC-99BA-C62C23CA4CBA}" type="parTrans" cxnId="{AB4CBBC6-28FE-44A8-9FDB-63A606A2D292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D65B1584-A91A-4D65-AA12-7CDEDD46CCE1}" type="sibTrans" cxnId="{AB4CBBC6-28FE-44A8-9FDB-63A606A2D292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4326F3F3-8B08-4C65-97FF-0F12592C990A}">
      <dgm:prSet phldrT="[Text]" custT="1"/>
      <dgm:spPr/>
      <dgm:t>
        <a:bodyPr/>
        <a:lstStyle/>
        <a:p>
          <a:pPr algn="just"/>
          <a:r>
            <a:rPr lang="en-IN" sz="2000" dirty="0" smtClean="0">
              <a:latin typeface="Arial" pitchFamily="34" charset="0"/>
              <a:cs typeface="Arial" pitchFamily="34" charset="0"/>
            </a:rPr>
            <a:t>Maritime Clusters 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0E44B231-1C11-46B0-AB87-A3A017AEF8E4}" type="parTrans" cxnId="{FF3C00A4-5C16-48B2-87D5-B865FF089950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B21499A3-A7BD-4DA6-B5EE-895E5A19C7A0}" type="sibTrans" cxnId="{FF3C00A4-5C16-48B2-87D5-B865FF089950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9D05BF5E-E9FE-4FBD-BB20-DD08419353F1}">
      <dgm:prSet phldrT="[Text]" custT="1"/>
      <dgm:spPr/>
      <dgm:t>
        <a:bodyPr/>
        <a:lstStyle/>
        <a:p>
          <a:pPr algn="just"/>
          <a:r>
            <a:rPr lang="en-IN" sz="2000" dirty="0" smtClean="0">
              <a:latin typeface="Arial" pitchFamily="34" charset="0"/>
              <a:cs typeface="Arial" pitchFamily="34" charset="0"/>
            </a:rPr>
            <a:t>Coastal economic zones.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2F0B6C18-7B34-44DC-A868-42B048C53889}" type="parTrans" cxnId="{D7CE6491-D83E-4464-B87E-8711547E91F1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3B2D678A-88D7-4BC0-AADF-D5D013AB8945}" type="sibTrans" cxnId="{D7CE6491-D83E-4464-B87E-8711547E91F1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1EDEE8E6-301B-42B4-BD25-D731AF8387AD}">
      <dgm:prSet phldrT="[Text]" custT="1"/>
      <dgm:spPr/>
      <dgm:t>
        <a:bodyPr/>
        <a:lstStyle/>
        <a:p>
          <a:pPr algn="ctr">
            <a:spcAft>
              <a:spcPts val="0"/>
            </a:spcAft>
          </a:pPr>
          <a:r>
            <a:rPr lang="en-IN" sz="2000" dirty="0" smtClean="0">
              <a:latin typeface="Arial" pitchFamily="34" charset="0"/>
              <a:cs typeface="Arial" pitchFamily="34" charset="0"/>
            </a:rPr>
            <a:t>Costal community development  </a:t>
          </a:r>
        </a:p>
        <a:p>
          <a:pPr algn="just">
            <a:spcAft>
              <a:spcPct val="35000"/>
            </a:spcAft>
          </a:pP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13537BFC-3F2A-4A67-B1B5-DBBD016864D3}" type="parTrans" cxnId="{0E87D7DB-BDA2-4AC5-B229-76A680766D7A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61E7AEA6-87E9-4AE5-B51F-594D1AD38D52}" type="sibTrans" cxnId="{0E87D7DB-BDA2-4AC5-B229-76A680766D7A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0772F59F-BD97-4979-968E-5F0D4383411F}">
      <dgm:prSet custT="1"/>
      <dgm:spPr/>
      <dgm:t>
        <a:bodyPr/>
        <a:lstStyle/>
        <a:p>
          <a:pPr algn="just"/>
          <a:r>
            <a:rPr lang="en-IN" sz="2000" dirty="0" smtClean="0">
              <a:latin typeface="Arial" pitchFamily="34" charset="0"/>
              <a:cs typeface="Arial" pitchFamily="34" charset="0"/>
            </a:rPr>
            <a:t>Skill development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7CA18C64-9742-4111-B896-94E2C72B74A3}" type="parTrans" cxnId="{4292AF72-435E-40ED-9ACD-5503FCD1B7F5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F04BC389-D143-4F4B-B79B-8663B1BB2749}" type="sibTrans" cxnId="{4292AF72-435E-40ED-9ACD-5503FCD1B7F5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4F8B4340-5E3C-4C8B-9AD8-CEC8713970BE}">
      <dgm:prSet custT="1"/>
      <dgm:spPr/>
      <dgm:t>
        <a:bodyPr/>
        <a:lstStyle/>
        <a:p>
          <a:pPr algn="just"/>
          <a:r>
            <a:rPr lang="en-IN" sz="2000" dirty="0" smtClean="0">
              <a:latin typeface="Arial" pitchFamily="34" charset="0"/>
              <a:cs typeface="Arial" pitchFamily="34" charset="0"/>
            </a:rPr>
            <a:t>Fishing harbours and fish processing units</a:t>
          </a:r>
        </a:p>
      </dgm:t>
    </dgm:pt>
    <dgm:pt modelId="{5066A109-F44A-4C70-A5A1-60AB865C4623}" type="parTrans" cxnId="{841A7DCC-F70A-4016-8D07-A237DD273C7D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9F40F87F-DB3F-41C6-9839-96846FB67A42}" type="sibTrans" cxnId="{841A7DCC-F70A-4016-8D07-A237DD273C7D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28EA1972-967B-48AE-BBE2-6794FFA20823}">
      <dgm:prSet custT="1"/>
      <dgm:spPr/>
      <dgm:t>
        <a:bodyPr/>
        <a:lstStyle/>
        <a:p>
          <a:pPr algn="just"/>
          <a:r>
            <a:rPr lang="en-IN" sz="2000" dirty="0" smtClean="0">
              <a:latin typeface="Arial" pitchFamily="34" charset="0"/>
              <a:cs typeface="Arial" pitchFamily="34" charset="0"/>
            </a:rPr>
            <a:t>Coastal tourism project </a:t>
          </a:r>
          <a:endParaRPr lang="en-US" sz="2000" dirty="0">
            <a:latin typeface="Arial" pitchFamily="34" charset="0"/>
            <a:cs typeface="Arial" pitchFamily="34" charset="0"/>
          </a:endParaRPr>
        </a:p>
      </dgm:t>
    </dgm:pt>
    <dgm:pt modelId="{CC795128-DA8F-4E14-9C48-520DAC2DE3D3}" type="parTrans" cxnId="{1D2D915D-051C-4DC6-B352-77C800E31A83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B7982F97-A1E8-4DBE-82E5-435EE5192068}" type="sibTrans" cxnId="{1D2D915D-051C-4DC6-B352-77C800E31A83}">
      <dgm:prSet/>
      <dgm:spPr/>
      <dgm:t>
        <a:bodyPr/>
        <a:lstStyle/>
        <a:p>
          <a:endParaRPr lang="en-US" sz="2000">
            <a:latin typeface="Arial" pitchFamily="34" charset="0"/>
            <a:cs typeface="Arial" pitchFamily="34" charset="0"/>
          </a:endParaRPr>
        </a:p>
      </dgm:t>
    </dgm:pt>
    <dgm:pt modelId="{F24CC876-5AFB-41D5-831A-4F5DA5C57293}" type="pres">
      <dgm:prSet presAssocID="{8CB4FB3E-CF15-4B7E-B7B6-B0C8FD0F97E3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6DE449F6-D2FB-4FA5-B814-8CD0B91079FB}" type="pres">
      <dgm:prSet presAssocID="{E2FD85E6-79BA-40FE-AB07-989E57787900}" presName="linNode" presStyleCnt="0"/>
      <dgm:spPr/>
      <dgm:t>
        <a:bodyPr/>
        <a:lstStyle/>
        <a:p>
          <a:endParaRPr lang="en-US"/>
        </a:p>
      </dgm:t>
    </dgm:pt>
    <dgm:pt modelId="{70BAB8DA-1AD3-44E5-A9B7-AB9B1B5AB72F}" type="pres">
      <dgm:prSet presAssocID="{E2FD85E6-79BA-40FE-AB07-989E57787900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B5D4A5-AC18-48FB-8A26-B36721E91F58}" type="pres">
      <dgm:prSet presAssocID="{E2FD85E6-79BA-40FE-AB07-989E57787900}" presName="childShp" presStyleLbl="bgAccFollow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69364E-CF9C-482F-A36E-52A314A09A4A}" type="pres">
      <dgm:prSet presAssocID="{940E2BB5-95E6-4DBE-97BB-71DA66FF3FAC}" presName="spacing" presStyleCnt="0"/>
      <dgm:spPr/>
      <dgm:t>
        <a:bodyPr/>
        <a:lstStyle/>
        <a:p>
          <a:endParaRPr lang="en-US"/>
        </a:p>
      </dgm:t>
    </dgm:pt>
    <dgm:pt modelId="{E5A3D9A5-289E-4EE4-BE9C-C520B5147116}" type="pres">
      <dgm:prSet presAssocID="{83C1B449-7BCC-4135-8C67-C7B192A3CF78}" presName="linNode" presStyleCnt="0"/>
      <dgm:spPr/>
      <dgm:t>
        <a:bodyPr/>
        <a:lstStyle/>
        <a:p>
          <a:endParaRPr lang="en-US"/>
        </a:p>
      </dgm:t>
    </dgm:pt>
    <dgm:pt modelId="{8820D706-B9E8-4E72-AFDA-6F943686926B}" type="pres">
      <dgm:prSet presAssocID="{83C1B449-7BCC-4135-8C67-C7B192A3CF78}" presName="parentShp" presStyleLbl="node1" presStyleIdx="1" presStyleCnt="4" custScaleY="12089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B3872F-D919-4136-86C0-72743DBD1AEB}" type="pres">
      <dgm:prSet presAssocID="{83C1B449-7BCC-4135-8C67-C7B192A3CF78}" presName="childShp" presStyleLbl="bgAccFollowNode1" presStyleIdx="1" presStyleCnt="4" custScaleY="13294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AAA3F9E-CA17-44AF-8E8F-C60524D90BAC}" type="pres">
      <dgm:prSet presAssocID="{6F17F11D-24C5-4D4A-BDCE-6B1CA9F07E41}" presName="spacing" presStyleCnt="0"/>
      <dgm:spPr/>
      <dgm:t>
        <a:bodyPr/>
        <a:lstStyle/>
        <a:p>
          <a:endParaRPr lang="en-US"/>
        </a:p>
      </dgm:t>
    </dgm:pt>
    <dgm:pt modelId="{DAEBDFDB-65F5-4094-B475-BF4971AD23A3}" type="pres">
      <dgm:prSet presAssocID="{E3499066-5D0E-4541-B4CE-595996461D68}" presName="linNode" presStyleCnt="0"/>
      <dgm:spPr/>
      <dgm:t>
        <a:bodyPr/>
        <a:lstStyle/>
        <a:p>
          <a:endParaRPr lang="en-US"/>
        </a:p>
      </dgm:t>
    </dgm:pt>
    <dgm:pt modelId="{6A562ABC-E004-4295-9D17-3A3925D3EA5B}" type="pres">
      <dgm:prSet presAssocID="{E3499066-5D0E-4541-B4CE-595996461D68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60B40B-4F57-4E78-BB65-32EC0DCCA2A3}" type="pres">
      <dgm:prSet presAssocID="{E3499066-5D0E-4541-B4CE-595996461D68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1DFA14-8234-49E4-8342-374BD5623761}" type="pres">
      <dgm:prSet presAssocID="{E3B9FC37-9D73-40A9-ABD0-72EA30F51571}" presName="spacing" presStyleCnt="0"/>
      <dgm:spPr/>
      <dgm:t>
        <a:bodyPr/>
        <a:lstStyle/>
        <a:p>
          <a:endParaRPr lang="en-US"/>
        </a:p>
      </dgm:t>
    </dgm:pt>
    <dgm:pt modelId="{EC7654B6-34DC-4424-8CF1-6762B6AE6974}" type="pres">
      <dgm:prSet presAssocID="{1EDEE8E6-301B-42B4-BD25-D731AF8387AD}" presName="linNode" presStyleCnt="0"/>
      <dgm:spPr/>
      <dgm:t>
        <a:bodyPr/>
        <a:lstStyle/>
        <a:p>
          <a:endParaRPr lang="en-US"/>
        </a:p>
      </dgm:t>
    </dgm:pt>
    <dgm:pt modelId="{E90A7127-DA92-4853-86CE-173A17D7ADBA}" type="pres">
      <dgm:prSet presAssocID="{1EDEE8E6-301B-42B4-BD25-D731AF8387AD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45CBCB-BD5D-4A00-BABD-0B8C744F3A0F}" type="pres">
      <dgm:prSet presAssocID="{1EDEE8E6-301B-42B4-BD25-D731AF8387AD}" presName="childShp" presStyleLbl="bgAccFollowNode1" presStyleIdx="3" presStyleCnt="4" custScaleY="13610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8DB44D3-6E19-408B-B7A1-BF6EE348E8EB}" type="presOf" srcId="{E2FD85E6-79BA-40FE-AB07-989E57787900}" destId="{70BAB8DA-1AD3-44E5-A9B7-AB9B1B5AB72F}" srcOrd="0" destOrd="0" presId="urn:microsoft.com/office/officeart/2005/8/layout/vList6"/>
    <dgm:cxn modelId="{23DE5E4C-1FA0-494A-86F2-DD9047B1F467}" type="presOf" srcId="{64DF3BE1-AB00-498E-859A-CED23D033ECC}" destId="{BDB3872F-D919-4136-86C0-72743DBD1AEB}" srcOrd="0" destOrd="2" presId="urn:microsoft.com/office/officeart/2005/8/layout/vList6"/>
    <dgm:cxn modelId="{EB12E8E7-A55B-4BB3-8DE0-EC8F5BFBFE7D}" type="presOf" srcId="{E3499066-5D0E-4541-B4CE-595996461D68}" destId="{6A562ABC-E004-4295-9D17-3A3925D3EA5B}" srcOrd="0" destOrd="0" presId="urn:microsoft.com/office/officeart/2005/8/layout/vList6"/>
    <dgm:cxn modelId="{1D2D915D-051C-4DC6-B352-77C800E31A83}" srcId="{1EDEE8E6-301B-42B4-BD25-D731AF8387AD}" destId="{28EA1972-967B-48AE-BBE2-6794FFA20823}" srcOrd="1" destOrd="0" parTransId="{CC795128-DA8F-4E14-9C48-520DAC2DE3D3}" sibTransId="{B7982F97-A1E8-4DBE-82E5-435EE5192068}"/>
    <dgm:cxn modelId="{B776807F-095A-4A53-A6EE-51820D6E863F}" type="presOf" srcId="{8CB4FB3E-CF15-4B7E-B7B6-B0C8FD0F97E3}" destId="{F24CC876-5AFB-41D5-831A-4F5DA5C57293}" srcOrd="0" destOrd="0" presId="urn:microsoft.com/office/officeart/2005/8/layout/vList6"/>
    <dgm:cxn modelId="{FF2A584B-B602-4AB7-9BD0-29FF8492F197}" srcId="{8CB4FB3E-CF15-4B7E-B7B6-B0C8FD0F97E3}" destId="{E2FD85E6-79BA-40FE-AB07-989E57787900}" srcOrd="0" destOrd="0" parTransId="{61DF15A5-F028-478D-BABB-1316220B4623}" sibTransId="{940E2BB5-95E6-4DBE-97BB-71DA66FF3FAC}"/>
    <dgm:cxn modelId="{30EFEE26-13C5-4914-8B5D-0B2802C22C92}" srcId="{E2FD85E6-79BA-40FE-AB07-989E57787900}" destId="{C993F030-8CCF-42E1-AF25-4D34438517A2}" srcOrd="2" destOrd="0" parTransId="{EDA00E27-D92B-4017-BA11-3228B8962257}" sibTransId="{F2010998-A181-40E9-9E1C-0DFCC47EB5B9}"/>
    <dgm:cxn modelId="{0E87D7DB-BDA2-4AC5-B229-76A680766D7A}" srcId="{8CB4FB3E-CF15-4B7E-B7B6-B0C8FD0F97E3}" destId="{1EDEE8E6-301B-42B4-BD25-D731AF8387AD}" srcOrd="3" destOrd="0" parTransId="{13537BFC-3F2A-4A67-B1B5-DBBD016864D3}" sibTransId="{61E7AEA6-87E9-4AE5-B51F-594D1AD38D52}"/>
    <dgm:cxn modelId="{7310B6A6-4F7D-42C6-9330-91F9F39DD5DC}" type="presOf" srcId="{0772F59F-BD97-4979-968E-5F0D4383411F}" destId="{3C45CBCB-BD5D-4A00-BABD-0B8C744F3A0F}" srcOrd="0" destOrd="0" presId="urn:microsoft.com/office/officeart/2005/8/layout/vList6"/>
    <dgm:cxn modelId="{4292AF72-435E-40ED-9ACD-5503FCD1B7F5}" srcId="{1EDEE8E6-301B-42B4-BD25-D731AF8387AD}" destId="{0772F59F-BD97-4979-968E-5F0D4383411F}" srcOrd="0" destOrd="0" parTransId="{7CA18C64-9742-4111-B896-94E2C72B74A3}" sibTransId="{F04BC389-D143-4F4B-B79B-8663B1BB2749}"/>
    <dgm:cxn modelId="{F95C9974-85FB-4BF4-AF3A-9383B1D29C96}" type="presOf" srcId="{83C1B449-7BCC-4135-8C67-C7B192A3CF78}" destId="{8820D706-B9E8-4E72-AFDA-6F943686926B}" srcOrd="0" destOrd="0" presId="urn:microsoft.com/office/officeart/2005/8/layout/vList6"/>
    <dgm:cxn modelId="{4807A196-A589-4E09-A9D6-5B5762ACC277}" srcId="{8CB4FB3E-CF15-4B7E-B7B6-B0C8FD0F97E3}" destId="{E3499066-5D0E-4541-B4CE-595996461D68}" srcOrd="2" destOrd="0" parTransId="{3C463234-80C3-425F-ACE4-6862349FB141}" sibTransId="{E3B9FC37-9D73-40A9-ABD0-72EA30F51571}"/>
    <dgm:cxn modelId="{9D643199-F02B-4E23-97F2-F14F117EC140}" type="presOf" srcId="{E245F5B1-A5D8-43B4-8C4D-AB7A56F3BCDB}" destId="{D4B5D4A5-AC18-48FB-8A26-B36721E91F58}" srcOrd="0" destOrd="1" presId="urn:microsoft.com/office/officeart/2005/8/layout/vList6"/>
    <dgm:cxn modelId="{EE5089C5-E71C-4F42-8625-73F1269CF4D3}" srcId="{E2FD85E6-79BA-40FE-AB07-989E57787900}" destId="{EFA0407C-0085-4A8F-AABE-FD2FA3442ED9}" srcOrd="0" destOrd="0" parTransId="{7C1BDA90-FBE3-43A6-82FF-E4F5918CB8C3}" sibTransId="{EAB6A69A-AB4C-4BD1-AAD1-5A99BE987D8E}"/>
    <dgm:cxn modelId="{841A7DCC-F70A-4016-8D07-A237DD273C7D}" srcId="{1EDEE8E6-301B-42B4-BD25-D731AF8387AD}" destId="{4F8B4340-5E3C-4C8B-9AD8-CEC8713970BE}" srcOrd="2" destOrd="0" parTransId="{5066A109-F44A-4C70-A5A1-60AB865C4623}" sibTransId="{9F40F87F-DB3F-41C6-9839-96846FB67A42}"/>
    <dgm:cxn modelId="{AB4CBBC6-28FE-44A8-9FDB-63A606A2D292}" srcId="{83C1B449-7BCC-4135-8C67-C7B192A3CF78}" destId="{103F5549-7874-4BD4-90FC-06C03D0B131A}" srcOrd="1" destOrd="0" parTransId="{531B0A1C-7ABC-47BC-99BA-C62C23CA4CBA}" sibTransId="{D65B1584-A91A-4D65-AA12-7CDEDD46CCE1}"/>
    <dgm:cxn modelId="{0B04E6A8-8E0C-4681-AB8F-C7046E95BD39}" type="presOf" srcId="{9D05BF5E-E9FE-4FBD-BB20-DD08419353F1}" destId="{5160B40B-4F57-4E78-BB65-32EC0DCCA2A3}" srcOrd="0" destOrd="2" presId="urn:microsoft.com/office/officeart/2005/8/layout/vList6"/>
    <dgm:cxn modelId="{F970E707-C314-4ED8-8F9F-67FDDFFF9B96}" srcId="{E2FD85E6-79BA-40FE-AB07-989E57787900}" destId="{E245F5B1-A5D8-43B4-8C4D-AB7A56F3BCDB}" srcOrd="1" destOrd="0" parTransId="{7ABACC05-A478-466F-A0FC-E32B4423499E}" sibTransId="{64FA7E57-B9CC-4807-9649-E6FC8F842D82}"/>
    <dgm:cxn modelId="{7DCB5B0B-F7B2-466D-8ED0-3DDF0B102508}" srcId="{E3499066-5D0E-4541-B4CE-595996461D68}" destId="{C17810DF-8FFA-402C-9AEE-C18E2DCD9DC8}" srcOrd="0" destOrd="0" parTransId="{C33F6241-BE95-4CF2-B684-DC7ABDC03456}" sibTransId="{A34299AA-CA43-4907-91D2-11A90546FF54}"/>
    <dgm:cxn modelId="{0BF83F0F-DC49-4ACD-9054-1EC1776B36A5}" type="presOf" srcId="{1EDEE8E6-301B-42B4-BD25-D731AF8387AD}" destId="{E90A7127-DA92-4853-86CE-173A17D7ADBA}" srcOrd="0" destOrd="0" presId="urn:microsoft.com/office/officeart/2005/8/layout/vList6"/>
    <dgm:cxn modelId="{D7CE6491-D83E-4464-B87E-8711547E91F1}" srcId="{E3499066-5D0E-4541-B4CE-595996461D68}" destId="{9D05BF5E-E9FE-4FBD-BB20-DD08419353F1}" srcOrd="2" destOrd="0" parTransId="{2F0B6C18-7B34-44DC-A868-42B048C53889}" sibTransId="{3B2D678A-88D7-4BC0-AADF-D5D013AB8945}"/>
    <dgm:cxn modelId="{821DDA71-CEE4-4BFB-BF95-CBD8EC605678}" type="presOf" srcId="{C993F030-8CCF-42E1-AF25-4D34438517A2}" destId="{D4B5D4A5-AC18-48FB-8A26-B36721E91F58}" srcOrd="0" destOrd="2" presId="urn:microsoft.com/office/officeart/2005/8/layout/vList6"/>
    <dgm:cxn modelId="{694D6EEE-2C2A-4DB1-AE9C-3584FF7985BA}" type="presOf" srcId="{3379DE16-3FE2-4A05-B25C-8E804012627D}" destId="{BDB3872F-D919-4136-86C0-72743DBD1AEB}" srcOrd="0" destOrd="0" presId="urn:microsoft.com/office/officeart/2005/8/layout/vList6"/>
    <dgm:cxn modelId="{570D3D12-E789-4DAF-BA06-592849F9CA4D}" type="presOf" srcId="{4F8B4340-5E3C-4C8B-9AD8-CEC8713970BE}" destId="{3C45CBCB-BD5D-4A00-BABD-0B8C744F3A0F}" srcOrd="0" destOrd="2" presId="urn:microsoft.com/office/officeart/2005/8/layout/vList6"/>
    <dgm:cxn modelId="{4EDD4442-DBAF-4A1A-9185-F98728C0F951}" type="presOf" srcId="{EFA0407C-0085-4A8F-AABE-FD2FA3442ED9}" destId="{D4B5D4A5-AC18-48FB-8A26-B36721E91F58}" srcOrd="0" destOrd="0" presId="urn:microsoft.com/office/officeart/2005/8/layout/vList6"/>
    <dgm:cxn modelId="{FF3C00A4-5C16-48B2-87D5-B865FF089950}" srcId="{E3499066-5D0E-4541-B4CE-595996461D68}" destId="{4326F3F3-8B08-4C65-97FF-0F12592C990A}" srcOrd="1" destOrd="0" parTransId="{0E44B231-1C11-46B0-AB87-A3A017AEF8E4}" sibTransId="{B21499A3-A7BD-4DA6-B5EE-895E5A19C7A0}"/>
    <dgm:cxn modelId="{E445E45A-6C7B-4527-96E9-F5400D89E9C1}" srcId="{8CB4FB3E-CF15-4B7E-B7B6-B0C8FD0F97E3}" destId="{83C1B449-7BCC-4135-8C67-C7B192A3CF78}" srcOrd="1" destOrd="0" parTransId="{5F9B51D9-ADA4-4981-B4CB-7657DF6D093A}" sibTransId="{6F17F11D-24C5-4D4A-BDCE-6B1CA9F07E41}"/>
    <dgm:cxn modelId="{26AB58F7-3D7A-4597-933A-7DC76FCAC739}" srcId="{83C1B449-7BCC-4135-8C67-C7B192A3CF78}" destId="{3379DE16-3FE2-4A05-B25C-8E804012627D}" srcOrd="0" destOrd="0" parTransId="{80D24509-249C-4F14-91EE-5217386C8E06}" sibTransId="{F5DD6F1C-CFF4-478E-A46D-A37C1E61A302}"/>
    <dgm:cxn modelId="{D06B4564-1821-4159-B8A8-15B501B22FD4}" srcId="{83C1B449-7BCC-4135-8C67-C7B192A3CF78}" destId="{64DF3BE1-AB00-498E-859A-CED23D033ECC}" srcOrd="2" destOrd="0" parTransId="{A5DBB108-C4A9-4CC2-A4E0-AC4FC05A2315}" sibTransId="{11DB57D5-0036-4347-B205-7B8554B9F12B}"/>
    <dgm:cxn modelId="{D058FC92-377A-4F31-865F-9181D6AF994B}" type="presOf" srcId="{C17810DF-8FFA-402C-9AEE-C18E2DCD9DC8}" destId="{5160B40B-4F57-4E78-BB65-32EC0DCCA2A3}" srcOrd="0" destOrd="0" presId="urn:microsoft.com/office/officeart/2005/8/layout/vList6"/>
    <dgm:cxn modelId="{9312E02E-25E1-4E20-83B1-E43205FAF314}" type="presOf" srcId="{4326F3F3-8B08-4C65-97FF-0F12592C990A}" destId="{5160B40B-4F57-4E78-BB65-32EC0DCCA2A3}" srcOrd="0" destOrd="1" presId="urn:microsoft.com/office/officeart/2005/8/layout/vList6"/>
    <dgm:cxn modelId="{81CC9ABD-8167-4DF7-8EC6-6961464513E7}" type="presOf" srcId="{103F5549-7874-4BD4-90FC-06C03D0B131A}" destId="{BDB3872F-D919-4136-86C0-72743DBD1AEB}" srcOrd="0" destOrd="1" presId="urn:microsoft.com/office/officeart/2005/8/layout/vList6"/>
    <dgm:cxn modelId="{0497C242-B5D9-4C7C-A3D9-EEB2A7F0E5E0}" type="presOf" srcId="{28EA1972-967B-48AE-BBE2-6794FFA20823}" destId="{3C45CBCB-BD5D-4A00-BABD-0B8C744F3A0F}" srcOrd="0" destOrd="1" presId="urn:microsoft.com/office/officeart/2005/8/layout/vList6"/>
    <dgm:cxn modelId="{397C3D70-52FC-4E33-8031-A012F765C41D}" type="presParOf" srcId="{F24CC876-5AFB-41D5-831A-4F5DA5C57293}" destId="{6DE449F6-D2FB-4FA5-B814-8CD0B91079FB}" srcOrd="0" destOrd="0" presId="urn:microsoft.com/office/officeart/2005/8/layout/vList6"/>
    <dgm:cxn modelId="{28097A20-240A-4C2B-B233-9D2B1D16D1C8}" type="presParOf" srcId="{6DE449F6-D2FB-4FA5-B814-8CD0B91079FB}" destId="{70BAB8DA-1AD3-44E5-A9B7-AB9B1B5AB72F}" srcOrd="0" destOrd="0" presId="urn:microsoft.com/office/officeart/2005/8/layout/vList6"/>
    <dgm:cxn modelId="{4B3493BF-031B-47B5-8E52-F6A5CB47AAA3}" type="presParOf" srcId="{6DE449F6-D2FB-4FA5-B814-8CD0B91079FB}" destId="{D4B5D4A5-AC18-48FB-8A26-B36721E91F58}" srcOrd="1" destOrd="0" presId="urn:microsoft.com/office/officeart/2005/8/layout/vList6"/>
    <dgm:cxn modelId="{636D11A4-460E-4C84-B7CF-CA6F853DBA60}" type="presParOf" srcId="{F24CC876-5AFB-41D5-831A-4F5DA5C57293}" destId="{5869364E-CF9C-482F-A36E-52A314A09A4A}" srcOrd="1" destOrd="0" presId="urn:microsoft.com/office/officeart/2005/8/layout/vList6"/>
    <dgm:cxn modelId="{D8F4BCF8-FB01-4E5F-A4FE-0A6E76E2B134}" type="presParOf" srcId="{F24CC876-5AFB-41D5-831A-4F5DA5C57293}" destId="{E5A3D9A5-289E-4EE4-BE9C-C520B5147116}" srcOrd="2" destOrd="0" presId="urn:microsoft.com/office/officeart/2005/8/layout/vList6"/>
    <dgm:cxn modelId="{CB8F786F-42EB-4408-AEFE-D54D0327E71C}" type="presParOf" srcId="{E5A3D9A5-289E-4EE4-BE9C-C520B5147116}" destId="{8820D706-B9E8-4E72-AFDA-6F943686926B}" srcOrd="0" destOrd="0" presId="urn:microsoft.com/office/officeart/2005/8/layout/vList6"/>
    <dgm:cxn modelId="{F5478B21-E675-47AA-B7C4-B6E8C900730F}" type="presParOf" srcId="{E5A3D9A5-289E-4EE4-BE9C-C520B5147116}" destId="{BDB3872F-D919-4136-86C0-72743DBD1AEB}" srcOrd="1" destOrd="0" presId="urn:microsoft.com/office/officeart/2005/8/layout/vList6"/>
    <dgm:cxn modelId="{0269E267-3305-48B3-A82E-68FD955D1FB2}" type="presParOf" srcId="{F24CC876-5AFB-41D5-831A-4F5DA5C57293}" destId="{3AAA3F9E-CA17-44AF-8E8F-C60524D90BAC}" srcOrd="3" destOrd="0" presId="urn:microsoft.com/office/officeart/2005/8/layout/vList6"/>
    <dgm:cxn modelId="{636B1681-ECDD-4AEA-A220-77D312484701}" type="presParOf" srcId="{F24CC876-5AFB-41D5-831A-4F5DA5C57293}" destId="{DAEBDFDB-65F5-4094-B475-BF4971AD23A3}" srcOrd="4" destOrd="0" presId="urn:microsoft.com/office/officeart/2005/8/layout/vList6"/>
    <dgm:cxn modelId="{82ADCB51-0BD9-4D0D-80C2-E2DE9E1E4843}" type="presParOf" srcId="{DAEBDFDB-65F5-4094-B475-BF4971AD23A3}" destId="{6A562ABC-E004-4295-9D17-3A3925D3EA5B}" srcOrd="0" destOrd="0" presId="urn:microsoft.com/office/officeart/2005/8/layout/vList6"/>
    <dgm:cxn modelId="{C8B96465-495E-4857-AAC9-032F3495C055}" type="presParOf" srcId="{DAEBDFDB-65F5-4094-B475-BF4971AD23A3}" destId="{5160B40B-4F57-4E78-BB65-32EC0DCCA2A3}" srcOrd="1" destOrd="0" presId="urn:microsoft.com/office/officeart/2005/8/layout/vList6"/>
    <dgm:cxn modelId="{B1CE78FE-6C07-4730-B1D9-F00F530349F0}" type="presParOf" srcId="{F24CC876-5AFB-41D5-831A-4F5DA5C57293}" destId="{D01DFA14-8234-49E4-8342-374BD5623761}" srcOrd="5" destOrd="0" presId="urn:microsoft.com/office/officeart/2005/8/layout/vList6"/>
    <dgm:cxn modelId="{2BBEDE4D-BF1F-402F-8A0B-141B7D3044F4}" type="presParOf" srcId="{F24CC876-5AFB-41D5-831A-4F5DA5C57293}" destId="{EC7654B6-34DC-4424-8CF1-6762B6AE6974}" srcOrd="6" destOrd="0" presId="urn:microsoft.com/office/officeart/2005/8/layout/vList6"/>
    <dgm:cxn modelId="{96C5934A-AEAC-491F-94B3-3C4E4C977375}" type="presParOf" srcId="{EC7654B6-34DC-4424-8CF1-6762B6AE6974}" destId="{E90A7127-DA92-4853-86CE-173A17D7ADBA}" srcOrd="0" destOrd="0" presId="urn:microsoft.com/office/officeart/2005/8/layout/vList6"/>
    <dgm:cxn modelId="{BDC75B2A-74D0-403E-99E9-35700A7FC70D}" type="presParOf" srcId="{EC7654B6-34DC-4424-8CF1-6762B6AE6974}" destId="{3C45CBCB-BD5D-4A00-BABD-0B8C744F3A0F}" srcOrd="1" destOrd="0" presId="urn:microsoft.com/office/officeart/2005/8/layout/vList6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2">
  <dgm:title val=""/>
  <dgm:desc val=""/>
  <dgm:catLst>
    <dgm:cat type="hierarchy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 val="exact"/>
    </dgm:varLst>
    <dgm:choose name="Name0">
      <dgm:if name="Name1" func="var" arg="dir" op="equ" val="norm">
        <dgm:alg type="hierChild">
          <dgm:param type="linDir" val="fromT"/>
          <dgm:param type="chAlign" val="l"/>
        </dgm:alg>
      </dgm:if>
      <dgm:else name="Name2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ptType="node" refType="h"/>
      <dgm:constr type="w" for="des" ptType="node" refType="h" refFor="des" refPtType="node" fact="2"/>
      <dgm:constr type="sibSp" refType="h" refFor="des" refPtType="node" op="equ" fact="0.15"/>
      <dgm:constr type="sibSp" for="des" forName="level2hierChild" refType="h" refFor="des" refPtType="node" op="equ" fact="0.15"/>
      <dgm:constr type="sibSp" for="des" forName="level3hierChild" refType="h" refFor="des" refPtType="node" op="equ" fact="0.15"/>
      <dgm:constr type="sp" for="des" forName="root1" refType="w" refFor="des" refPtType="node" fact="0.4"/>
      <dgm:constr type="sp" for="des" forName="root2" refType="sp" refFor="des" refForName="root1" op="equ"/>
      <dgm:constr type="primFontSz" for="des" ptType="node" op="equ" val="65"/>
      <dgm:constr type="primFontSz" for="des" forName="connTx" op="equ" val="55"/>
      <dgm:constr type="primFontSz" for="des" forName="connTx" refType="primFontSz" refFor="des" refPtType="node" op="lte" fact="0.8"/>
    </dgm:constrLst>
    <dgm:ruleLst/>
    <dgm:forEach name="Name3" axis="ch">
      <dgm:forEach name="Name4" axis="self" ptType="node">
        <dgm:layoutNode name="root1">
          <dgm:choose name="Name5">
            <dgm:if name="Name6" func="var" arg="dir" op="equ" val="norm">
              <dgm:alg type="hierRoot">
                <dgm:param type="hierAlign" val="lCtrCh"/>
              </dgm:alg>
            </dgm:if>
            <dgm:else name="Name7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/>
          <dgm:layoutNode name="LevelOneTextNode" styleLbl="node0">
            <dgm:varLst>
              <dgm:chPref val="3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  <dgm:layoutNode name="level2hierChild">
            <dgm:choose name="Name8">
              <dgm:if name="Name9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0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eat" axis="ch">
              <dgm:forEach name="Name11" axis="self" ptType="parTrans" cnt="1">
                <dgm:layoutNode name="conn2-1">
                  <dgm:choose name="Name12">
                    <dgm:if name="Name13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</dgm:alg>
                    </dgm:if>
                    <dgm:else name="Name14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ruleLst/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5" axis="self" ptType="node">
                <dgm:layoutNode name="root2">
                  <dgm:choose name="Name16">
                    <dgm:if name="Name17" func="var" arg="dir" op="equ" val="norm">
                      <dgm:alg type="hierRoot">
                        <dgm:param type="hierAlign" val="lCtrCh"/>
                      </dgm:alg>
                    </dgm:if>
                    <dgm:else name="Name18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"/>
                      </dgm:adjLst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level3hierChild">
                    <dgm:choose name="Name19">
                      <dgm:if name="Name20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1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22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List4#1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List2">
  <dgm:title val=""/>
  <dgm:desc val=""/>
  <dgm:catLst>
    <dgm:cat type="list" pri="1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bkgdShp" refType="w"/>
      <dgm:constr type="h" for="ch" forName="bkgdShp" refType="h" fact="0.45"/>
      <dgm:constr type="t" for="ch" forName="bkgdShp"/>
      <dgm:constr type="w" for="ch" forName="linComp" refType="w" fact="0.94"/>
      <dgm:constr type="h" for="ch" forName="linComp" refType="h"/>
      <dgm:constr type="ctrX" for="ch" forName="linComp" refType="w" fact="0.5"/>
    </dgm:constrLst>
    <dgm:ruleLst/>
    <dgm:choose name="Name1">
      <dgm:if name="Name2" axis="ch" ptType="node" func="cnt" op="gte" val="1">
        <dgm:layoutNode name="bkgdShp" styleLbl="alignAccFollow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linComp">
          <dgm:choose name="Name3">
            <dgm:if name="Name4" func="var" arg="dir" op="equ" val="norm">
              <dgm:alg type="lin"/>
            </dgm:if>
            <dgm:else name="Name5">
              <dgm:alg type="lin">
                <dgm:param type="linDir" val="from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w" for="ch" forName="compNode" refType="w"/>
            <dgm:constr type="h" for="ch" forName="compNode" refType="h"/>
            <dgm:constr type="w" for="ch" ptType="sibTrans" refType="w" refFor="ch" refForName="compNode" fact="0.1"/>
            <dgm:constr type="h" for="ch" ptType="sibTrans" op="equ"/>
            <dgm:constr type="h" for="ch" forName="compNode" op="equ"/>
            <dgm:constr type="primFontSz" for="des" forName="node" op="equ"/>
          </dgm:constrLst>
          <dgm:ruleLst/>
          <dgm:forEach name="nodesForEach" axis="ch" ptType="node">
            <dgm:layoutNode name="compNode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node" refType="w"/>
                <dgm:constr type="h" for="ch" forName="node" refType="h" fact="0.55"/>
                <dgm:constr type="b" for="ch" forName="node" refType="h"/>
                <dgm:constr type="w" for="ch" forName="invisiNode" refType="w" fact="0.75"/>
                <dgm:constr type="h" for="ch" forName="invisiNode" refType="h" fact="0.06"/>
                <dgm:constr type="t" for="ch" forName="invisiNode"/>
                <dgm:constr type="w" for="ch" forName="imagNode" refType="w"/>
                <dgm:constr type="h" for="ch" forName="imagNode" refType="h" fact="0.33"/>
                <dgm:constr type="ctrX" for="ch" forName="imagNode" refType="w" fact="0.5"/>
                <dgm:constr type="t" for="ch" forName="imagNode" refType="h" fact="0.06"/>
              </dgm:constrLst>
              <dgm:ruleLst/>
              <dgm:layoutNode name="node" styleLbl="node1">
                <dgm:varLst>
                  <dgm:bulletEnabled val="1"/>
                </dgm:varLst>
                <dgm:alg type="tx">
                  <dgm:param type="txAnchorVert" val="t"/>
                </dgm:alg>
                <dgm:shape xmlns:r="http://schemas.openxmlformats.org/officeDocument/2006/relationships" rot="180" type="round2SameRect" r:blip="">
                  <dgm:adjLst>
                    <dgm:adj idx="1" val="0.105"/>
                  </dgm:adjLst>
                </dgm:shape>
                <dgm:presOf axis="desOrSelf" ptType="node"/>
                <dgm:constrLst>
                  <dgm:constr type="primFontSz" val="65"/>
                </dgm:constrLst>
                <dgm:ruleLst>
                  <dgm:rule type="primFontSz" val="5" fact="NaN" max="NaN"/>
                </dgm:ruleLst>
              </dgm:layoutNode>
              <dgm:layoutNode name="invisiNode">
                <dgm:alg type="sp"/>
                <dgm:shape xmlns:r="http://schemas.openxmlformats.org/officeDocument/2006/relationships" type="roundRect" r:blip="" hideGeom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  <dgm:layoutNode name="imagNode" styleLbl="fgImgPlace1">
                <dgm:alg type="sp"/>
                <dgm:shape xmlns:r="http://schemas.openxmlformats.org/officeDocument/2006/relationships" type="roundRect" r:blip="" zOrderOff="-2" blipPhldr="1">
                  <dgm:adjLst>
                    <dgm:adj idx="1" val="0.1"/>
                  </dgm:adjLst>
                </dgm:shape>
                <dgm:presOf/>
                <dgm:constrLst/>
                <dgm:ruleLst/>
              </dgm:layoutNode>
            </dgm:layoutNode>
            <dgm:forEach name="sibTransForEach" axis="followSib" ptType="sibTrans" cnt="1">
              <dgm:layoutNode name="sibTrans">
                <dgm:alg type="sp"/>
                <dgm:shape xmlns:r="http://schemas.openxmlformats.org/officeDocument/2006/relationships" type="rect" r:blip="" hideGeom="1">
                  <dgm:adjLst/>
                </dgm:shape>
                <dgm:presOf axis="self"/>
                <dgm:constrLst/>
                <dgm:ruleLst/>
              </dgm:layoutNode>
            </dgm:forEach>
          </dgm:forEach>
        </dgm:layoutNode>
      </dgm:if>
      <dgm:else name="Name6"/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4EBAD-A291-4780-A504-AA0B237349B6}" type="datetimeFigureOut">
              <a:rPr lang="en-US" smtClean="0"/>
              <a:pPr/>
              <a:t>7/23/2022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3D8B69E-7389-40D2-BD82-8240583E43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We</a:t>
            </a:r>
            <a:r>
              <a:rPr lang="en-US" baseline="0" dirty="0" smtClean="0"/>
              <a:t> all know that 3/4</a:t>
            </a:r>
            <a:r>
              <a:rPr lang="en-US" baseline="30000" dirty="0" smtClean="0"/>
              <a:t>th</a:t>
            </a:r>
            <a:r>
              <a:rPr lang="en-US" baseline="0" dirty="0" smtClean="0"/>
              <a:t> of earth is covered by water .</a:t>
            </a:r>
          </a:p>
          <a:p>
            <a:r>
              <a:rPr lang="en-US" baseline="0" dirty="0" smtClean="0"/>
              <a:t>And many of us like beaches …I am sure many of you .. Did you ever </a:t>
            </a:r>
            <a:r>
              <a:rPr lang="en-US" baseline="0" dirty="0" err="1" smtClean="0"/>
              <a:t>realise</a:t>
            </a:r>
            <a:r>
              <a:rPr lang="en-US" baseline="0" dirty="0" smtClean="0"/>
              <a:t> that damage we are causing to them or ocean is also suffering </a:t>
            </a:r>
          </a:p>
          <a:p>
            <a:r>
              <a:rPr lang="en-US" dirty="0" smtClean="0"/>
              <a:t>In</a:t>
            </a:r>
            <a:r>
              <a:rPr lang="en-US" baseline="0" dirty="0" smtClean="0"/>
              <a:t> order to avoid these </a:t>
            </a:r>
            <a:r>
              <a:rPr lang="en-US" dirty="0" smtClean="0"/>
              <a:t>Requires intensified protection efforts and the adoption of solutions for a sustainable blue economy.</a:t>
            </a:r>
            <a:endParaRPr lang="en-US" baseline="0" dirty="0" smtClean="0"/>
          </a:p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8B69E-7389-40D2-BD82-8240583E434C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8B69E-7389-40D2-BD82-8240583E434C}" type="slidenum">
              <a:rPr lang="en-US" smtClean="0"/>
              <a:pPr/>
              <a:t>38</a:t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8B69E-7389-40D2-BD82-8240583E434C}" type="slidenum">
              <a:rPr lang="en-US" smtClean="0"/>
              <a:pPr/>
              <a:t>63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There is no standard</a:t>
            </a:r>
            <a:r>
              <a:rPr lang="en-US" baseline="0" dirty="0" smtClean="0"/>
              <a:t> definition for blue economy usually it is a sustainable use of ocean resources with causing damage to the </a:t>
            </a:r>
            <a:r>
              <a:rPr lang="en-US" baseline="0" dirty="0" err="1" smtClean="0"/>
              <a:t>resouces</a:t>
            </a:r>
            <a:r>
              <a:rPr lang="en-US" baseline="0" dirty="0" smtClean="0"/>
              <a:t>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8B69E-7389-40D2-BD82-8240583E434C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Let us</a:t>
            </a:r>
            <a:r>
              <a:rPr lang="en-US" baseline="0" dirty="0" smtClean="0"/>
              <a:t> see how blue economy concept emerged..</a:t>
            </a:r>
          </a:p>
          <a:p>
            <a:r>
              <a:rPr lang="en-US" baseline="0" dirty="0" smtClean="0"/>
              <a:t>Professor </a:t>
            </a:r>
            <a:r>
              <a:rPr lang="en-US" baseline="0" dirty="0" err="1" smtClean="0"/>
              <a:t>gunter</a:t>
            </a:r>
            <a:r>
              <a:rPr lang="en-US" baseline="0" dirty="0" smtClean="0"/>
              <a:t> </a:t>
            </a:r>
            <a:r>
              <a:rPr lang="en-US" baseline="0" dirty="0" err="1" smtClean="0"/>
              <a:t>pauli</a:t>
            </a:r>
            <a:r>
              <a:rPr lang="en-US" baseline="0" dirty="0" smtClean="0"/>
              <a:t> as the one who </a:t>
            </a:r>
            <a:r>
              <a:rPr lang="en-US" baseline="0" dirty="0" err="1" smtClean="0"/>
              <a:t>introduecd</a:t>
            </a:r>
            <a:r>
              <a:rPr lang="en-US" baseline="0" dirty="0" smtClean="0"/>
              <a:t> the concept in 1994.but that time it wasn’t famous</a:t>
            </a:r>
          </a:p>
          <a:p>
            <a:r>
              <a:rPr lang="en-US" baseline="0" dirty="0" smtClean="0"/>
              <a:t>Later he also published the book called……people are some what familiar with the concept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8B69E-7389-40D2-BD82-8240583E434C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But</a:t>
            </a:r>
            <a:r>
              <a:rPr lang="en-US" baseline="0" dirty="0" smtClean="0"/>
              <a:t> concept </a:t>
            </a:r>
            <a:r>
              <a:rPr lang="en-US" baseline="0" dirty="0" err="1" smtClean="0"/>
              <a:t>concevied</a:t>
            </a:r>
            <a:r>
              <a:rPr lang="en-US" baseline="0" dirty="0" smtClean="0"/>
              <a:t> at earth summit 2012.where the conference is about green economy n sustainable development </a:t>
            </a:r>
          </a:p>
          <a:p>
            <a:r>
              <a:rPr lang="en-US" baseline="0" dirty="0" smtClean="0"/>
              <a:t>And many coastal countries questioned how it is related to them…presented a strong point of blue economy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8B69E-7389-40D2-BD82-8240583E434C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IN" dirty="0" smtClean="0"/>
              <a:t>We have </a:t>
            </a:r>
            <a:r>
              <a:rPr lang="en-IN" dirty="0" err="1" smtClean="0"/>
              <a:t>alllow</a:t>
            </a:r>
            <a:r>
              <a:rPr lang="en-IN" baseline="0" dirty="0" smtClean="0"/>
              <a:t> </a:t>
            </a:r>
            <a:r>
              <a:rPr lang="en-IN" dirty="0" smtClean="0"/>
              <a:t> the ecosystem</a:t>
            </a:r>
            <a:r>
              <a:rPr lang="en-IN" baseline="0" dirty="0" smtClean="0"/>
              <a:t> to maintain their evolution and can be </a:t>
            </a:r>
            <a:r>
              <a:rPr lang="en-IN" baseline="0" dirty="0" err="1" smtClean="0"/>
              <a:t>benefitied</a:t>
            </a:r>
            <a:r>
              <a:rPr lang="en-IN" baseline="0" dirty="0" smtClean="0"/>
              <a:t> by those endless creativity 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8B69E-7389-40D2-BD82-8240583E434C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 principle behind the blue economy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8B69E-7389-40D2-BD82-8240583E434C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Ocean have a capacity to contribute more to the human kind.</a:t>
            </a:r>
          </a:p>
          <a:p>
            <a:r>
              <a:rPr lang="en-US" dirty="0" smtClean="0"/>
              <a:t>One</a:t>
            </a:r>
            <a:r>
              <a:rPr lang="en-US" baseline="0" dirty="0" smtClean="0"/>
              <a:t> fish can 15% of protein needs .30%of world oil and gas resources from ocean </a:t>
            </a:r>
          </a:p>
          <a:p>
            <a:r>
              <a:rPr lang="en-US" baseline="0" dirty="0" smtClean="0"/>
              <a:t>It is a source for million jobs </a:t>
            </a:r>
          </a:p>
          <a:p>
            <a:r>
              <a:rPr lang="en-US" baseline="0" dirty="0" smtClean="0"/>
              <a:t>10% of people depends on ocean </a:t>
            </a:r>
          </a:p>
          <a:p>
            <a:r>
              <a:rPr lang="en-US" baseline="0" dirty="0" smtClean="0"/>
              <a:t>90%of trading done </a:t>
            </a:r>
            <a:r>
              <a:rPr lang="en-US" baseline="0" dirty="0" err="1" smtClean="0"/>
              <a:t>throught</a:t>
            </a:r>
            <a:r>
              <a:rPr lang="en-US" baseline="0" dirty="0" smtClean="0"/>
              <a:t> marine.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8B69E-7389-40D2-BD82-8240583E434C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Let us see some key conferences and summits which are actually concentrated</a:t>
            </a:r>
            <a:r>
              <a:rPr lang="en-US" baseline="0" dirty="0" smtClean="0"/>
              <a:t> on BE.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3D8B69E-7389-40D2-BD82-8240583E434C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7C6B58-1BDA-4908-8783-F71A08B53DC5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41771153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32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9CAD-AC37-4C56-BDE2-03D9512F6437}" type="datetimeFigureOut">
              <a:rPr lang="en-US" smtClean="0"/>
              <a:pPr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B965-B412-483F-B322-A42BB488C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9CAD-AC37-4C56-BDE2-03D9512F6437}" type="datetimeFigureOut">
              <a:rPr lang="en-US" smtClean="0"/>
              <a:pPr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B965-B412-483F-B322-A42BB488C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5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5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9CAD-AC37-4C56-BDE2-03D9512F6437}" type="datetimeFigureOut">
              <a:rPr lang="en-US" smtClean="0"/>
              <a:pPr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B965-B412-483F-B322-A42BB488C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1_Title Slide"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20">
            <a:extLst>
              <a:ext uri="{FF2B5EF4-FFF2-40B4-BE49-F238E27FC236}">
                <a16:creationId xmlns="" xmlns:a16="http://schemas.microsoft.com/office/drawing/2014/main" id="{63B165D0-0594-9843-A653-74260F146AE5}"/>
              </a:ext>
            </a:extLst>
          </p:cNvPr>
          <p:cNvSpPr/>
          <p:nvPr/>
        </p:nvSpPr>
        <p:spPr>
          <a:xfrm rot="10800000">
            <a:off x="3387321" y="1"/>
            <a:ext cx="5756680" cy="2322894"/>
          </a:xfrm>
          <a:custGeom>
            <a:avLst/>
            <a:gdLst>
              <a:gd name="connsiteX0" fmla="*/ 3447958 w 5216859"/>
              <a:gd name="connsiteY0" fmla="*/ 463 h 1478847"/>
              <a:gd name="connsiteX1" fmla="*/ 3570648 w 5216859"/>
              <a:gd name="connsiteY1" fmla="*/ 11997 h 1478847"/>
              <a:gd name="connsiteX2" fmla="*/ 4142148 w 5216859"/>
              <a:gd name="connsiteY2" fmla="*/ 850197 h 1478847"/>
              <a:gd name="connsiteX3" fmla="*/ 4942248 w 5216859"/>
              <a:gd name="connsiteY3" fmla="*/ 1174047 h 1478847"/>
              <a:gd name="connsiteX4" fmla="*/ 5164151 w 5216859"/>
              <a:gd name="connsiteY4" fmla="*/ 1405605 h 1478847"/>
              <a:gd name="connsiteX5" fmla="*/ 5216859 w 5216859"/>
              <a:gd name="connsiteY5" fmla="*/ 1478847 h 1478847"/>
              <a:gd name="connsiteX6" fmla="*/ 0 w 5216859"/>
              <a:gd name="connsiteY6" fmla="*/ 1478847 h 1478847"/>
              <a:gd name="connsiteX7" fmla="*/ 28985 w 5216859"/>
              <a:gd name="connsiteY7" fmla="*/ 1403243 h 1478847"/>
              <a:gd name="connsiteX8" fmla="*/ 560748 w 5216859"/>
              <a:gd name="connsiteY8" fmla="*/ 640647 h 1478847"/>
              <a:gd name="connsiteX9" fmla="*/ 2294298 w 5216859"/>
              <a:gd name="connsiteY9" fmla="*/ 373947 h 1478847"/>
              <a:gd name="connsiteX10" fmla="*/ 3447958 w 5216859"/>
              <a:gd name="connsiteY10" fmla="*/ 463 h 1478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16859" h="1478847">
                <a:moveTo>
                  <a:pt x="3447958" y="463"/>
                </a:moveTo>
                <a:cubicBezTo>
                  <a:pt x="3491174" y="-1348"/>
                  <a:pt x="3532151" y="2075"/>
                  <a:pt x="3570648" y="11997"/>
                </a:cubicBezTo>
                <a:cubicBezTo>
                  <a:pt x="3878623" y="91372"/>
                  <a:pt x="3913548" y="656522"/>
                  <a:pt x="4142148" y="850197"/>
                </a:cubicBezTo>
                <a:cubicBezTo>
                  <a:pt x="4370748" y="1043872"/>
                  <a:pt x="4739048" y="1031172"/>
                  <a:pt x="4942248" y="1174047"/>
                </a:cubicBezTo>
                <a:cubicBezTo>
                  <a:pt x="5018448" y="1227625"/>
                  <a:pt x="5096434" y="1316029"/>
                  <a:pt x="5164151" y="1405605"/>
                </a:cubicBezTo>
                <a:lnTo>
                  <a:pt x="5216859" y="1478847"/>
                </a:lnTo>
                <a:lnTo>
                  <a:pt x="0" y="1478847"/>
                </a:lnTo>
                <a:lnTo>
                  <a:pt x="28985" y="1403243"/>
                </a:lnTo>
                <a:cubicBezTo>
                  <a:pt x="121408" y="1159760"/>
                  <a:pt x="267854" y="793047"/>
                  <a:pt x="560748" y="640647"/>
                </a:cubicBezTo>
                <a:cubicBezTo>
                  <a:pt x="951273" y="437447"/>
                  <a:pt x="1792648" y="478722"/>
                  <a:pt x="2294298" y="373947"/>
                </a:cubicBezTo>
                <a:cubicBezTo>
                  <a:pt x="2733242" y="282269"/>
                  <a:pt x="3145446" y="13138"/>
                  <a:pt x="3447958" y="46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Freeform: Shape 19">
            <a:extLst>
              <a:ext uri="{FF2B5EF4-FFF2-40B4-BE49-F238E27FC236}">
                <a16:creationId xmlns="" xmlns:a16="http://schemas.microsoft.com/office/drawing/2014/main" id="{31F8B615-0030-2047-8652-146BCEF22564}"/>
              </a:ext>
            </a:extLst>
          </p:cNvPr>
          <p:cNvSpPr/>
          <p:nvPr/>
        </p:nvSpPr>
        <p:spPr>
          <a:xfrm>
            <a:off x="1" y="3232602"/>
            <a:ext cx="5756222" cy="3625398"/>
          </a:xfrm>
          <a:custGeom>
            <a:avLst/>
            <a:gdLst>
              <a:gd name="connsiteX0" fmla="*/ 333366 w 2058995"/>
              <a:gd name="connsiteY0" fmla="*/ 940 h 972601"/>
              <a:gd name="connsiteX1" fmla="*/ 400050 w 2058995"/>
              <a:gd name="connsiteY1" fmla="*/ 1051 h 972601"/>
              <a:gd name="connsiteX2" fmla="*/ 952500 w 2058995"/>
              <a:gd name="connsiteY2" fmla="*/ 534451 h 972601"/>
              <a:gd name="connsiteX3" fmla="*/ 1924050 w 2058995"/>
              <a:gd name="connsiteY3" fmla="*/ 686851 h 972601"/>
              <a:gd name="connsiteX4" fmla="*/ 2054591 w 2058995"/>
              <a:gd name="connsiteY4" fmla="*/ 942966 h 972601"/>
              <a:gd name="connsiteX5" fmla="*/ 2058995 w 2058995"/>
              <a:gd name="connsiteY5" fmla="*/ 972601 h 972601"/>
              <a:gd name="connsiteX6" fmla="*/ 0 w 2058995"/>
              <a:gd name="connsiteY6" fmla="*/ 972601 h 972601"/>
              <a:gd name="connsiteX7" fmla="*/ 0 w 2058995"/>
              <a:gd name="connsiteY7" fmla="*/ 61952 h 972601"/>
              <a:gd name="connsiteX8" fmla="*/ 75605 w 2058995"/>
              <a:gd name="connsiteY8" fmla="*/ 42128 h 972601"/>
              <a:gd name="connsiteX9" fmla="*/ 333366 w 2058995"/>
              <a:gd name="connsiteY9" fmla="*/ 940 h 972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58995" h="972601">
                <a:moveTo>
                  <a:pt x="333366" y="940"/>
                </a:moveTo>
                <a:cubicBezTo>
                  <a:pt x="357485" y="-326"/>
                  <a:pt x="379809" y="-338"/>
                  <a:pt x="400050" y="1051"/>
                </a:cubicBezTo>
                <a:cubicBezTo>
                  <a:pt x="723900" y="23276"/>
                  <a:pt x="698500" y="420151"/>
                  <a:pt x="952500" y="534451"/>
                </a:cubicBezTo>
                <a:cubicBezTo>
                  <a:pt x="1206500" y="648751"/>
                  <a:pt x="1736725" y="556676"/>
                  <a:pt x="1924050" y="686851"/>
                </a:cubicBezTo>
                <a:cubicBezTo>
                  <a:pt x="1994297" y="735667"/>
                  <a:pt x="2033290" y="836275"/>
                  <a:pt x="2054591" y="942966"/>
                </a:cubicBezTo>
                <a:lnTo>
                  <a:pt x="2058995" y="972601"/>
                </a:lnTo>
                <a:lnTo>
                  <a:pt x="0" y="972601"/>
                </a:lnTo>
                <a:lnTo>
                  <a:pt x="0" y="61952"/>
                </a:lnTo>
                <a:lnTo>
                  <a:pt x="75605" y="42128"/>
                </a:lnTo>
                <a:cubicBezTo>
                  <a:pt x="172492" y="19804"/>
                  <a:pt x="261007" y="4735"/>
                  <a:pt x="333366" y="94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Picture Placeholder 7">
            <a:extLst>
              <a:ext uri="{FF2B5EF4-FFF2-40B4-BE49-F238E27FC236}">
                <a16:creationId xmlns="" xmlns:a16="http://schemas.microsoft.com/office/drawing/2014/main" id="{05C21D6A-A628-2443-8075-ACD2B911C6D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10754" y="481014"/>
            <a:ext cx="8526065" cy="5875337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042BB51D-E7C1-3746-85E9-889CCB24F7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276037" y="2552299"/>
            <a:ext cx="6591926" cy="1220477"/>
          </a:xfrm>
        </p:spPr>
        <p:txBody>
          <a:bodyPr anchor="b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>
                <a:solidFill>
                  <a:schemeClr val="bg1"/>
                </a:solidFill>
                <a:latin typeface="+mj-lt"/>
                <a:ea typeface="Meiryo UI" panose="020B0604030504040204" pitchFamily="34" charset="-128"/>
              </a:defRPr>
            </a:lvl1pPr>
          </a:lstStyle>
          <a:p>
            <a:r>
              <a:rPr lang="en-US" noProof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7E016467-0564-6D4C-BF17-F4FA3991C1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276037" y="3919841"/>
            <a:ext cx="6591926" cy="846381"/>
          </a:xfrm>
        </p:spPr>
        <p:txBody>
          <a:bodyPr anchor="t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bg1"/>
                </a:solidFill>
                <a:latin typeface="+mn-lt"/>
                <a:ea typeface="Meiryo UI" panose="020B0604030504040204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ja-JP" noProof="0" dirty="0"/>
              <a:t>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76898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itle and Content "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>
            <a:extLst>
              <a:ext uri="{FF2B5EF4-FFF2-40B4-BE49-F238E27FC236}">
                <a16:creationId xmlns="" xmlns:a16="http://schemas.microsoft.com/office/drawing/2014/main" id="{FADF1099-92E5-4749-8E94-299FD6249EFD}"/>
              </a:ext>
            </a:extLst>
          </p:cNvPr>
          <p:cNvSpPr>
            <a:spLocks/>
          </p:cNvSpPr>
          <p:nvPr/>
        </p:nvSpPr>
        <p:spPr bwMode="auto">
          <a:xfrm>
            <a:off x="-1190" y="0"/>
            <a:ext cx="9145190" cy="2840682"/>
          </a:xfrm>
          <a:custGeom>
            <a:avLst/>
            <a:gdLst>
              <a:gd name="T0" fmla="*/ 0 w 3296"/>
              <a:gd name="T1" fmla="*/ 0 h 934"/>
              <a:gd name="T2" fmla="*/ 0 w 3296"/>
              <a:gd name="T3" fmla="*/ 775 h 934"/>
              <a:gd name="T4" fmla="*/ 973 w 3296"/>
              <a:gd name="T5" fmla="*/ 825 h 934"/>
              <a:gd name="T6" fmla="*/ 1957 w 3296"/>
              <a:gd name="T7" fmla="*/ 408 h 934"/>
              <a:gd name="T8" fmla="*/ 3032 w 3296"/>
              <a:gd name="T9" fmla="*/ 426 h 934"/>
              <a:gd name="T10" fmla="*/ 3296 w 3296"/>
              <a:gd name="T11" fmla="*/ 257 h 934"/>
              <a:gd name="T12" fmla="*/ 3296 w 3296"/>
              <a:gd name="T13" fmla="*/ 0 h 934"/>
              <a:gd name="T14" fmla="*/ 0 w 3296"/>
              <a:gd name="T15" fmla="*/ 0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96" h="934">
                <a:moveTo>
                  <a:pt x="0" y="0"/>
                </a:moveTo>
                <a:cubicBezTo>
                  <a:pt x="0" y="775"/>
                  <a:pt x="0" y="775"/>
                  <a:pt x="0" y="775"/>
                </a:cubicBezTo>
                <a:cubicBezTo>
                  <a:pt x="302" y="913"/>
                  <a:pt x="658" y="934"/>
                  <a:pt x="973" y="825"/>
                </a:cubicBezTo>
                <a:cubicBezTo>
                  <a:pt x="1311" y="708"/>
                  <a:pt x="1602" y="453"/>
                  <a:pt x="1957" y="408"/>
                </a:cubicBezTo>
                <a:cubicBezTo>
                  <a:pt x="2315" y="363"/>
                  <a:pt x="2690" y="541"/>
                  <a:pt x="3032" y="426"/>
                </a:cubicBezTo>
                <a:cubicBezTo>
                  <a:pt x="3132" y="393"/>
                  <a:pt x="3223" y="334"/>
                  <a:pt x="3296" y="257"/>
                </a:cubicBezTo>
                <a:cubicBezTo>
                  <a:pt x="3296" y="0"/>
                  <a:pt x="3296" y="0"/>
                  <a:pt x="3296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  <a:alpha val="90000"/>
                </a:schemeClr>
              </a:gs>
            </a:gsLst>
            <a:lin ang="30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58940EE-A100-A74F-A549-CAD4DFFD1738}"/>
              </a:ext>
            </a:extLst>
          </p:cNvPr>
          <p:cNvSpPr/>
          <p:nvPr/>
        </p:nvSpPr>
        <p:spPr>
          <a:xfrm>
            <a:off x="310369" y="483781"/>
            <a:ext cx="8523263" cy="58904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51E21C1-74BE-0348-B8AE-3174A9AAA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681037"/>
            <a:ext cx="7886700" cy="583800"/>
          </a:xfrm>
        </p:spPr>
        <p:txBody>
          <a:bodyPr lIns="91440" rIns="91440">
            <a:noAutofit/>
          </a:bodyPr>
          <a:lstStyle>
            <a:lvl1pPr>
              <a:defRPr sz="2400" b="1" i="0" spc="150" baseline="0">
                <a:solidFill>
                  <a:schemeClr val="accent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lang="en-US" noProof="0"/>
              <a:t>Click to edit Master title style</a:t>
            </a:r>
            <a:endParaRPr lang="en-US" noProof="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85852ED6-B7AC-5148-BC43-09B76E856F9F}"/>
              </a:ext>
            </a:extLst>
          </p:cNvPr>
          <p:cNvCxnSpPr/>
          <p:nvPr/>
        </p:nvCxnSpPr>
        <p:spPr>
          <a:xfrm>
            <a:off x="628650" y="1264837"/>
            <a:ext cx="7893258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0776AF7-97C9-4365-B2B5-E20C6BB04B4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628650" y="1265239"/>
            <a:ext cx="7893258" cy="49117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="" xmlns:p14="http://schemas.microsoft.com/office/powerpoint/2010/main" val="164514835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FCFD90-11FE-3F40-85EC-92D21F019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5911" y="1122364"/>
            <a:ext cx="4505093" cy="2387600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C15A6B-585C-8F47-AD82-C0C0529F9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95911" y="3602038"/>
            <a:ext cx="4505093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9643285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line title, on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68B0BF-849C-8940-A200-0A174BC7F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5127"/>
            <a:ext cx="7886700" cy="920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E7D103-8510-A647-A295-3D9557456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528764"/>
            <a:ext cx="78867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4344388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line title, on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68B0BF-849C-8940-A200-0A174BC7F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5129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E7D103-8510-A647-A295-3D9557456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1" y="1957391"/>
            <a:ext cx="7886700" cy="421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508978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One line title, 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0FCABA-B961-6949-BCDE-21119496C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5134"/>
            <a:ext cx="7886700" cy="92074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46B68E-A41B-5A46-8375-FFCC026B55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514476"/>
            <a:ext cx="3886200" cy="46624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7CE788B-66EE-E749-B536-1B0C0B8B4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1" y="1514476"/>
            <a:ext cx="3886200" cy="46624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48706945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line title, 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0FCABA-B961-6949-BCDE-21119496C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5129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46B68E-A41B-5A46-8375-FFCC026B55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1" y="1957391"/>
            <a:ext cx="3886200" cy="421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7CE788B-66EE-E749-B536-1B0C0B8B4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1" y="1957388"/>
            <a:ext cx="3886200" cy="4219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3761962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E98A75-3A87-F945-95AD-F131B7C4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365129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6665888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9CAD-AC37-4C56-BDE2-03D9512F6437}" type="datetimeFigureOut">
              <a:rPr lang="en-US" smtClean="0"/>
              <a:pPr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B965-B412-483F-B322-A42BB488C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1172277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F8C0B1-64F3-7143-A250-A49B6203B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4" y="457200"/>
            <a:ext cx="2949179" cy="1600200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D07B78-EB17-6B43-A3CE-6032BF220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4" y="987433"/>
            <a:ext cx="4629151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38ED428-EB49-2A48-95A6-8BD2DB498B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4" y="2057400"/>
            <a:ext cx="2949179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6100645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76829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6FCFD90-11FE-3F40-85EC-92D21F0191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495907" y="1122363"/>
            <a:ext cx="4505093" cy="2387600"/>
          </a:xfrm>
          <a:prstGeom prst="rect">
            <a:avLst/>
          </a:prstGeom>
        </p:spPr>
        <p:txBody>
          <a:bodyPr anchor="b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3C15A6B-585C-8F47-AD82-C0C0529F9DE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495907" y="3602038"/>
            <a:ext cx="4505093" cy="1655762"/>
          </a:xfrm>
        </p:spPr>
        <p:txBody>
          <a:bodyPr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96432852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ne line title, on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68B0BF-849C-8940-A200-0A174BC7F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92075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E7D103-8510-A647-A295-3D9557456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528764"/>
            <a:ext cx="7886700" cy="46482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43443888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line title, one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F68B0BF-849C-8940-A200-0A174BC7FB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9E7D103-8510-A647-A295-3D95574560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957389"/>
            <a:ext cx="7886700" cy="421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3508978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One line title, 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0FCABA-B961-6949-BCDE-21119496C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920749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46B68E-A41B-5A46-8375-FFCC026B55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514475"/>
            <a:ext cx="3886200" cy="46624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7CE788B-66EE-E749-B536-1B0C0B8B4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514475"/>
            <a:ext cx="3886200" cy="46624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24870694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line title, two column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00FCABA-B961-6949-BCDE-21119496C2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746B68E-A41B-5A46-8375-FFCC026B557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957388"/>
            <a:ext cx="3886200" cy="421957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7CE788B-66EE-E749-B536-1B0C0B8B49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957387"/>
            <a:ext cx="3886200" cy="42195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xmlns="" val="137619622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FE98A75-3A87-F945-95AD-F131B7C456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266658888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28117227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6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20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9CAD-AC37-4C56-BDE2-03D9512F6437}" type="datetimeFigureOut">
              <a:rPr lang="en-US" smtClean="0"/>
              <a:pPr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B965-B412-483F-B322-A42BB488C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9F8C0B1-64F3-7143-A250-A49B6203B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9D07B78-EB17-6B43-A3CE-6032BF2202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38ED428-EB49-2A48-95A6-8BD2DB498B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xmlns="" val="26100645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nd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xmlns="" val="387682943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9CAD-AC37-4C56-BDE2-03D9512F6437}" type="datetimeFigureOut">
              <a:rPr lang="en-US" smtClean="0"/>
              <a:pPr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B965-B412-483F-B322-A42BB488C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3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3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9CAD-AC37-4C56-BDE2-03D9512F6437}" type="datetimeFigureOut">
              <a:rPr lang="en-US" smtClean="0"/>
              <a:pPr/>
              <a:t>7/23/2022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B965-B412-483F-B322-A42BB488C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9CAD-AC37-4C56-BDE2-03D9512F6437}" type="datetimeFigureOut">
              <a:rPr lang="en-US" smtClean="0"/>
              <a:pPr/>
              <a:t>7/23/2022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B965-B412-483F-B322-A42BB488C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9CAD-AC37-4C56-BDE2-03D9512F6437}" type="datetimeFigureOut">
              <a:rPr lang="en-US" smtClean="0"/>
              <a:pPr/>
              <a:t>7/23/2022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B965-B412-483F-B322-A42BB488C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1" y="273057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9CAD-AC37-4C56-BDE2-03D9512F6437}" type="datetimeFigureOut">
              <a:rPr lang="en-US" smtClean="0"/>
              <a:pPr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B965-B412-483F-B322-A42BB488C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49CAD-AC37-4C56-BDE2-03D9512F6437}" type="datetimeFigureOut">
              <a:rPr lang="en-US" smtClean="0"/>
              <a:pPr/>
              <a:t>7/23/2022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51B965-B412-483F-B322-A42BB488C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1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10" Type="http://schemas.openxmlformats.org/officeDocument/2006/relationships/theme" Target="../theme/theme2.xml"/><Relationship Id="rId4" Type="http://schemas.openxmlformats.org/officeDocument/2006/relationships/slideLayout" Target="../slideLayouts/slideLayout17.xml"/><Relationship Id="rId9" Type="http://schemas.openxmlformats.org/officeDocument/2006/relationships/slideLayout" Target="../slideLayouts/slideLayout2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7.xml"/><Relationship Id="rId10" Type="http://schemas.openxmlformats.org/officeDocument/2006/relationships/theme" Target="../theme/theme3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6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149CAD-AC37-4C56-BDE2-03D9512F6437}" type="datetimeFigureOut">
              <a:rPr lang="en-US" smtClean="0"/>
              <a:pPr/>
              <a:t>7/23/2022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7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7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51B965-B412-483F-B322-A42BB488C8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700" r:id="rId12"/>
    <p:sldLayoutId id="214748370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666E5039-1C2B-496D-81E6-6426E384FA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1" y="1900242"/>
            <a:ext cx="7886700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1" name="Title Placeholder 4">
            <a:extLst>
              <a:ext uri="{FF2B5EF4-FFF2-40B4-BE49-F238E27FC236}">
                <a16:creationId xmlns:a16="http://schemas.microsoft.com/office/drawing/2014/main" xmlns="" id="{EBE8B192-2645-4F77-90DC-081DB2A806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1" y="365129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 kern="1200">
          <a:solidFill>
            <a:schemeClr val="tx1"/>
          </a:solidFill>
          <a:latin typeface="Cambria" panose="02040503050406030204" pitchFamily="18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Cambria" panose="020405030504060302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Cambria" panose="020405030504060302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Cambria" panose="020405030504060302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Cambria" panose="020405030504060302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chemeClr val="tx1"/>
          </a:solidFill>
          <a:latin typeface="Cambria" panose="020405030504060302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chemeClr val="tx1"/>
          </a:solidFill>
          <a:latin typeface="Cambria" panose="020405030504060302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chemeClr val="tx1"/>
          </a:solidFill>
          <a:latin typeface="Cambria" panose="020405030504060302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chemeClr val="tx1"/>
          </a:solidFill>
          <a:latin typeface="Cambria" panose="02040503050406030204" pitchFamily="18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ts val="1200"/>
        </a:spcAft>
        <a:buSzPct val="60000"/>
        <a:buFont typeface=".PingFang SC Regular"/>
        <a:buChar char="◎"/>
        <a:defRPr sz="22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ts val="1200"/>
        </a:spcAft>
        <a:buSzPct val="80000"/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ts val="1200"/>
        </a:spcAft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Text Placeholder 2">
            <a:extLst>
              <a:ext uri="{FF2B5EF4-FFF2-40B4-BE49-F238E27FC236}">
                <a16:creationId xmlns:a16="http://schemas.microsoft.com/office/drawing/2014/main" xmlns="" id="{666E5039-1C2B-496D-81E6-6426E384FAA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28650" y="1900239"/>
            <a:ext cx="7886700" cy="427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031" name="Title Placeholder 4">
            <a:extLst>
              <a:ext uri="{FF2B5EF4-FFF2-40B4-BE49-F238E27FC236}">
                <a16:creationId xmlns:a16="http://schemas.microsoft.com/office/drawing/2014/main" xmlns="" id="{EBE8B192-2645-4F77-90DC-081DB2A806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365126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86" r:id="rId6"/>
    <p:sldLayoutId id="2147483687" r:id="rId7"/>
    <p:sldLayoutId id="2147483688" r:id="rId8"/>
    <p:sldLayoutId id="2147483689" r:id="rId9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 kern="1200">
          <a:solidFill>
            <a:schemeClr val="tx1"/>
          </a:solidFill>
          <a:latin typeface="Cambria" panose="02040503050406030204" pitchFamily="18" charset="0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Cambria" panose="02040503050406030204" pitchFamily="18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Cambria" panose="02040503050406030204" pitchFamily="18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Cambria" panose="02040503050406030204" pitchFamily="18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800" b="1">
          <a:solidFill>
            <a:schemeClr val="tx1"/>
          </a:solidFill>
          <a:latin typeface="Cambria" panose="02040503050406030204" pitchFamily="18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chemeClr val="tx1"/>
          </a:solidFill>
          <a:latin typeface="Cambria" panose="02040503050406030204" pitchFamily="18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chemeClr val="tx1"/>
          </a:solidFill>
          <a:latin typeface="Cambria" panose="02040503050406030204" pitchFamily="18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chemeClr val="tx1"/>
          </a:solidFill>
          <a:latin typeface="Cambria" panose="02040503050406030204" pitchFamily="18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5400" b="1">
          <a:solidFill>
            <a:schemeClr val="tx1"/>
          </a:solidFill>
          <a:latin typeface="Cambria" panose="02040503050406030204" pitchFamily="18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ts val="1200"/>
        </a:spcAft>
        <a:buSzPct val="60000"/>
        <a:buFont typeface=".PingFang SC Regular"/>
        <a:buChar char="◎"/>
        <a:defRPr sz="22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ts val="1200"/>
        </a:spcAft>
        <a:buSzPct val="80000"/>
        <a:buFont typeface="Courier New" panose="02070309020205020404" pitchFamily="49" charset="0"/>
        <a:buChar char="o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ts val="1200"/>
        </a:spcAft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9.jpeg"/><Relationship Id="rId7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10" Type="http://schemas.openxmlformats.org/officeDocument/2006/relationships/image" Target="../media/image23.jpeg"/><Relationship Id="rId4" Type="http://schemas.openxmlformats.org/officeDocument/2006/relationships/image" Target="../media/image17.jpeg"/><Relationship Id="rId9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diagramColors" Target="../diagrams/colors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3" Type="http://schemas.openxmlformats.org/officeDocument/2006/relationships/diagramData" Target="../diagrams/data3.xml"/><Relationship Id="rId7" Type="http://schemas.openxmlformats.org/officeDocument/2006/relationships/image" Target="../media/image3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diagramData" Target="../diagrams/data4.xml"/><Relationship Id="rId7" Type="http://schemas.openxmlformats.org/officeDocument/2006/relationships/image" Target="../media/image3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atista.com/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indiastat.com/" TargetMode="External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7.xml"/><Relationship Id="rId4" Type="http://schemas.openxmlformats.org/officeDocument/2006/relationships/image" Target="../media/image39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3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diagramColors" Target="../diagrams/colors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0.jpeg"/><Relationship Id="rId4" Type="http://schemas.openxmlformats.org/officeDocument/2006/relationships/image" Target="../media/image59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8.xml"/><Relationship Id="rId6" Type="http://schemas.openxmlformats.org/officeDocument/2006/relationships/image" Target="../media/image64.jpeg"/><Relationship Id="rId5" Type="http://schemas.openxmlformats.org/officeDocument/2006/relationships/image" Target="../media/image63.png"/><Relationship Id="rId4" Type="http://schemas.openxmlformats.org/officeDocument/2006/relationships/image" Target="../media/image62.jpe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1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9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0.xml"/><Relationship Id="rId4" Type="http://schemas.openxmlformats.org/officeDocument/2006/relationships/image" Target="../media/image66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3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slideLayout" Target="../slideLayouts/slideLayout13.xml"/><Relationship Id="rId1" Type="http://schemas.openxmlformats.org/officeDocument/2006/relationships/tags" Target="../tags/tag11.xml"/><Relationship Id="rId4" Type="http://schemas.openxmlformats.org/officeDocument/2006/relationships/image" Target="../media/image70.jpe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6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0.jpeg"/><Relationship Id="rId3" Type="http://schemas.openxmlformats.org/officeDocument/2006/relationships/image" Target="../media/image9.jpeg"/><Relationship Id="rId7" Type="http://schemas.openxmlformats.org/officeDocument/2006/relationships/diagramColors" Target="../diagrams/colors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diagramQuickStyle" Target="../diagrams/quickStyle9.xml"/><Relationship Id="rId5" Type="http://schemas.openxmlformats.org/officeDocument/2006/relationships/diagramLayout" Target="../diagrams/layout9.xml"/><Relationship Id="rId4" Type="http://schemas.openxmlformats.org/officeDocument/2006/relationships/diagramData" Target="../diagrams/data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6.png"/><Relationship Id="rId5" Type="http://schemas.openxmlformats.org/officeDocument/2006/relationships/image" Target="../media/image8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/Relationships>
</file>

<file path=ppt/slides/_rels/slide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91.png"/><Relationship Id="rId7" Type="http://schemas.openxmlformats.org/officeDocument/2006/relationships/image" Target="../media/image9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10" Type="http://schemas.openxmlformats.org/officeDocument/2006/relationships/image" Target="../media/image98.png"/><Relationship Id="rId4" Type="http://schemas.openxmlformats.org/officeDocument/2006/relationships/image" Target="../media/image92.png"/><Relationship Id="rId9" Type="http://schemas.openxmlformats.org/officeDocument/2006/relationships/image" Target="../media/image97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6.xml"/><Relationship Id="rId1" Type="http://schemas.openxmlformats.org/officeDocument/2006/relationships/tags" Target="../tags/tag4.xml"/><Relationship Id="rId4" Type="http://schemas.openxmlformats.org/officeDocument/2006/relationships/image" Target="../media/image8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13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13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writing-welcome-beach-thailand-3600793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3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28728" y="214290"/>
            <a:ext cx="7000924" cy="64633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Algerian" pitchFamily="82" charset="0"/>
              </a:rPr>
              <a:t>Principle of Blue economy </a:t>
            </a:r>
            <a:endParaRPr lang="en-US" sz="3600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86182" y="1428736"/>
            <a:ext cx="5214974" cy="4572032"/>
          </a:xfrm>
          <a:prstGeom prst="rect">
            <a:avLst/>
          </a:pr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 defTabSz="0">
              <a:buFont typeface="Wingdings" pitchFamily="2" charset="2"/>
              <a:buChar char="v"/>
            </a:pPr>
            <a:r>
              <a:rPr lang="en-US" sz="2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Provide </a:t>
            </a:r>
            <a:r>
              <a:rPr lang="en-US" sz="21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social and economic benefits </a:t>
            </a:r>
            <a:r>
              <a:rPr lang="en-US" sz="21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for current and future generations.</a:t>
            </a:r>
            <a:r>
              <a:rPr lang="en-US" sz="21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 defTabSz="0">
              <a:buFont typeface="Wingdings" pitchFamily="2" charset="2"/>
              <a:buChar char="v"/>
            </a:pPr>
            <a:endParaRPr lang="en-US" sz="2100" dirty="0" smtClean="0">
              <a:latin typeface="Arial" pitchFamily="34" charset="0"/>
              <a:cs typeface="Arial" pitchFamily="34" charset="0"/>
            </a:endParaRPr>
          </a:p>
          <a:p>
            <a:pPr algn="just" defTabSz="0">
              <a:buFont typeface="Wingdings" pitchFamily="2" charset="2"/>
              <a:buChar char="v"/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Ensure </a:t>
            </a:r>
            <a:r>
              <a:rPr lang="en-US" sz="2100" b="1" dirty="0" smtClean="0">
                <a:latin typeface="Arial" pitchFamily="34" charset="0"/>
                <a:cs typeface="Arial" pitchFamily="34" charset="0"/>
              </a:rPr>
              <a:t>ecosystem integrity </a:t>
            </a:r>
            <a:r>
              <a:rPr lang="en-US" sz="2100" dirty="0" smtClean="0">
                <a:latin typeface="Arial" pitchFamily="34" charset="0"/>
                <a:cs typeface="Arial" pitchFamily="34" charset="0"/>
              </a:rPr>
              <a:t>which improves biodiversity and productivity</a:t>
            </a:r>
          </a:p>
          <a:p>
            <a:pPr algn="just" defTabSz="0">
              <a:buFont typeface="Wingdings" pitchFamily="2" charset="2"/>
              <a:buChar char="v"/>
            </a:pPr>
            <a:endParaRPr lang="en-US" sz="21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0">
              <a:buFont typeface="Wingdings" pitchFamily="2" charset="2"/>
              <a:buChar char="v"/>
            </a:pPr>
            <a:r>
              <a:rPr lang="en-US" sz="2100" b="1" dirty="0" smtClean="0">
                <a:latin typeface="Arial" pitchFamily="34" charset="0"/>
                <a:cs typeface="Arial" pitchFamily="34" charset="0"/>
              </a:rPr>
              <a:t>Recognize</a:t>
            </a:r>
            <a:r>
              <a:rPr lang="en-US" sz="2100" dirty="0" smtClean="0">
                <a:latin typeface="Arial" pitchFamily="34" charset="0"/>
                <a:cs typeface="Arial" pitchFamily="34" charset="0"/>
              </a:rPr>
              <a:t> marine ecosystems as </a:t>
            </a:r>
            <a:r>
              <a:rPr lang="en-US" sz="2100" b="1" dirty="0" smtClean="0">
                <a:latin typeface="Arial" pitchFamily="34" charset="0"/>
                <a:cs typeface="Arial" pitchFamily="34" charset="0"/>
              </a:rPr>
              <a:t>natural capital </a:t>
            </a:r>
            <a:r>
              <a:rPr lang="en-US" sz="2100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sz="2100" b="1" dirty="0" smtClean="0">
                <a:latin typeface="Arial" pitchFamily="34" charset="0"/>
                <a:cs typeface="Arial" pitchFamily="34" charset="0"/>
              </a:rPr>
              <a:t>protect</a:t>
            </a:r>
            <a:r>
              <a:rPr lang="en-US" sz="2100" dirty="0" smtClean="0">
                <a:latin typeface="Arial" pitchFamily="34" charset="0"/>
                <a:cs typeface="Arial" pitchFamily="34" charset="0"/>
              </a:rPr>
              <a:t> and </a:t>
            </a:r>
            <a:r>
              <a:rPr lang="en-US" sz="2100" b="1" dirty="0" smtClean="0">
                <a:latin typeface="Arial" pitchFamily="34" charset="0"/>
                <a:cs typeface="Arial" pitchFamily="34" charset="0"/>
              </a:rPr>
              <a:t>maintain</a:t>
            </a:r>
            <a:r>
              <a:rPr lang="en-US" sz="2100" dirty="0" smtClean="0">
                <a:latin typeface="Arial" pitchFamily="34" charset="0"/>
                <a:cs typeface="Arial" pitchFamily="34" charset="0"/>
              </a:rPr>
              <a:t> them</a:t>
            </a:r>
          </a:p>
          <a:p>
            <a:pPr algn="just" defTabSz="0"/>
            <a:endParaRPr lang="en-US" sz="2100" dirty="0" smtClean="0">
              <a:latin typeface="Arial" pitchFamily="34" charset="0"/>
              <a:cs typeface="Arial" pitchFamily="34" charset="0"/>
            </a:endParaRPr>
          </a:p>
          <a:p>
            <a:pPr algn="just" defTabSz="0">
              <a:buFont typeface="Wingdings" pitchFamily="2" charset="2"/>
              <a:buChar char="v"/>
            </a:pPr>
            <a:r>
              <a:rPr lang="en-US" sz="2100" dirty="0" smtClean="0">
                <a:latin typeface="Arial" pitchFamily="34" charset="0"/>
                <a:cs typeface="Arial" pitchFamily="34" charset="0"/>
              </a:rPr>
              <a:t>Aspire for </a:t>
            </a:r>
            <a:r>
              <a:rPr lang="en-US" sz="2100" b="1" dirty="0" smtClean="0">
                <a:latin typeface="Arial" pitchFamily="34" charset="0"/>
                <a:cs typeface="Arial" pitchFamily="34" charset="0"/>
              </a:rPr>
              <a:t>social and economic stability </a:t>
            </a:r>
            <a:r>
              <a:rPr lang="en-US" sz="2100" dirty="0" smtClean="0">
                <a:latin typeface="Arial" pitchFamily="34" charset="0"/>
                <a:cs typeface="Arial" pitchFamily="34" charset="0"/>
              </a:rPr>
              <a:t>through the use of c</a:t>
            </a:r>
            <a:r>
              <a:rPr lang="en-US" sz="2100" b="1" dirty="0" smtClean="0">
                <a:latin typeface="Arial" pitchFamily="34" charset="0"/>
                <a:cs typeface="Arial" pitchFamily="34" charset="0"/>
              </a:rPr>
              <a:t>lean technology and renewable energy</a:t>
            </a:r>
            <a:endParaRPr lang="en-US" sz="21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algn="just" defTabSz="0">
              <a:buFont typeface="Wingdings" pitchFamily="2" charset="2"/>
              <a:buChar char="v"/>
            </a:pPr>
            <a:endParaRPr lang="en-US" sz="2000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13043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right blue watercolor texture background, hand painted Stock Photo by  ©nubephoto 664117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32" y="6"/>
            <a:ext cx="9143997" cy="68579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785786" y="142852"/>
            <a:ext cx="7786742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 smtClean="0">
                <a:solidFill>
                  <a:srgbClr val="FF0000"/>
                </a:solidFill>
                <a:latin typeface="Algerian" pitchFamily="82" charset="0"/>
              </a:rPr>
              <a:t>Significance of blue resources </a:t>
            </a:r>
            <a:endParaRPr lang="en-US" sz="3600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68612" name="AutoShape 4" descr="Did You Know These Fish Have The Highest Protein Content? Even Better, They  Aid In Quick Weight Lo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614" name="AutoShape 6" descr="Did You Know These Fish Have The Highest Protein Content? Even Better, They  Aid In Quick Weight Lo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616" name="AutoShape 8" descr="Did You Know These Fish Have The Highest Protein Content? Even Better, They  Aid In Quick Weight Los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8618" name="Picture 10" descr="20 Health Benefits of Eating Fish | Eat This, Not That!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57158" y="1214422"/>
            <a:ext cx="2038328" cy="149291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8" name="Rectangle 17"/>
          <p:cNvSpPr/>
          <p:nvPr/>
        </p:nvSpPr>
        <p:spPr>
          <a:xfrm>
            <a:off x="2285984" y="1071546"/>
            <a:ext cx="3214711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dirty="0" smtClean="0"/>
              <a:t>15% of </a:t>
            </a:r>
            <a:r>
              <a:rPr lang="en-US" b="1" dirty="0" smtClean="0"/>
              <a:t>Protein needs</a:t>
            </a:r>
            <a:endParaRPr lang="en-US" dirty="0"/>
          </a:p>
        </p:txBody>
      </p:sp>
      <p:pic>
        <p:nvPicPr>
          <p:cNvPr id="68620" name="Picture 12" descr="2,650 Ocean acidification Images, Stock Photos &amp; Vectors | Shutterstock"/>
          <p:cNvPicPr>
            <a:picLocks noChangeAspect="1" noChangeArrowheads="1"/>
          </p:cNvPicPr>
          <p:nvPr/>
        </p:nvPicPr>
        <p:blipFill>
          <a:blip r:embed="rId5"/>
          <a:srcRect l="32692" b="35714"/>
          <a:stretch>
            <a:fillRect/>
          </a:stretch>
        </p:blipFill>
        <p:spPr bwMode="auto">
          <a:xfrm>
            <a:off x="7060413" y="928670"/>
            <a:ext cx="2083587" cy="142876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5" name="TextBox 24"/>
          <p:cNvSpPr txBox="1"/>
          <p:nvPr/>
        </p:nvSpPr>
        <p:spPr>
          <a:xfrm>
            <a:off x="3214678" y="1785926"/>
            <a:ext cx="3786214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dirty="0" smtClean="0"/>
              <a:t>Absorb 30%of CO2 emissions </a:t>
            </a:r>
            <a:endParaRPr lang="en-US" dirty="0"/>
          </a:p>
        </p:txBody>
      </p:sp>
      <p:pic>
        <p:nvPicPr>
          <p:cNvPr id="68622" name="Picture 14" descr="What is Ocean Freight - How It Works &amp; Freight Rates - Alibaba Seller Blo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14282" y="3000372"/>
            <a:ext cx="2501670" cy="142876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0" name="TextBox 29"/>
          <p:cNvSpPr txBox="1"/>
          <p:nvPr/>
        </p:nvSpPr>
        <p:spPr>
          <a:xfrm>
            <a:off x="2857488" y="2500306"/>
            <a:ext cx="3655231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just"/>
            <a:r>
              <a:rPr lang="en-US" b="1" dirty="0" smtClean="0"/>
              <a:t>90 % of internationally traded goods</a:t>
            </a:r>
            <a:endParaRPr lang="en-US" dirty="0"/>
          </a:p>
        </p:txBody>
      </p:sp>
      <p:sp>
        <p:nvSpPr>
          <p:cNvPr id="68624" name="AutoShape 16" descr="World's GDP Growth by Region 2022 | Global Finance Magaz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8626" name="AutoShape 18" descr="World's GDP Growth by Region 2022 | Global Finance Magazin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8628" name="Picture 20" descr="592 Gdp Growth Illustrations &amp; Clip Art - iStock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28926" y="5572140"/>
            <a:ext cx="1714512" cy="1143008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5" name="Rectangle 34"/>
          <p:cNvSpPr/>
          <p:nvPr/>
        </p:nvSpPr>
        <p:spPr>
          <a:xfrm>
            <a:off x="5572132" y="6143644"/>
            <a:ext cx="300039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b="1" dirty="0" smtClean="0">
                <a:latin typeface="+mj-lt"/>
                <a:cs typeface="Arial" pitchFamily="34" charset="0"/>
              </a:rPr>
              <a:t>Contributes to GDP </a:t>
            </a:r>
            <a:endParaRPr lang="en-US" b="1" dirty="0">
              <a:latin typeface="+mj-lt"/>
              <a:cs typeface="Arial" pitchFamily="34" charset="0"/>
            </a:endParaRPr>
          </a:p>
        </p:txBody>
      </p:sp>
      <p:pic>
        <p:nvPicPr>
          <p:cNvPr id="68630" name="Picture 22" descr="THIS IS HOW OIL IS EXTRACTED IN THE OCEAN - YouTube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199299" y="4500570"/>
            <a:ext cx="1944701" cy="121444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1" name="Rectangle 40"/>
          <p:cNvSpPr/>
          <p:nvPr/>
        </p:nvSpPr>
        <p:spPr>
          <a:xfrm>
            <a:off x="3000364" y="4929198"/>
            <a:ext cx="3857620" cy="369332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b="1" dirty="0" smtClean="0">
                <a:latin typeface="+mj-lt"/>
                <a:cs typeface="Arial" pitchFamily="34" charset="0"/>
              </a:rPr>
              <a:t>30 % of world’s oil and gas resources</a:t>
            </a:r>
            <a:endParaRPr lang="en-US" dirty="0">
              <a:latin typeface="+mj-lt"/>
              <a:cs typeface="Arial" pitchFamily="34" charset="0"/>
            </a:endParaRPr>
          </a:p>
        </p:txBody>
      </p:sp>
      <p:pic>
        <p:nvPicPr>
          <p:cNvPr id="68632" name="Picture 24" descr="Employment at 78% during first quarter of 2022 | Stockwatch - All about the  economy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428596" y="4714884"/>
            <a:ext cx="2143140" cy="1214446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44" name="Rectangle 43"/>
          <p:cNvSpPr/>
          <p:nvPr/>
        </p:nvSpPr>
        <p:spPr>
          <a:xfrm>
            <a:off x="3071802" y="4000504"/>
            <a:ext cx="2661434" cy="369332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just"/>
            <a:r>
              <a:rPr lang="en-US" b="1" dirty="0" smtClean="0"/>
              <a:t>Source for millions of jobs</a:t>
            </a:r>
            <a:endParaRPr lang="en-US" dirty="0"/>
          </a:p>
        </p:txBody>
      </p:sp>
      <p:pic>
        <p:nvPicPr>
          <p:cNvPr id="68634" name="Picture 26" descr="Chinese imports 'driving fishermen to despair' - BBC News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7238987" y="2857496"/>
            <a:ext cx="1905013" cy="1071570"/>
          </a:xfrm>
          <a:prstGeom prst="ellipse">
            <a:avLst/>
          </a:prstGeom>
          <a:ln w="63500" cap="rnd">
            <a:noFill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0" name="Rectangle 49"/>
          <p:cNvSpPr/>
          <p:nvPr/>
        </p:nvSpPr>
        <p:spPr>
          <a:xfrm>
            <a:off x="2857488" y="3214686"/>
            <a:ext cx="4071965" cy="369332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en-US" dirty="0" smtClean="0"/>
              <a:t>10% of people for livelihood and </a:t>
            </a:r>
            <a:r>
              <a:rPr lang="en-US" dirty="0" err="1" smtClean="0"/>
              <a:t>sustence</a:t>
            </a:r>
            <a:r>
              <a:rPr lang="en-US" dirty="0" smtClean="0"/>
              <a:t> </a:t>
            </a:r>
            <a:endParaRPr lang="en-US" dirty="0"/>
          </a:p>
        </p:txBody>
      </p:sp>
      <p:cxnSp>
        <p:nvCxnSpPr>
          <p:cNvPr id="52" name="Elbow Connector 51"/>
          <p:cNvCxnSpPr/>
          <p:nvPr/>
        </p:nvCxnSpPr>
        <p:spPr>
          <a:xfrm rot="5400000" flipH="1" flipV="1">
            <a:off x="2214546" y="1214422"/>
            <a:ext cx="642942" cy="500066"/>
          </a:xfrm>
          <a:prstGeom prst="bentConnector3">
            <a:avLst>
              <a:gd name="adj1" fmla="val 16622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0" name="Elbow Connector 69"/>
          <p:cNvCxnSpPr/>
          <p:nvPr/>
        </p:nvCxnSpPr>
        <p:spPr>
          <a:xfrm rot="10800000">
            <a:off x="6643702" y="5143512"/>
            <a:ext cx="1000132" cy="28575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79" name="Elbow Connector 78"/>
          <p:cNvCxnSpPr/>
          <p:nvPr/>
        </p:nvCxnSpPr>
        <p:spPr>
          <a:xfrm rot="10800000">
            <a:off x="6867540" y="3795714"/>
            <a:ext cx="1000132" cy="28575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1" name="Elbow Connector 80"/>
          <p:cNvCxnSpPr/>
          <p:nvPr/>
        </p:nvCxnSpPr>
        <p:spPr>
          <a:xfrm flipV="1">
            <a:off x="2143108" y="4357694"/>
            <a:ext cx="1000132" cy="57150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3" name="Elbow Connector 82"/>
          <p:cNvCxnSpPr/>
          <p:nvPr/>
        </p:nvCxnSpPr>
        <p:spPr>
          <a:xfrm rot="10800000" flipV="1">
            <a:off x="6357950" y="1500174"/>
            <a:ext cx="857256" cy="42862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86" name="Elbow Connector 85"/>
          <p:cNvCxnSpPr>
            <a:endCxn id="35" idx="1"/>
          </p:cNvCxnSpPr>
          <p:nvPr/>
        </p:nvCxnSpPr>
        <p:spPr>
          <a:xfrm>
            <a:off x="4500562" y="5929330"/>
            <a:ext cx="1071570" cy="39898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89" name="Elbow Connector 88"/>
          <p:cNvCxnSpPr>
            <a:endCxn id="30" idx="1"/>
          </p:cNvCxnSpPr>
          <p:nvPr/>
        </p:nvCxnSpPr>
        <p:spPr>
          <a:xfrm flipV="1">
            <a:off x="2000232" y="2684972"/>
            <a:ext cx="857256" cy="38683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right blue watercolor texture background, hand painted Stock Photo by  ©nubephoto 664117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" y="-59338"/>
            <a:ext cx="9143998" cy="6953863"/>
          </a:xfrm>
          <a:prstGeom prst="rect">
            <a:avLst/>
          </a:prstGeom>
          <a:noFill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2844" y="714356"/>
          <a:ext cx="8715437" cy="5936176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885509"/>
                <a:gridCol w="3845054"/>
                <a:gridCol w="3984874"/>
              </a:tblGrid>
              <a:tr h="357723">
                <a:tc>
                  <a:txBody>
                    <a:bodyPr/>
                    <a:lstStyle/>
                    <a:p>
                      <a:r>
                        <a:rPr lang="en-IN" dirty="0" smtClean="0"/>
                        <a:t>YEAR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CONFERENCES /SUMMITS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0548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2000" dirty="0" smtClean="0"/>
                        <a:t>2012</a:t>
                      </a:r>
                      <a:endParaRPr lang="en-US" sz="2000" dirty="0" smtClean="0"/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UN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dirty="0" smtClean="0"/>
                        <a:t>Conference on Sustainable Development, (Rio de Janeiro ,June 2012)</a:t>
                      </a:r>
                      <a:endParaRPr lang="en-US" sz="2000" dirty="0" smtClean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“Green Economy in a Blue World” or the </a:t>
                      </a:r>
                      <a:r>
                        <a:rPr lang="en-US" sz="2000" b="1" dirty="0" smtClean="0"/>
                        <a:t>Blue Economy </a:t>
                      </a:r>
                      <a:r>
                        <a:rPr lang="en-US" sz="2000" dirty="0" smtClean="0"/>
                        <a:t>itself</a:t>
                      </a:r>
                      <a:endParaRPr lang="en-US" sz="2000" dirty="0"/>
                    </a:p>
                  </a:txBody>
                  <a:tcPr/>
                </a:tc>
              </a:tr>
              <a:tr h="110180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2014 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The Global Action Summit for Food Security and Blue Growth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Numerous steps for the promotion of fisheries </a:t>
                      </a:r>
                      <a:r>
                        <a:rPr lang="en-US" sz="2000" dirty="0" smtClean="0"/>
                        <a:t>and</a:t>
                      </a:r>
                      <a:r>
                        <a:rPr lang="en-US" sz="2000" baseline="0" dirty="0" smtClean="0"/>
                        <a:t> </a:t>
                      </a:r>
                      <a:r>
                        <a:rPr lang="en-US" sz="2000" dirty="0" smtClean="0"/>
                        <a:t>habitat protection and pollution reduction.</a:t>
                      </a:r>
                      <a:endParaRPr lang="en-US" sz="2000" dirty="0"/>
                    </a:p>
                  </a:txBody>
                  <a:tcPr/>
                </a:tc>
              </a:tr>
              <a:tr h="685637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2015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UN Sustainable Development Summit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SDG 14 entitled “Life below Water” </a:t>
                      </a:r>
                      <a:endParaRPr lang="en-US" sz="2000" dirty="0"/>
                    </a:p>
                  </a:txBody>
                  <a:tcPr/>
                </a:tc>
              </a:tr>
              <a:tr h="685637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2017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UN Conference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To Support the Implementation of SDG 14</a:t>
                      </a:r>
                      <a:endParaRPr lang="en-US" sz="2000" dirty="0"/>
                    </a:p>
                  </a:txBody>
                  <a:tcPr/>
                </a:tc>
              </a:tr>
              <a:tr h="9837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Indian Ocean Rim Association </a:t>
                      </a:r>
                      <a:r>
                        <a:rPr lang="en-US" sz="2000" dirty="0" smtClean="0"/>
                        <a:t>(IORA)- first-ever Leaders' Summit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commitment to </a:t>
                      </a:r>
                      <a:r>
                        <a:rPr lang="en-US" sz="2000" b="1" dirty="0" smtClean="0"/>
                        <a:t>promote the development</a:t>
                      </a:r>
                      <a:r>
                        <a:rPr lang="en-US" sz="2000" dirty="0" smtClean="0"/>
                        <a:t> of the Blue Economy.</a:t>
                      </a:r>
                      <a:endParaRPr lang="en-US" sz="2000" dirty="0"/>
                    </a:p>
                  </a:txBody>
                  <a:tcPr/>
                </a:tc>
              </a:tr>
              <a:tr h="9837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First IORA Ministerial Blue Economy Conference (BEC), 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focus on “</a:t>
                      </a:r>
                      <a:r>
                        <a:rPr lang="en-US" sz="2000" b="1" dirty="0" smtClean="0"/>
                        <a:t>Financing the Blue Economy</a:t>
                      </a:r>
                      <a:r>
                        <a:rPr lang="en-US" sz="2000" dirty="0" smtClean="0"/>
                        <a:t>”.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6"/>
          <p:cNvSpPr/>
          <p:nvPr/>
        </p:nvSpPr>
        <p:spPr>
          <a:xfrm>
            <a:off x="285720" y="0"/>
            <a:ext cx="864399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IN" sz="2800" dirty="0" smtClean="0">
                <a:solidFill>
                  <a:schemeClr val="tx2">
                    <a:lumMod val="75000"/>
                  </a:schemeClr>
                </a:solidFill>
                <a:latin typeface="Algerian" pitchFamily="82" charset="0"/>
              </a:rPr>
              <a:t>KEY DEVELOPMENT AT INTERNATIONAL LEVEL</a:t>
            </a:r>
            <a:endParaRPr lang="en-US" sz="2800" dirty="0">
              <a:solidFill>
                <a:schemeClr val="tx2">
                  <a:lumMod val="75000"/>
                </a:schemeClr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right blue watercolor texture background, hand painted Stock Photo by  ©nubephoto 664117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6"/>
            <a:ext cx="9143997" cy="6857994"/>
          </a:xfrm>
          <a:prstGeom prst="rect">
            <a:avLst/>
          </a:prstGeom>
          <a:noFill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142844" y="571480"/>
          <a:ext cx="8715437" cy="5607175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885509"/>
                <a:gridCol w="3472209"/>
                <a:gridCol w="4357719"/>
              </a:tblGrid>
              <a:tr h="508636">
                <a:tc>
                  <a:txBody>
                    <a:bodyPr/>
                    <a:lstStyle/>
                    <a:p>
                      <a:r>
                        <a:rPr lang="en-IN" dirty="0" smtClean="0"/>
                        <a:t>YEAR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dirty="0" smtClean="0"/>
                        <a:t>CONFERENCES /SUMMITS</a:t>
                      </a:r>
                      <a:endParaRPr lang="en-US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848686">
                <a:tc rowSpan="3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2018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BRICS</a:t>
                      </a:r>
                    </a:p>
                    <a:p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The vast potential in cooperation and collaboration in multiple sector in blue economy </a:t>
                      </a:r>
                      <a:endParaRPr lang="en-US" sz="2000" dirty="0"/>
                    </a:p>
                  </a:txBody>
                  <a:tcPr/>
                </a:tc>
              </a:tr>
              <a:tr h="9837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BIMSTEC summit, held in (Kathmandu, August 2018 )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Commitment to promote the development of the Blue Economy.</a:t>
                      </a:r>
                      <a:endParaRPr lang="en-US" sz="2000" dirty="0"/>
                    </a:p>
                  </a:txBody>
                  <a:tcPr/>
                </a:tc>
              </a:tr>
              <a:tr h="98373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/>
                        <a:t>Sustainable Blue Economy Conference </a:t>
                      </a:r>
                      <a:r>
                        <a:rPr lang="en-US" sz="2000" dirty="0" smtClean="0"/>
                        <a:t>(Nairobi in November 2018)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/>
                        <a:t>Advancing the Global Sustainable Blue Economy</a:t>
                      </a:r>
                      <a:r>
                        <a:rPr lang="en-US" sz="2000" dirty="0" smtClean="0"/>
                        <a:t>”.</a:t>
                      </a:r>
                      <a:endParaRPr lang="en-US" sz="2000" dirty="0"/>
                    </a:p>
                  </a:txBody>
                  <a:tcPr/>
                </a:tc>
              </a:tr>
              <a:tr h="327913">
                <a:tc rowSpan="3">
                  <a:txBody>
                    <a:bodyPr/>
                    <a:lstStyle/>
                    <a:p>
                      <a:r>
                        <a:rPr lang="en-IN" sz="2000" dirty="0" smtClean="0"/>
                        <a:t>2019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Australian Marine Sciences Association conference</a:t>
                      </a:r>
                      <a:r>
                        <a:rPr lang="en-US" sz="2000" baseline="0" dirty="0" smtClean="0"/>
                        <a:t> 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Protect marine life and sustainable economic and societal benefits.</a:t>
                      </a:r>
                      <a:endParaRPr lang="en-US" sz="2000" dirty="0"/>
                    </a:p>
                  </a:txBody>
                  <a:tcPr/>
                </a:tc>
              </a:tr>
              <a:tr h="37312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7th Sustainable Ocean Summit (Paris November 20-22)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Investing in Ocean Futures: Finance and Innovation for the Blue Economy</a:t>
                      </a:r>
                      <a:endParaRPr lang="en-US" sz="2000" dirty="0"/>
                    </a:p>
                  </a:txBody>
                  <a:tcPr/>
                </a:tc>
              </a:tr>
              <a:tr h="350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African Conference on Blue Economy (September 10-13)</a:t>
                      </a:r>
                      <a:endParaRPr lang="en-US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To achieve the African Agenda 2063 for Sustainable Development</a:t>
                      </a:r>
                      <a:endParaRPr lang="en-US" sz="2000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z="180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14</a:t>
            </a:fld>
            <a:endParaRPr lang="en-US" sz="1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7" name="Diagram 16"/>
          <p:cNvGraphicFramePr/>
          <p:nvPr/>
        </p:nvGraphicFramePr>
        <p:xfrm>
          <a:off x="285720" y="0"/>
          <a:ext cx="8643998" cy="6643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6715140" y="2071678"/>
            <a:ext cx="2000264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Marine Tourism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786051" y="6286520"/>
            <a:ext cx="2714644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Marine Biotechnology</a:t>
            </a:r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929323" y="5857892"/>
            <a:ext cx="2643205" cy="40011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latin typeface="Times New Roman" panose="02020603050405020304" pitchFamily="18" charset="0"/>
                <a:cs typeface="Times New Roman" pitchFamily="18" charset="0"/>
              </a:rPr>
              <a:t>Maritime construction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214282" y="5643578"/>
            <a:ext cx="2357454" cy="40011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just">
              <a:buNone/>
            </a:pP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Renewable Energy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57159" y="3929066"/>
            <a:ext cx="2000264" cy="40011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US" sz="2000" b="1" dirty="0" smtClean="0">
                <a:latin typeface="Times New Roman" panose="02020603050405020304" pitchFamily="18" charset="0"/>
                <a:cs typeface="Times New Roman" pitchFamily="18" charset="0"/>
              </a:rPr>
              <a:t>Deep sea mining </a:t>
            </a:r>
            <a:endParaRPr lang="en-US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214282" y="1785926"/>
            <a:ext cx="2786327" cy="40011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itchFamily="18" charset="0"/>
              </a:rPr>
              <a:t>Seawater 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desalination</a:t>
            </a:r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286116" y="1214422"/>
            <a:ext cx="3091103" cy="40011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Fisheries and aquaculture 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215074" y="4000504"/>
            <a:ext cx="2714644" cy="40011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lvl="0">
              <a:buNone/>
            </a:pPr>
            <a:r>
              <a:rPr lang="en-US" sz="2000" b="1" dirty="0">
                <a:latin typeface="Times New Roman" panose="02020603050405020304" pitchFamily="18" charset="0"/>
                <a:cs typeface="Times New Roman" pitchFamily="18" charset="0"/>
              </a:rPr>
              <a:t>Maritime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Transport</a:t>
            </a:r>
            <a:endParaRPr 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2546672904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right blue watercolor texture background, hand painted Stock Photo by  ©nubephoto 664117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6"/>
            <a:ext cx="9143997" cy="6857994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1428728" y="285728"/>
            <a:ext cx="628654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 smtClean="0">
                <a:solidFill>
                  <a:srgbClr val="FF0000"/>
                </a:solidFill>
                <a:latin typeface="Algerian" pitchFamily="82" charset="0"/>
              </a:rPr>
              <a:t>Fisheries and Aquaculture </a:t>
            </a:r>
            <a:endParaRPr lang="en-US" sz="2800" dirty="0">
              <a:solidFill>
                <a:srgbClr val="FF0000"/>
              </a:solidFill>
              <a:latin typeface="Algerian" pitchFamily="82" charset="0"/>
            </a:endParaRPr>
          </a:p>
        </p:txBody>
      </p:sp>
      <p:graphicFrame>
        <p:nvGraphicFramePr>
          <p:cNvPr id="7" name="Diagram 6"/>
          <p:cNvGraphicFramePr/>
          <p:nvPr/>
        </p:nvGraphicFramePr>
        <p:xfrm>
          <a:off x="-785850" y="1142984"/>
          <a:ext cx="6858048" cy="521497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60418" name="Picture 2" descr="salmon net fishing for Sale OFF72%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429256" y="1000108"/>
            <a:ext cx="3714744" cy="2786082"/>
          </a:xfrm>
          <a:prstGeom prst="rect">
            <a:avLst/>
          </a:prstGeom>
          <a:noFill/>
        </p:spPr>
      </p:pic>
      <p:pic>
        <p:nvPicPr>
          <p:cNvPr id="60420" name="Picture 4" descr="COVID-19: Impact on Inland Fisheries in India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500694" y="4286256"/>
            <a:ext cx="3643306" cy="25717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right blue watercolor texture background, hand painted Stock Photo by  ©nubephoto 664117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r>
              <a:rPr lang="en-US" smtClean="0"/>
              <a:t>z</a:t>
            </a:r>
            <a:endParaRPr lang="en-US"/>
          </a:p>
        </p:txBody>
      </p:sp>
      <p:pic>
        <p:nvPicPr>
          <p:cNvPr id="1028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6"/>
            <a:ext cx="9143997" cy="6857994"/>
          </a:xfrm>
          <a:prstGeom prst="rect">
            <a:avLst/>
          </a:prstGeom>
          <a:noFill/>
        </p:spPr>
      </p:pic>
      <p:graphicFrame>
        <p:nvGraphicFramePr>
          <p:cNvPr id="8" name="Diagram 7"/>
          <p:cNvGraphicFramePr/>
          <p:nvPr/>
        </p:nvGraphicFramePr>
        <p:xfrm>
          <a:off x="4786314" y="642918"/>
          <a:ext cx="4214842" cy="52864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1922" name="Picture 2" descr="Aquaculture - National Geographic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214282" y="357166"/>
            <a:ext cx="4277378" cy="2571768"/>
          </a:xfrm>
          <a:prstGeom prst="rect">
            <a:avLst/>
          </a:prstGeom>
          <a:noFill/>
        </p:spPr>
      </p:pic>
      <p:pic>
        <p:nvPicPr>
          <p:cNvPr id="81924" name="Picture 4" descr="Himachal to start land based fish farming using RAS technology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428596" y="3500438"/>
            <a:ext cx="4071966" cy="2714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4700"/>
          <a:stretch/>
        </p:blipFill>
        <p:spPr>
          <a:xfrm>
            <a:off x="364550" y="1214423"/>
            <a:ext cx="8264634" cy="3929089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857224" y="571480"/>
            <a:ext cx="7425431" cy="58477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200" cap="none" spc="0" dirty="0" smtClean="0">
                <a:ln w="0"/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Global scenario of fisheries and aquaculture</a:t>
            </a:r>
            <a:endParaRPr lang="en-US" sz="3200" cap="none" spc="0" dirty="0">
              <a:ln w="0"/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42910" y="5429264"/>
            <a:ext cx="59339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Fig. 1: Global fish production from 2002 to 2021</a:t>
            </a:r>
          </a:p>
          <a:p>
            <a:endParaRPr lang="en-US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14348" y="5929330"/>
            <a:ext cx="37719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Source</a:t>
            </a:r>
            <a:r>
              <a:rPr lang="en-US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www.statista.com</a:t>
            </a:r>
            <a:endParaRPr lang="en-US" sz="20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61517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5"/>
          <p:cNvGraphicFramePr>
            <a:graphicFrameLocks noGrp="1"/>
          </p:cNvGraphicFramePr>
          <p:nvPr>
            <p:ph idx="4294967295"/>
          </p:nvPr>
        </p:nvGraphicFramePr>
        <p:xfrm>
          <a:off x="500033" y="1214426"/>
          <a:ext cx="8143932" cy="52523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234178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4133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63243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3598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680300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Sl. No.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Country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Total Fish Production</a:t>
                      </a:r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( million metric tonnes)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/>
                        <a:t>Percentage share of each country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177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1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China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58.80</a:t>
                      </a:r>
                      <a:endParaRPr lang="en-US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55.86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177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2</a:t>
                      </a:r>
                      <a:endParaRPr lang="en-US" sz="2000" b="1" i="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</a:rPr>
                        <a:t>India</a:t>
                      </a:r>
                      <a:endParaRPr lang="en-US" sz="2000" b="1" i="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b="1" spc="40" dirty="0">
                          <a:solidFill>
                            <a:srgbClr val="FF0000"/>
                          </a:solidFill>
                        </a:rPr>
                        <a:t>9.04</a:t>
                      </a:r>
                      <a:endParaRPr lang="en-US" sz="2000" b="1" i="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b="1" dirty="0">
                          <a:solidFill>
                            <a:srgbClr val="FF0000"/>
                          </a:solidFill>
                        </a:rPr>
                        <a:t>8.58</a:t>
                      </a:r>
                      <a:endParaRPr lang="en-US" b="1" dirty="0">
                        <a:solidFill>
                          <a:srgbClr val="FF0000"/>
                        </a:solidFill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177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3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Indonesia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spc="40" dirty="0"/>
                        <a:t>6.10</a:t>
                      </a:r>
                      <a:endParaRPr lang="en-US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5.79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177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4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Peru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spc="40" dirty="0"/>
                        <a:t>5.80</a:t>
                      </a:r>
                      <a:endParaRPr lang="en-US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5.50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177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5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USA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5.30</a:t>
                      </a:r>
                      <a:endParaRPr lang="en-US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5.03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177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6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Chile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spc="40" dirty="0"/>
                        <a:t>5.02</a:t>
                      </a:r>
                      <a:endParaRPr lang="en-US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4.76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177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7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Japan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spc="40" dirty="0"/>
                        <a:t>4.81</a:t>
                      </a:r>
                      <a:endParaRPr lang="en-US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4.56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177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8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Thailand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spc="40" dirty="0"/>
                        <a:t>3.74</a:t>
                      </a:r>
                      <a:endParaRPr lang="en-US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3.55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177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9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Vietnam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spc="40" dirty="0"/>
                        <a:t>3.36</a:t>
                      </a:r>
                      <a:endParaRPr lang="en-US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3.19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41774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10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dirty="0"/>
                        <a:t>Russia</a:t>
                      </a:r>
                      <a:endParaRPr lang="en-US" sz="2000" b="1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2000" spc="40" dirty="0"/>
                        <a:t>3.30</a:t>
                      </a:r>
                      <a:endParaRPr lang="en-US" sz="2000" b="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en-US" dirty="0"/>
                        <a:t>3.13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8580" marR="68580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</a:tbl>
          </a:graphicData>
        </a:graphic>
      </p:graphicFrame>
      <p:sp>
        <p:nvSpPr>
          <p:cNvPr id="5" name="Rectangle 4"/>
          <p:cNvSpPr/>
          <p:nvPr/>
        </p:nvSpPr>
        <p:spPr>
          <a:xfrm>
            <a:off x="1500166" y="571480"/>
            <a:ext cx="59293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09A1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World Fish Production </a:t>
            </a:r>
            <a:endParaRPr lang="en-US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571472" y="6488668"/>
            <a:ext cx="30008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Source: FAO , 2020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India Map Vector Blue Color On Stock Vector (Royalty Free) 1938655375 |  Shutterstock"/>
          <p:cNvPicPr>
            <a:picLocks noChangeAspect="1" noChangeArrowheads="1"/>
          </p:cNvPicPr>
          <p:nvPr/>
        </p:nvPicPr>
        <p:blipFill>
          <a:blip r:embed="rId3"/>
          <a:srcRect l="26378" t="4688" r="27022" b="6249"/>
          <a:stretch>
            <a:fillRect/>
          </a:stretch>
        </p:blipFill>
        <p:spPr bwMode="auto">
          <a:xfrm>
            <a:off x="500034" y="3429000"/>
            <a:ext cx="2286016" cy="2786082"/>
          </a:xfrm>
          <a:prstGeom prst="rect">
            <a:avLst/>
          </a:prstGeom>
          <a:noFill/>
        </p:spPr>
      </p:pic>
      <p:sp>
        <p:nvSpPr>
          <p:cNvPr id="12" name="Rectangular Callout 11"/>
          <p:cNvSpPr/>
          <p:nvPr/>
        </p:nvSpPr>
        <p:spPr>
          <a:xfrm>
            <a:off x="2000232" y="2571744"/>
            <a:ext cx="2786082" cy="1285884"/>
          </a:xfrm>
          <a:prstGeom prst="wedgeRectCallout">
            <a:avLst>
              <a:gd name="adj1" fmla="val -49240"/>
              <a:gd name="adj2" fmla="val 10660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Gross Value Added (GVA) of fisheries sector 2019-20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Rs 2,12,000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crores</a:t>
            </a:r>
            <a:endParaRPr lang="en-US" dirty="0"/>
          </a:p>
        </p:txBody>
      </p:sp>
      <p:sp>
        <p:nvSpPr>
          <p:cNvPr id="13" name="Rectangular Callout 12"/>
          <p:cNvSpPr/>
          <p:nvPr/>
        </p:nvSpPr>
        <p:spPr>
          <a:xfrm>
            <a:off x="5072066" y="2500306"/>
            <a:ext cx="3571900" cy="1285884"/>
          </a:xfrm>
          <a:prstGeom prst="wedgeRectCallout">
            <a:avLst>
              <a:gd name="adj1" fmla="val -49240"/>
              <a:gd name="adj2" fmla="val 8860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Average annual growth rate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10.88 % (2015 to 2020)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ular Callout 15"/>
          <p:cNvSpPr/>
          <p:nvPr/>
        </p:nvSpPr>
        <p:spPr>
          <a:xfrm>
            <a:off x="3500430" y="4357694"/>
            <a:ext cx="4286280" cy="1285884"/>
          </a:xfrm>
          <a:prstGeom prst="wedgeRectCallout">
            <a:avLst>
              <a:gd name="adj1" fmla="val -49240"/>
              <a:gd name="adj2" fmla="val 8860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Forcasted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cumulative growth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24.6 % by  2030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ular Callout 16"/>
          <p:cNvSpPr/>
          <p:nvPr/>
        </p:nvSpPr>
        <p:spPr>
          <a:xfrm>
            <a:off x="1142976" y="1071546"/>
            <a:ext cx="3714776" cy="1285884"/>
          </a:xfrm>
          <a:prstGeom prst="wedgeRectCallout">
            <a:avLst>
              <a:gd name="adj1" fmla="val -49240"/>
              <a:gd name="adj2" fmla="val 8860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20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rd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largest fisheries and 2</a:t>
            </a:r>
            <a:r>
              <a:rPr lang="en-US" sz="2000" baseline="30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nd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largest aquaculture nation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ular Callout 18"/>
          <p:cNvSpPr/>
          <p:nvPr/>
        </p:nvSpPr>
        <p:spPr>
          <a:xfrm>
            <a:off x="5572132" y="928670"/>
            <a:ext cx="2786082" cy="1000132"/>
          </a:xfrm>
          <a:prstGeom prst="wedgeRectCallout">
            <a:avLst>
              <a:gd name="adj1" fmla="val -49914"/>
              <a:gd name="adj2" fmla="val 10184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livelihood to about </a:t>
            </a:r>
            <a:r>
              <a:rPr lang="en-US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16 million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fishers and fish farmers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5786446" y="1000108"/>
            <a:ext cx="24288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7" grpId="0" animBg="1"/>
      <p:bldP spid="1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ocean-based-livlihood-o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" y="0"/>
            <a:ext cx="9143999" cy="68580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57160" y="3286126"/>
            <a:ext cx="8501123" cy="769441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2">
                    <a:lumMod val="75000"/>
                  </a:schemeClr>
                </a:solidFill>
                <a:latin typeface="Algerian" pitchFamily="82" charset="0"/>
              </a:rPr>
              <a:t>BLUE ECONOMY :An Overview</a:t>
            </a:r>
            <a:endParaRPr lang="en-US" sz="4400" dirty="0">
              <a:solidFill>
                <a:schemeClr val="tx2">
                  <a:lumMod val="75000"/>
                </a:schemeClr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</p:nvPr>
        </p:nvGraphicFramePr>
        <p:xfrm>
          <a:off x="571472" y="1179314"/>
          <a:ext cx="8001056" cy="533400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7613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99531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3024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3767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262875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/>
                        <a:t>Period </a:t>
                      </a:r>
                      <a:endParaRPr lang="en-US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/>
                        <a:t>World Fish Production</a:t>
                      </a:r>
                      <a:endParaRPr lang="en-US" sz="2000" dirty="0"/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/>
                        <a:t>(Million Tonnes) </a:t>
                      </a:r>
                      <a:endParaRPr lang="en-US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/>
                        <a:t>Fish Production in India</a:t>
                      </a:r>
                      <a:endParaRPr lang="en-US" sz="2000" dirty="0"/>
                    </a:p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/>
                        <a:t>(Million Tonnes) </a:t>
                      </a:r>
                      <a:endParaRPr lang="en-US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/>
                        <a:t>Contribution Of India To World Fish Production (%)</a:t>
                      </a:r>
                      <a:endParaRPr lang="en-US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716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1960-61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43.60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 1.16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2.66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716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1970-71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66.20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1.76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2.66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716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1980-81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72.30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2.44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3.37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716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1985-86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85.60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2.88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3.36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716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1990-91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97.97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 3.84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3.92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716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2001-02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129.00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5.96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4.62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716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2010-11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156.00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8.40 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/>
                        <a:t>5.38</a:t>
                      </a:r>
                      <a:endParaRPr lang="en-US" sz="18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71612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rgbClr val="FF0000"/>
                          </a:solidFill>
                        </a:rPr>
                        <a:t>2017-18</a:t>
                      </a:r>
                      <a:endParaRPr lang="en-US" sz="18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rgbClr val="FF0000"/>
                          </a:solidFill>
                        </a:rPr>
                        <a:t>170.09 </a:t>
                      </a:r>
                      <a:endParaRPr lang="en-US" sz="18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rgbClr val="FF0000"/>
                          </a:solidFill>
                        </a:rPr>
                        <a:t>10.2 </a:t>
                      </a:r>
                      <a:endParaRPr lang="en-US" sz="18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kern="1200" dirty="0">
                          <a:solidFill>
                            <a:srgbClr val="FF0000"/>
                          </a:solidFill>
                        </a:rPr>
                        <a:t>6.29</a:t>
                      </a:r>
                      <a:endParaRPr lang="en-US" sz="1800" dirty="0">
                        <a:solidFill>
                          <a:srgbClr val="FF00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74815" marR="74815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642910" y="428604"/>
            <a:ext cx="7749540" cy="80772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smtClean="0">
                <a:solidFill>
                  <a:srgbClr val="3A2A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Contribution </a:t>
            </a:r>
            <a:r>
              <a:rPr lang="en-US" sz="2800" b="1" dirty="0">
                <a:solidFill>
                  <a:srgbClr val="3A2A8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of India to World Fish Production </a:t>
            </a:r>
            <a:endParaRPr lang="en-US" sz="2800" dirty="0">
              <a:solidFill>
                <a:srgbClr val="3A2A8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8596" y="6488668"/>
            <a:ext cx="3500462" cy="369332"/>
          </a:xfrm>
          <a:prstGeom prst="rect">
            <a:avLst/>
          </a:prstGeom>
        </p:spPr>
        <p:style>
          <a:lnRef idx="1">
            <a:schemeClr val="accent5"/>
          </a:lnRef>
          <a:fillRef idx="1001">
            <a:schemeClr val="lt1"/>
          </a:fillRef>
          <a:effectRef idx="2">
            <a:schemeClr val="accent5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Source:  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  <a:hlinkClick r:id="rId2"/>
              </a:rPr>
              <a:t>www.indiastat.com</a:t>
            </a:r>
            <a:r>
              <a:rPr lang="en-US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2019 </a:t>
            </a:r>
            <a:endParaRPr lang="en-US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342.pn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14282" y="1000108"/>
            <a:ext cx="4857752" cy="5143536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285984" y="714356"/>
            <a:ext cx="528641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2400" dirty="0" smtClean="0">
                <a:solidFill>
                  <a:srgbClr val="FF0000"/>
                </a:solidFill>
                <a:latin typeface="Algerian" pitchFamily="82" charset="0"/>
              </a:rPr>
              <a:t>Inland fish production</a:t>
            </a:r>
            <a:endParaRPr lang="en-US" sz="2400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11" name="Content Placeholder 4" descr="C:\Users\keerthi gowda\Downloads\Inland_Aduaculture_1 (1).jpg"/>
          <p:cNvPicPr>
            <a:picLocks noGrp="1"/>
          </p:cNvPicPr>
          <p:nvPr>
            <p:ph idx="4294967295"/>
          </p:nvPr>
        </p:nvPicPr>
        <p:blipFill>
          <a:blip r:embed="rId4"/>
          <a:stretch>
            <a:fillRect/>
          </a:stretch>
        </p:blipFill>
        <p:spPr bwMode="auto">
          <a:xfrm>
            <a:off x="1142976" y="1500174"/>
            <a:ext cx="3544729" cy="39462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Rectangle 11"/>
          <p:cNvSpPr/>
          <p:nvPr/>
        </p:nvSpPr>
        <p:spPr>
          <a:xfrm>
            <a:off x="5286380" y="1571612"/>
            <a:ext cx="3571868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Shift from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marine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dominated fishing to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inland fisheries.</a:t>
            </a:r>
          </a:p>
          <a:p>
            <a:pPr algn="just"/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Presently has a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share of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72% in total production of the country 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71472" y="6357958"/>
            <a:ext cx="34676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Source:  Ministry of fisheries, 2020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1343.pn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00496" y="1142984"/>
            <a:ext cx="4848238" cy="5286412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500166" y="428604"/>
            <a:ext cx="6195060" cy="77724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3200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  <a:cs typeface="Times New Roman" pitchFamily="18" charset="0"/>
              </a:rPr>
              <a:t>MARINE FISH PRODUCTION </a:t>
            </a:r>
            <a:endParaRPr lang="en-US" sz="3200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  <a:cs typeface="Times New Roman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71472" y="1357298"/>
            <a:ext cx="4572000" cy="10618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sz="2100" dirty="0" smtClean="0">
                <a:latin typeface="Times New Roman" pitchFamily="18" charset="0"/>
                <a:cs typeface="Times New Roman" pitchFamily="18" charset="0"/>
              </a:rPr>
              <a:t>The marine fishery potential in the Indian waters have been estimated at </a:t>
            </a:r>
            <a:r>
              <a:rPr lang="en-US" sz="2100" b="1" u="sng" dirty="0" smtClean="0">
                <a:latin typeface="Times New Roman" pitchFamily="18" charset="0"/>
                <a:cs typeface="Times New Roman" pitchFamily="18" charset="0"/>
              </a:rPr>
              <a:t>5.31 million MT</a:t>
            </a:r>
            <a:r>
              <a:rPr lang="en-US" sz="2100" u="sng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8" name="Pentagon 7"/>
          <p:cNvSpPr/>
          <p:nvPr/>
        </p:nvSpPr>
        <p:spPr>
          <a:xfrm>
            <a:off x="357158" y="2643182"/>
            <a:ext cx="3571900" cy="1000132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100" dirty="0" smtClean="0">
                <a:solidFill>
                  <a:srgbClr val="09A117"/>
                </a:solidFill>
                <a:latin typeface="Times New Roman" pitchFamily="18" charset="0"/>
                <a:cs typeface="Times New Roman" pitchFamily="18" charset="0"/>
              </a:rPr>
              <a:t>provides </a:t>
            </a:r>
            <a:r>
              <a:rPr lang="en-US" sz="2100" b="1" dirty="0" smtClean="0">
                <a:solidFill>
                  <a:srgbClr val="09A117"/>
                </a:solidFill>
                <a:latin typeface="Times New Roman" pitchFamily="18" charset="0"/>
                <a:cs typeface="Times New Roman" pitchFamily="18" charset="0"/>
              </a:rPr>
              <a:t>direct employment </a:t>
            </a:r>
            <a:r>
              <a:rPr lang="en-US" sz="2100" dirty="0" smtClean="0">
                <a:solidFill>
                  <a:srgbClr val="09A117"/>
                </a:solidFill>
                <a:latin typeface="Times New Roman" pitchFamily="18" charset="0"/>
                <a:cs typeface="Times New Roman" pitchFamily="18" charset="0"/>
              </a:rPr>
              <a:t>to over </a:t>
            </a:r>
            <a:r>
              <a:rPr lang="en-US" sz="2100" b="1" dirty="0" smtClean="0">
                <a:solidFill>
                  <a:srgbClr val="09A117"/>
                </a:solidFill>
                <a:latin typeface="Times New Roman" pitchFamily="18" charset="0"/>
                <a:cs typeface="Times New Roman" pitchFamily="18" charset="0"/>
              </a:rPr>
              <a:t>1.5 million </a:t>
            </a:r>
            <a:r>
              <a:rPr lang="en-US" sz="2100" dirty="0" smtClean="0">
                <a:solidFill>
                  <a:srgbClr val="09A117"/>
                </a:solidFill>
                <a:latin typeface="Times New Roman" pitchFamily="18" charset="0"/>
                <a:cs typeface="Times New Roman" pitchFamily="18" charset="0"/>
              </a:rPr>
              <a:t>fisher people </a:t>
            </a:r>
            <a:endParaRPr lang="en-US" sz="2100" dirty="0"/>
          </a:p>
        </p:txBody>
      </p:sp>
      <p:sp>
        <p:nvSpPr>
          <p:cNvPr id="10" name="Pentagon 9"/>
          <p:cNvSpPr/>
          <p:nvPr/>
        </p:nvSpPr>
        <p:spPr>
          <a:xfrm>
            <a:off x="428596" y="4071942"/>
            <a:ext cx="3786214" cy="1214446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Total marine fisher folk population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was about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4 million</a:t>
            </a: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753746503"/>
              </p:ext>
            </p:extLst>
          </p:nvPr>
        </p:nvGraphicFramePr>
        <p:xfrm>
          <a:off x="214280" y="1214423"/>
          <a:ext cx="8715437" cy="5349240"/>
        </p:xfrm>
        <a:graphic>
          <a:graphicData uri="http://schemas.openxmlformats.org/drawingml/2006/table">
            <a:tbl>
              <a:tblPr firstRow="1" bandRow="1">
                <a:tableStyleId>{5A111915-BE36-4E01-A7E5-04B1672EAD32}</a:tableStyleId>
              </a:tblPr>
              <a:tblGrid>
                <a:gridCol w="135732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7157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725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785818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143008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928694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  <a:gridCol w="857257">
                  <a:extLst>
                    <a:ext uri="{9D8B030D-6E8A-4147-A177-3AD203B41FA5}">
                      <a16:colId xmlns:a16="http://schemas.microsoft.com/office/drawing/2014/main" xmlns="" val="20008"/>
                    </a:ext>
                  </a:extLst>
                </a:gridCol>
              </a:tblGrid>
              <a:tr h="313984">
                <a:tc>
                  <a:txBody>
                    <a:bodyPr/>
                    <a:lstStyle/>
                    <a:p>
                      <a:pPr marL="685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 gridSpan="2">
                  <a:txBody>
                    <a:bodyPr/>
                    <a:lstStyle/>
                    <a:p>
                      <a:pPr marL="685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2016-17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685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2017-18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685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2018-19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6858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2019-20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7559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State/UT’s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Inland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Marine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Inland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Marine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Inland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Marine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Inland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Marine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627968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Andhra Pradesh</a:t>
                      </a:r>
                      <a:endParaRPr lang="en-US" sz="16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21.86</a:t>
                      </a:r>
                      <a:endParaRPr lang="en-US" sz="1600" b="1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5.80</a:t>
                      </a:r>
                      <a:endParaRPr lang="en-US" sz="16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28.45</a:t>
                      </a:r>
                      <a:endParaRPr lang="en-US" sz="1600" b="1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6.05</a:t>
                      </a:r>
                      <a:endParaRPr lang="en-US" sz="16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33.91</a:t>
                      </a:r>
                      <a:endParaRPr lang="en-US" sz="1600" b="1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6.00</a:t>
                      </a:r>
                      <a:endParaRPr lang="en-US" sz="16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36.10</a:t>
                      </a:r>
                      <a:endParaRPr lang="en-US" sz="1600" b="1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7030A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5.64</a:t>
                      </a:r>
                      <a:endParaRPr lang="en-US" sz="1600" dirty="0">
                        <a:solidFill>
                          <a:srgbClr val="7030A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13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Goa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0.04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1.14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0.06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1.18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0.05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1.15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0.04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1.01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13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Gujarat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1.17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320C9E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6.99</a:t>
                      </a:r>
                      <a:endParaRPr lang="en-US" sz="1600" b="1" dirty="0">
                        <a:solidFill>
                          <a:srgbClr val="320C9E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1.38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320C9E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7.01</a:t>
                      </a:r>
                      <a:endParaRPr lang="en-US" sz="1600" b="1" dirty="0">
                        <a:solidFill>
                          <a:srgbClr val="320C9E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1.42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320C9E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6.99</a:t>
                      </a:r>
                      <a:endParaRPr lang="en-US" sz="1600" b="1" dirty="0">
                        <a:solidFill>
                          <a:srgbClr val="320C9E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1.58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320C9E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7.01</a:t>
                      </a:r>
                      <a:endParaRPr lang="en-US" sz="1600" b="1" dirty="0">
                        <a:solidFill>
                          <a:srgbClr val="320C9E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13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Karnataka</a:t>
                      </a:r>
                      <a:endParaRPr lang="en-US" sz="1600" b="1" dirty="0">
                        <a:solidFill>
                          <a:srgbClr val="FF33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1.59</a:t>
                      </a:r>
                      <a:endParaRPr lang="en-US" sz="1600" b="1" dirty="0">
                        <a:solidFill>
                          <a:srgbClr val="FF33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3.99</a:t>
                      </a:r>
                      <a:endParaRPr lang="en-US" sz="1600" b="1" dirty="0">
                        <a:solidFill>
                          <a:srgbClr val="FF33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1.88</a:t>
                      </a:r>
                      <a:endParaRPr lang="en-US" sz="1600" b="1" dirty="0">
                        <a:solidFill>
                          <a:srgbClr val="FF33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4.14</a:t>
                      </a:r>
                      <a:endParaRPr lang="en-US" sz="1600" b="1" dirty="0">
                        <a:solidFill>
                          <a:srgbClr val="FF33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1.98</a:t>
                      </a:r>
                      <a:endParaRPr lang="en-US" sz="1600" b="1" dirty="0">
                        <a:solidFill>
                          <a:srgbClr val="FF33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3.90</a:t>
                      </a:r>
                      <a:endParaRPr lang="en-US" sz="1600" b="1" dirty="0">
                        <a:solidFill>
                          <a:srgbClr val="FF33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2.29</a:t>
                      </a:r>
                      <a:endParaRPr lang="en-US" sz="1600" b="1" dirty="0">
                        <a:solidFill>
                          <a:srgbClr val="FF33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rgbClr val="FF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4.03</a:t>
                      </a:r>
                      <a:endParaRPr lang="en-US" sz="1600" b="1" dirty="0">
                        <a:solidFill>
                          <a:srgbClr val="FF330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13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Kerala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1.61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4.31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1.89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4.84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1.92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6.09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2.05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4.75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13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Maharashtra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2.00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4.63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1.31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4.75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1.00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4.68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1.18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4.43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13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Odisha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4.55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1.53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5.34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1.51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6.00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1.59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6.60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1.58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13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Tamil Nadu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1.97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4.72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1.85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4.97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1.70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5.20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1.74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5.83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13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West Bengal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15.25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1.77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15.57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1.85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16.19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1.63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16.19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1.63</a:t>
                      </a:r>
                      <a:endParaRPr lang="en-US" sz="1600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1398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India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78.06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36.25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89.48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37.56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97.2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38.53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104.37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800" b="1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37.27</a:t>
                      </a:r>
                      <a:endParaRPr lang="en-US" sz="1600" b="1" dirty="0">
                        <a:solidFill>
                          <a:schemeClr val="tx1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56111" marR="56111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714348" y="285728"/>
            <a:ext cx="8142585" cy="739749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dirty="0" smtClean="0">
                <a:solidFill>
                  <a:srgbClr val="FF0000"/>
                </a:solidFill>
                <a:latin typeface="Algerian" pitchFamily="82" charset="0"/>
                <a:cs typeface="Arial" pitchFamily="34" charset="0"/>
              </a:rPr>
              <a:t>State </a:t>
            </a:r>
            <a:r>
              <a:rPr lang="en-US" sz="3000" dirty="0">
                <a:solidFill>
                  <a:srgbClr val="FF0000"/>
                </a:solidFill>
                <a:latin typeface="Algerian" pitchFamily="82" charset="0"/>
                <a:cs typeface="Arial" pitchFamily="34" charset="0"/>
              </a:rPr>
              <a:t>wise fish production in India (in lakh tonnes)</a:t>
            </a:r>
            <a:r>
              <a:rPr lang="en-US" dirty="0">
                <a:latin typeface="Arial" pitchFamily="34" charset="0"/>
                <a:cs typeface="Arial" pitchFamily="34" charset="0"/>
              </a:rPr>
              <a:t/>
            </a:r>
            <a:br>
              <a:rPr lang="en-US" dirty="0">
                <a:latin typeface="Arial" pitchFamily="34" charset="0"/>
                <a:cs typeface="Arial" pitchFamily="34" charset="0"/>
              </a:rPr>
            </a:b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4"/>
          <p:cNvGraphicFramePr>
            <a:graphicFrameLocks noGrp="1"/>
          </p:cNvGraphicFramePr>
          <p:nvPr>
            <p:ph sz="quarter" idx="10"/>
          </p:nvPr>
        </p:nvGraphicFramePr>
        <p:xfrm>
          <a:off x="628650" y="1643051"/>
          <a:ext cx="7893050" cy="44291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Title 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lgerian" pitchFamily="82" charset="0"/>
                <a:cs typeface="Times New Roman" pitchFamily="18" charset="0"/>
              </a:rPr>
              <a:t>Brackish and saline Aquaculture</a:t>
            </a:r>
            <a:endParaRPr lang="en-US" sz="3200" dirty="0">
              <a:solidFill>
                <a:srgbClr val="FF0000"/>
              </a:solidFill>
              <a:latin typeface="Algerian" pitchFamily="82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392" name="Picture 8" descr="Blue Arrows Vector Images (over 140,000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86116" y="3000372"/>
            <a:ext cx="2786082" cy="3000396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b="0" dirty="0" smtClean="0">
                <a:solidFill>
                  <a:srgbClr val="FF0000"/>
                </a:solidFill>
                <a:latin typeface="Algerian" pitchFamily="82" charset="0"/>
                <a:cs typeface="Arial" pitchFamily="34" charset="0"/>
              </a:rPr>
              <a:t>key areas of sustainable growth of fisheries and aquaculture </a:t>
            </a:r>
            <a:endParaRPr lang="en-US" sz="2800" b="0" dirty="0">
              <a:solidFill>
                <a:srgbClr val="FF0000"/>
              </a:solidFill>
              <a:latin typeface="Algerian" pitchFamily="82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quarter" idx="10"/>
          </p:nvPr>
        </p:nvGraphicFramePr>
        <p:xfrm>
          <a:off x="428596" y="1714488"/>
          <a:ext cx="8250448" cy="43910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8482" name="Group 2"/>
          <p:cNvGrpSpPr>
            <a:grpSpLocks/>
          </p:cNvGrpSpPr>
          <p:nvPr/>
        </p:nvGrpSpPr>
        <p:grpSpPr bwMode="auto">
          <a:xfrm>
            <a:off x="285720" y="1000108"/>
            <a:ext cx="8653029" cy="5643602"/>
            <a:chOff x="1440" y="2153"/>
            <a:chExt cx="13367" cy="9581"/>
          </a:xfrm>
        </p:grpSpPr>
        <p:sp>
          <p:nvSpPr>
            <p:cNvPr id="148483" name="Freeform 3"/>
            <p:cNvSpPr>
              <a:spLocks/>
            </p:cNvSpPr>
            <p:nvPr/>
          </p:nvSpPr>
          <p:spPr bwMode="auto">
            <a:xfrm>
              <a:off x="1440" y="7819"/>
              <a:ext cx="3311" cy="3066"/>
            </a:xfrm>
            <a:custGeom>
              <a:avLst/>
              <a:gdLst/>
              <a:ahLst/>
              <a:cxnLst>
                <a:cxn ang="0">
                  <a:pos x="2607" y="1236"/>
                </a:cxn>
                <a:cxn ang="0">
                  <a:pos x="2589" y="1085"/>
                </a:cxn>
                <a:cxn ang="0">
                  <a:pos x="2556" y="940"/>
                </a:cxn>
                <a:cxn ang="0">
                  <a:pos x="2507" y="802"/>
                </a:cxn>
                <a:cxn ang="0">
                  <a:pos x="2443" y="671"/>
                </a:cxn>
                <a:cxn ang="0">
                  <a:pos x="2366" y="549"/>
                </a:cxn>
                <a:cxn ang="0">
                  <a:pos x="2276" y="437"/>
                </a:cxn>
                <a:cxn ang="0">
                  <a:pos x="2175" y="335"/>
                </a:cxn>
                <a:cxn ang="0">
                  <a:pos x="2063" y="245"/>
                </a:cxn>
                <a:cxn ang="0">
                  <a:pos x="1942" y="167"/>
                </a:cxn>
                <a:cxn ang="0">
                  <a:pos x="1812" y="103"/>
                </a:cxn>
                <a:cxn ang="0">
                  <a:pos x="1675" y="54"/>
                </a:cxn>
                <a:cxn ang="0">
                  <a:pos x="1530" y="20"/>
                </a:cxn>
                <a:cxn ang="0">
                  <a:pos x="1380" y="2"/>
                </a:cxn>
                <a:cxn ang="0">
                  <a:pos x="1227" y="2"/>
                </a:cxn>
                <a:cxn ang="0">
                  <a:pos x="1077" y="20"/>
                </a:cxn>
                <a:cxn ang="0">
                  <a:pos x="933" y="54"/>
                </a:cxn>
                <a:cxn ang="0">
                  <a:pos x="796" y="103"/>
                </a:cxn>
                <a:cxn ang="0">
                  <a:pos x="666" y="167"/>
                </a:cxn>
                <a:cxn ang="0">
                  <a:pos x="545" y="245"/>
                </a:cxn>
                <a:cxn ang="0">
                  <a:pos x="434" y="335"/>
                </a:cxn>
                <a:cxn ang="0">
                  <a:pos x="333" y="437"/>
                </a:cxn>
                <a:cxn ang="0">
                  <a:pos x="243" y="549"/>
                </a:cxn>
                <a:cxn ang="0">
                  <a:pos x="166" y="671"/>
                </a:cxn>
                <a:cxn ang="0">
                  <a:pos x="103" y="802"/>
                </a:cxn>
                <a:cxn ang="0">
                  <a:pos x="53" y="940"/>
                </a:cxn>
                <a:cxn ang="0">
                  <a:pos x="20" y="1085"/>
                </a:cxn>
                <a:cxn ang="0">
                  <a:pos x="2" y="1236"/>
                </a:cxn>
                <a:cxn ang="0">
                  <a:pos x="2" y="1390"/>
                </a:cxn>
                <a:cxn ang="0">
                  <a:pos x="20" y="1541"/>
                </a:cxn>
                <a:cxn ang="0">
                  <a:pos x="53" y="1686"/>
                </a:cxn>
                <a:cxn ang="0">
                  <a:pos x="103" y="1824"/>
                </a:cxn>
                <a:cxn ang="0">
                  <a:pos x="166" y="1955"/>
                </a:cxn>
                <a:cxn ang="0">
                  <a:pos x="243" y="2077"/>
                </a:cxn>
                <a:cxn ang="0">
                  <a:pos x="333" y="2189"/>
                </a:cxn>
                <a:cxn ang="0">
                  <a:pos x="434" y="2291"/>
                </a:cxn>
                <a:cxn ang="0">
                  <a:pos x="545" y="2381"/>
                </a:cxn>
                <a:cxn ang="0">
                  <a:pos x="666" y="2459"/>
                </a:cxn>
                <a:cxn ang="0">
                  <a:pos x="796" y="2523"/>
                </a:cxn>
                <a:cxn ang="0">
                  <a:pos x="933" y="2572"/>
                </a:cxn>
                <a:cxn ang="0">
                  <a:pos x="1077" y="2606"/>
                </a:cxn>
                <a:cxn ang="0">
                  <a:pos x="1227" y="2624"/>
                </a:cxn>
                <a:cxn ang="0">
                  <a:pos x="1380" y="2624"/>
                </a:cxn>
                <a:cxn ang="0">
                  <a:pos x="1530" y="2606"/>
                </a:cxn>
                <a:cxn ang="0">
                  <a:pos x="1675" y="2572"/>
                </a:cxn>
                <a:cxn ang="0">
                  <a:pos x="1812" y="2523"/>
                </a:cxn>
                <a:cxn ang="0">
                  <a:pos x="1942" y="2459"/>
                </a:cxn>
                <a:cxn ang="0">
                  <a:pos x="2063" y="2381"/>
                </a:cxn>
                <a:cxn ang="0">
                  <a:pos x="2175" y="2291"/>
                </a:cxn>
                <a:cxn ang="0">
                  <a:pos x="2276" y="2189"/>
                </a:cxn>
                <a:cxn ang="0">
                  <a:pos x="2366" y="2077"/>
                </a:cxn>
                <a:cxn ang="0">
                  <a:pos x="2443" y="1955"/>
                </a:cxn>
                <a:cxn ang="0">
                  <a:pos x="2507" y="1824"/>
                </a:cxn>
                <a:cxn ang="0">
                  <a:pos x="2556" y="1686"/>
                </a:cxn>
                <a:cxn ang="0">
                  <a:pos x="2589" y="1541"/>
                </a:cxn>
                <a:cxn ang="0">
                  <a:pos x="2607" y="1390"/>
                </a:cxn>
              </a:cxnLst>
              <a:rect l="0" t="0" r="r" b="b"/>
              <a:pathLst>
                <a:path w="2609" h="2626">
                  <a:moveTo>
                    <a:pt x="2609" y="1313"/>
                  </a:moveTo>
                  <a:lnTo>
                    <a:pt x="2607" y="1236"/>
                  </a:lnTo>
                  <a:lnTo>
                    <a:pt x="2600" y="1160"/>
                  </a:lnTo>
                  <a:lnTo>
                    <a:pt x="2589" y="1085"/>
                  </a:lnTo>
                  <a:lnTo>
                    <a:pt x="2575" y="1012"/>
                  </a:lnTo>
                  <a:lnTo>
                    <a:pt x="2556" y="940"/>
                  </a:lnTo>
                  <a:lnTo>
                    <a:pt x="2533" y="870"/>
                  </a:lnTo>
                  <a:lnTo>
                    <a:pt x="2507" y="802"/>
                  </a:lnTo>
                  <a:lnTo>
                    <a:pt x="2477" y="736"/>
                  </a:lnTo>
                  <a:lnTo>
                    <a:pt x="2443" y="671"/>
                  </a:lnTo>
                  <a:lnTo>
                    <a:pt x="2406" y="609"/>
                  </a:lnTo>
                  <a:lnTo>
                    <a:pt x="2366" y="549"/>
                  </a:lnTo>
                  <a:lnTo>
                    <a:pt x="2323" y="492"/>
                  </a:lnTo>
                  <a:lnTo>
                    <a:pt x="2276" y="437"/>
                  </a:lnTo>
                  <a:lnTo>
                    <a:pt x="2227" y="385"/>
                  </a:lnTo>
                  <a:lnTo>
                    <a:pt x="2175" y="335"/>
                  </a:lnTo>
                  <a:lnTo>
                    <a:pt x="2121" y="289"/>
                  </a:lnTo>
                  <a:lnTo>
                    <a:pt x="2063" y="245"/>
                  </a:lnTo>
                  <a:lnTo>
                    <a:pt x="2004" y="205"/>
                  </a:lnTo>
                  <a:lnTo>
                    <a:pt x="1942" y="167"/>
                  </a:lnTo>
                  <a:lnTo>
                    <a:pt x="1878" y="134"/>
                  </a:lnTo>
                  <a:lnTo>
                    <a:pt x="1812" y="103"/>
                  </a:lnTo>
                  <a:lnTo>
                    <a:pt x="1744" y="77"/>
                  </a:lnTo>
                  <a:lnTo>
                    <a:pt x="1675" y="54"/>
                  </a:lnTo>
                  <a:lnTo>
                    <a:pt x="1603" y="35"/>
                  </a:lnTo>
                  <a:lnTo>
                    <a:pt x="1530" y="20"/>
                  </a:lnTo>
                  <a:lnTo>
                    <a:pt x="1456" y="9"/>
                  </a:lnTo>
                  <a:lnTo>
                    <a:pt x="1380" y="2"/>
                  </a:lnTo>
                  <a:lnTo>
                    <a:pt x="1303" y="0"/>
                  </a:lnTo>
                  <a:lnTo>
                    <a:pt x="1227" y="2"/>
                  </a:lnTo>
                  <a:lnTo>
                    <a:pt x="1151" y="9"/>
                  </a:lnTo>
                  <a:lnTo>
                    <a:pt x="1077" y="20"/>
                  </a:lnTo>
                  <a:lnTo>
                    <a:pt x="1005" y="35"/>
                  </a:lnTo>
                  <a:lnTo>
                    <a:pt x="933" y="54"/>
                  </a:lnTo>
                  <a:lnTo>
                    <a:pt x="864" y="77"/>
                  </a:lnTo>
                  <a:lnTo>
                    <a:pt x="796" y="103"/>
                  </a:lnTo>
                  <a:lnTo>
                    <a:pt x="730" y="134"/>
                  </a:lnTo>
                  <a:lnTo>
                    <a:pt x="666" y="167"/>
                  </a:lnTo>
                  <a:lnTo>
                    <a:pt x="605" y="205"/>
                  </a:lnTo>
                  <a:lnTo>
                    <a:pt x="545" y="245"/>
                  </a:lnTo>
                  <a:lnTo>
                    <a:pt x="488" y="289"/>
                  </a:lnTo>
                  <a:lnTo>
                    <a:pt x="434" y="335"/>
                  </a:lnTo>
                  <a:lnTo>
                    <a:pt x="382" y="385"/>
                  </a:lnTo>
                  <a:lnTo>
                    <a:pt x="333" y="437"/>
                  </a:lnTo>
                  <a:lnTo>
                    <a:pt x="286" y="492"/>
                  </a:lnTo>
                  <a:lnTo>
                    <a:pt x="243" y="549"/>
                  </a:lnTo>
                  <a:lnTo>
                    <a:pt x="203" y="609"/>
                  </a:lnTo>
                  <a:lnTo>
                    <a:pt x="166" y="671"/>
                  </a:lnTo>
                  <a:lnTo>
                    <a:pt x="133" y="736"/>
                  </a:lnTo>
                  <a:lnTo>
                    <a:pt x="103" y="802"/>
                  </a:lnTo>
                  <a:lnTo>
                    <a:pt x="76" y="870"/>
                  </a:lnTo>
                  <a:lnTo>
                    <a:pt x="53" y="940"/>
                  </a:lnTo>
                  <a:lnTo>
                    <a:pt x="35" y="1012"/>
                  </a:lnTo>
                  <a:lnTo>
                    <a:pt x="20" y="1085"/>
                  </a:lnTo>
                  <a:lnTo>
                    <a:pt x="9" y="1160"/>
                  </a:lnTo>
                  <a:lnTo>
                    <a:pt x="2" y="1236"/>
                  </a:lnTo>
                  <a:lnTo>
                    <a:pt x="0" y="1313"/>
                  </a:lnTo>
                  <a:lnTo>
                    <a:pt x="2" y="1390"/>
                  </a:lnTo>
                  <a:lnTo>
                    <a:pt x="9" y="1466"/>
                  </a:lnTo>
                  <a:lnTo>
                    <a:pt x="20" y="1541"/>
                  </a:lnTo>
                  <a:lnTo>
                    <a:pt x="35" y="1614"/>
                  </a:lnTo>
                  <a:lnTo>
                    <a:pt x="53" y="1686"/>
                  </a:lnTo>
                  <a:lnTo>
                    <a:pt x="76" y="1756"/>
                  </a:lnTo>
                  <a:lnTo>
                    <a:pt x="103" y="1824"/>
                  </a:lnTo>
                  <a:lnTo>
                    <a:pt x="133" y="1890"/>
                  </a:lnTo>
                  <a:lnTo>
                    <a:pt x="166" y="1955"/>
                  </a:lnTo>
                  <a:lnTo>
                    <a:pt x="203" y="2017"/>
                  </a:lnTo>
                  <a:lnTo>
                    <a:pt x="243" y="2077"/>
                  </a:lnTo>
                  <a:lnTo>
                    <a:pt x="286" y="2134"/>
                  </a:lnTo>
                  <a:lnTo>
                    <a:pt x="333" y="2189"/>
                  </a:lnTo>
                  <a:lnTo>
                    <a:pt x="382" y="2241"/>
                  </a:lnTo>
                  <a:lnTo>
                    <a:pt x="434" y="2291"/>
                  </a:lnTo>
                  <a:lnTo>
                    <a:pt x="488" y="2337"/>
                  </a:lnTo>
                  <a:lnTo>
                    <a:pt x="545" y="2381"/>
                  </a:lnTo>
                  <a:lnTo>
                    <a:pt x="605" y="2421"/>
                  </a:lnTo>
                  <a:lnTo>
                    <a:pt x="666" y="2459"/>
                  </a:lnTo>
                  <a:lnTo>
                    <a:pt x="730" y="2492"/>
                  </a:lnTo>
                  <a:lnTo>
                    <a:pt x="796" y="2523"/>
                  </a:lnTo>
                  <a:lnTo>
                    <a:pt x="864" y="2549"/>
                  </a:lnTo>
                  <a:lnTo>
                    <a:pt x="933" y="2572"/>
                  </a:lnTo>
                  <a:lnTo>
                    <a:pt x="1005" y="2591"/>
                  </a:lnTo>
                  <a:lnTo>
                    <a:pt x="1077" y="2606"/>
                  </a:lnTo>
                  <a:lnTo>
                    <a:pt x="1151" y="2617"/>
                  </a:lnTo>
                  <a:lnTo>
                    <a:pt x="1227" y="2624"/>
                  </a:lnTo>
                  <a:lnTo>
                    <a:pt x="1303" y="2626"/>
                  </a:lnTo>
                  <a:lnTo>
                    <a:pt x="1380" y="2624"/>
                  </a:lnTo>
                  <a:lnTo>
                    <a:pt x="1456" y="2617"/>
                  </a:lnTo>
                  <a:lnTo>
                    <a:pt x="1530" y="2606"/>
                  </a:lnTo>
                  <a:lnTo>
                    <a:pt x="1603" y="2591"/>
                  </a:lnTo>
                  <a:lnTo>
                    <a:pt x="1675" y="2572"/>
                  </a:lnTo>
                  <a:lnTo>
                    <a:pt x="1744" y="2549"/>
                  </a:lnTo>
                  <a:lnTo>
                    <a:pt x="1812" y="2523"/>
                  </a:lnTo>
                  <a:lnTo>
                    <a:pt x="1878" y="2492"/>
                  </a:lnTo>
                  <a:lnTo>
                    <a:pt x="1942" y="2459"/>
                  </a:lnTo>
                  <a:lnTo>
                    <a:pt x="2004" y="2421"/>
                  </a:lnTo>
                  <a:lnTo>
                    <a:pt x="2063" y="2381"/>
                  </a:lnTo>
                  <a:lnTo>
                    <a:pt x="2121" y="2337"/>
                  </a:lnTo>
                  <a:lnTo>
                    <a:pt x="2175" y="2291"/>
                  </a:lnTo>
                  <a:lnTo>
                    <a:pt x="2227" y="2241"/>
                  </a:lnTo>
                  <a:lnTo>
                    <a:pt x="2276" y="2189"/>
                  </a:lnTo>
                  <a:lnTo>
                    <a:pt x="2323" y="2134"/>
                  </a:lnTo>
                  <a:lnTo>
                    <a:pt x="2366" y="2077"/>
                  </a:lnTo>
                  <a:lnTo>
                    <a:pt x="2406" y="2017"/>
                  </a:lnTo>
                  <a:lnTo>
                    <a:pt x="2443" y="1955"/>
                  </a:lnTo>
                  <a:lnTo>
                    <a:pt x="2477" y="1890"/>
                  </a:lnTo>
                  <a:lnTo>
                    <a:pt x="2507" y="1824"/>
                  </a:lnTo>
                  <a:lnTo>
                    <a:pt x="2533" y="1756"/>
                  </a:lnTo>
                  <a:lnTo>
                    <a:pt x="2556" y="1686"/>
                  </a:lnTo>
                  <a:lnTo>
                    <a:pt x="2575" y="1614"/>
                  </a:lnTo>
                  <a:lnTo>
                    <a:pt x="2589" y="1541"/>
                  </a:lnTo>
                  <a:lnTo>
                    <a:pt x="2600" y="1466"/>
                  </a:lnTo>
                  <a:lnTo>
                    <a:pt x="2607" y="1390"/>
                  </a:lnTo>
                  <a:lnTo>
                    <a:pt x="2609" y="1313"/>
                  </a:lnTo>
                  <a:close/>
                </a:path>
              </a:pathLst>
            </a:custGeom>
            <a:ln>
              <a:headEnd/>
              <a:tailEnd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484" name="Freeform 4"/>
            <p:cNvSpPr>
              <a:spLocks/>
            </p:cNvSpPr>
            <p:nvPr/>
          </p:nvSpPr>
          <p:spPr bwMode="auto">
            <a:xfrm>
              <a:off x="2023" y="7819"/>
              <a:ext cx="2838" cy="3066"/>
            </a:xfrm>
            <a:custGeom>
              <a:avLst/>
              <a:gdLst/>
              <a:ahLst/>
              <a:cxnLst>
                <a:cxn ang="0">
                  <a:pos x="1227" y="2"/>
                </a:cxn>
                <a:cxn ang="0">
                  <a:pos x="1077" y="20"/>
                </a:cxn>
                <a:cxn ang="0">
                  <a:pos x="933" y="54"/>
                </a:cxn>
                <a:cxn ang="0">
                  <a:pos x="796" y="103"/>
                </a:cxn>
                <a:cxn ang="0">
                  <a:pos x="666" y="167"/>
                </a:cxn>
                <a:cxn ang="0">
                  <a:pos x="545" y="245"/>
                </a:cxn>
                <a:cxn ang="0">
                  <a:pos x="434" y="335"/>
                </a:cxn>
                <a:cxn ang="0">
                  <a:pos x="333" y="437"/>
                </a:cxn>
                <a:cxn ang="0">
                  <a:pos x="243" y="549"/>
                </a:cxn>
                <a:cxn ang="0">
                  <a:pos x="166" y="671"/>
                </a:cxn>
                <a:cxn ang="0">
                  <a:pos x="103" y="802"/>
                </a:cxn>
                <a:cxn ang="0">
                  <a:pos x="53" y="940"/>
                </a:cxn>
                <a:cxn ang="0">
                  <a:pos x="20" y="1085"/>
                </a:cxn>
                <a:cxn ang="0">
                  <a:pos x="2" y="1236"/>
                </a:cxn>
                <a:cxn ang="0">
                  <a:pos x="2" y="1390"/>
                </a:cxn>
                <a:cxn ang="0">
                  <a:pos x="20" y="1541"/>
                </a:cxn>
                <a:cxn ang="0">
                  <a:pos x="53" y="1686"/>
                </a:cxn>
                <a:cxn ang="0">
                  <a:pos x="103" y="1824"/>
                </a:cxn>
                <a:cxn ang="0">
                  <a:pos x="166" y="1955"/>
                </a:cxn>
                <a:cxn ang="0">
                  <a:pos x="243" y="2077"/>
                </a:cxn>
                <a:cxn ang="0">
                  <a:pos x="333" y="2189"/>
                </a:cxn>
                <a:cxn ang="0">
                  <a:pos x="434" y="2291"/>
                </a:cxn>
                <a:cxn ang="0">
                  <a:pos x="545" y="2381"/>
                </a:cxn>
                <a:cxn ang="0">
                  <a:pos x="666" y="2459"/>
                </a:cxn>
                <a:cxn ang="0">
                  <a:pos x="796" y="2523"/>
                </a:cxn>
                <a:cxn ang="0">
                  <a:pos x="933" y="2572"/>
                </a:cxn>
                <a:cxn ang="0">
                  <a:pos x="1077" y="2606"/>
                </a:cxn>
                <a:cxn ang="0">
                  <a:pos x="1227" y="2624"/>
                </a:cxn>
                <a:cxn ang="0">
                  <a:pos x="1380" y="2624"/>
                </a:cxn>
                <a:cxn ang="0">
                  <a:pos x="1530" y="2606"/>
                </a:cxn>
                <a:cxn ang="0">
                  <a:pos x="1675" y="2572"/>
                </a:cxn>
                <a:cxn ang="0">
                  <a:pos x="1812" y="2523"/>
                </a:cxn>
                <a:cxn ang="0">
                  <a:pos x="1942" y="2459"/>
                </a:cxn>
                <a:cxn ang="0">
                  <a:pos x="2063" y="2381"/>
                </a:cxn>
                <a:cxn ang="0">
                  <a:pos x="2175" y="2291"/>
                </a:cxn>
                <a:cxn ang="0">
                  <a:pos x="2276" y="2189"/>
                </a:cxn>
                <a:cxn ang="0">
                  <a:pos x="2366" y="2077"/>
                </a:cxn>
                <a:cxn ang="0">
                  <a:pos x="2443" y="1955"/>
                </a:cxn>
                <a:cxn ang="0">
                  <a:pos x="2507" y="1824"/>
                </a:cxn>
                <a:cxn ang="0">
                  <a:pos x="2556" y="1686"/>
                </a:cxn>
                <a:cxn ang="0">
                  <a:pos x="2589" y="1541"/>
                </a:cxn>
                <a:cxn ang="0">
                  <a:pos x="2607" y="1390"/>
                </a:cxn>
                <a:cxn ang="0">
                  <a:pos x="2607" y="1236"/>
                </a:cxn>
                <a:cxn ang="0">
                  <a:pos x="2589" y="1085"/>
                </a:cxn>
                <a:cxn ang="0">
                  <a:pos x="2556" y="940"/>
                </a:cxn>
                <a:cxn ang="0">
                  <a:pos x="2507" y="802"/>
                </a:cxn>
                <a:cxn ang="0">
                  <a:pos x="2443" y="671"/>
                </a:cxn>
                <a:cxn ang="0">
                  <a:pos x="2366" y="549"/>
                </a:cxn>
                <a:cxn ang="0">
                  <a:pos x="2276" y="437"/>
                </a:cxn>
                <a:cxn ang="0">
                  <a:pos x="2175" y="335"/>
                </a:cxn>
                <a:cxn ang="0">
                  <a:pos x="2063" y="245"/>
                </a:cxn>
                <a:cxn ang="0">
                  <a:pos x="1942" y="167"/>
                </a:cxn>
                <a:cxn ang="0">
                  <a:pos x="1812" y="103"/>
                </a:cxn>
                <a:cxn ang="0">
                  <a:pos x="1675" y="54"/>
                </a:cxn>
                <a:cxn ang="0">
                  <a:pos x="1530" y="20"/>
                </a:cxn>
                <a:cxn ang="0">
                  <a:pos x="1380" y="2"/>
                </a:cxn>
              </a:cxnLst>
              <a:rect l="0" t="0" r="r" b="b"/>
              <a:pathLst>
                <a:path w="2609" h="2626">
                  <a:moveTo>
                    <a:pt x="1303" y="0"/>
                  </a:moveTo>
                  <a:lnTo>
                    <a:pt x="1227" y="2"/>
                  </a:lnTo>
                  <a:lnTo>
                    <a:pt x="1151" y="9"/>
                  </a:lnTo>
                  <a:lnTo>
                    <a:pt x="1077" y="20"/>
                  </a:lnTo>
                  <a:lnTo>
                    <a:pt x="1005" y="35"/>
                  </a:lnTo>
                  <a:lnTo>
                    <a:pt x="933" y="54"/>
                  </a:lnTo>
                  <a:lnTo>
                    <a:pt x="864" y="77"/>
                  </a:lnTo>
                  <a:lnTo>
                    <a:pt x="796" y="103"/>
                  </a:lnTo>
                  <a:lnTo>
                    <a:pt x="730" y="134"/>
                  </a:lnTo>
                  <a:lnTo>
                    <a:pt x="666" y="167"/>
                  </a:lnTo>
                  <a:lnTo>
                    <a:pt x="605" y="205"/>
                  </a:lnTo>
                  <a:lnTo>
                    <a:pt x="545" y="245"/>
                  </a:lnTo>
                  <a:lnTo>
                    <a:pt x="488" y="289"/>
                  </a:lnTo>
                  <a:lnTo>
                    <a:pt x="434" y="335"/>
                  </a:lnTo>
                  <a:lnTo>
                    <a:pt x="382" y="385"/>
                  </a:lnTo>
                  <a:lnTo>
                    <a:pt x="333" y="437"/>
                  </a:lnTo>
                  <a:lnTo>
                    <a:pt x="286" y="492"/>
                  </a:lnTo>
                  <a:lnTo>
                    <a:pt x="243" y="549"/>
                  </a:lnTo>
                  <a:lnTo>
                    <a:pt x="203" y="609"/>
                  </a:lnTo>
                  <a:lnTo>
                    <a:pt x="166" y="671"/>
                  </a:lnTo>
                  <a:lnTo>
                    <a:pt x="133" y="736"/>
                  </a:lnTo>
                  <a:lnTo>
                    <a:pt x="103" y="802"/>
                  </a:lnTo>
                  <a:lnTo>
                    <a:pt x="76" y="870"/>
                  </a:lnTo>
                  <a:lnTo>
                    <a:pt x="53" y="940"/>
                  </a:lnTo>
                  <a:lnTo>
                    <a:pt x="35" y="1012"/>
                  </a:lnTo>
                  <a:lnTo>
                    <a:pt x="20" y="1085"/>
                  </a:lnTo>
                  <a:lnTo>
                    <a:pt x="9" y="1160"/>
                  </a:lnTo>
                  <a:lnTo>
                    <a:pt x="2" y="1236"/>
                  </a:lnTo>
                  <a:lnTo>
                    <a:pt x="0" y="1313"/>
                  </a:lnTo>
                  <a:lnTo>
                    <a:pt x="2" y="1390"/>
                  </a:lnTo>
                  <a:lnTo>
                    <a:pt x="9" y="1466"/>
                  </a:lnTo>
                  <a:lnTo>
                    <a:pt x="20" y="1541"/>
                  </a:lnTo>
                  <a:lnTo>
                    <a:pt x="35" y="1614"/>
                  </a:lnTo>
                  <a:lnTo>
                    <a:pt x="53" y="1686"/>
                  </a:lnTo>
                  <a:lnTo>
                    <a:pt x="76" y="1756"/>
                  </a:lnTo>
                  <a:lnTo>
                    <a:pt x="103" y="1824"/>
                  </a:lnTo>
                  <a:lnTo>
                    <a:pt x="133" y="1890"/>
                  </a:lnTo>
                  <a:lnTo>
                    <a:pt x="166" y="1955"/>
                  </a:lnTo>
                  <a:lnTo>
                    <a:pt x="203" y="2017"/>
                  </a:lnTo>
                  <a:lnTo>
                    <a:pt x="243" y="2077"/>
                  </a:lnTo>
                  <a:lnTo>
                    <a:pt x="286" y="2134"/>
                  </a:lnTo>
                  <a:lnTo>
                    <a:pt x="333" y="2189"/>
                  </a:lnTo>
                  <a:lnTo>
                    <a:pt x="382" y="2241"/>
                  </a:lnTo>
                  <a:lnTo>
                    <a:pt x="434" y="2291"/>
                  </a:lnTo>
                  <a:lnTo>
                    <a:pt x="488" y="2337"/>
                  </a:lnTo>
                  <a:lnTo>
                    <a:pt x="545" y="2381"/>
                  </a:lnTo>
                  <a:lnTo>
                    <a:pt x="605" y="2421"/>
                  </a:lnTo>
                  <a:lnTo>
                    <a:pt x="666" y="2459"/>
                  </a:lnTo>
                  <a:lnTo>
                    <a:pt x="730" y="2492"/>
                  </a:lnTo>
                  <a:lnTo>
                    <a:pt x="796" y="2523"/>
                  </a:lnTo>
                  <a:lnTo>
                    <a:pt x="864" y="2549"/>
                  </a:lnTo>
                  <a:lnTo>
                    <a:pt x="933" y="2572"/>
                  </a:lnTo>
                  <a:lnTo>
                    <a:pt x="1005" y="2591"/>
                  </a:lnTo>
                  <a:lnTo>
                    <a:pt x="1077" y="2606"/>
                  </a:lnTo>
                  <a:lnTo>
                    <a:pt x="1151" y="2617"/>
                  </a:lnTo>
                  <a:lnTo>
                    <a:pt x="1227" y="2624"/>
                  </a:lnTo>
                  <a:lnTo>
                    <a:pt x="1303" y="2626"/>
                  </a:lnTo>
                  <a:lnTo>
                    <a:pt x="1380" y="2624"/>
                  </a:lnTo>
                  <a:lnTo>
                    <a:pt x="1456" y="2617"/>
                  </a:lnTo>
                  <a:lnTo>
                    <a:pt x="1530" y="2606"/>
                  </a:lnTo>
                  <a:lnTo>
                    <a:pt x="1603" y="2591"/>
                  </a:lnTo>
                  <a:lnTo>
                    <a:pt x="1675" y="2572"/>
                  </a:lnTo>
                  <a:lnTo>
                    <a:pt x="1744" y="2549"/>
                  </a:lnTo>
                  <a:lnTo>
                    <a:pt x="1812" y="2523"/>
                  </a:lnTo>
                  <a:lnTo>
                    <a:pt x="1878" y="2492"/>
                  </a:lnTo>
                  <a:lnTo>
                    <a:pt x="1942" y="2459"/>
                  </a:lnTo>
                  <a:lnTo>
                    <a:pt x="2004" y="2421"/>
                  </a:lnTo>
                  <a:lnTo>
                    <a:pt x="2063" y="2381"/>
                  </a:lnTo>
                  <a:lnTo>
                    <a:pt x="2121" y="2337"/>
                  </a:lnTo>
                  <a:lnTo>
                    <a:pt x="2175" y="2291"/>
                  </a:lnTo>
                  <a:lnTo>
                    <a:pt x="2227" y="2241"/>
                  </a:lnTo>
                  <a:lnTo>
                    <a:pt x="2276" y="2189"/>
                  </a:lnTo>
                  <a:lnTo>
                    <a:pt x="2323" y="2134"/>
                  </a:lnTo>
                  <a:lnTo>
                    <a:pt x="2366" y="2077"/>
                  </a:lnTo>
                  <a:lnTo>
                    <a:pt x="2406" y="2017"/>
                  </a:lnTo>
                  <a:lnTo>
                    <a:pt x="2443" y="1955"/>
                  </a:lnTo>
                  <a:lnTo>
                    <a:pt x="2477" y="1890"/>
                  </a:lnTo>
                  <a:lnTo>
                    <a:pt x="2507" y="1824"/>
                  </a:lnTo>
                  <a:lnTo>
                    <a:pt x="2533" y="1756"/>
                  </a:lnTo>
                  <a:lnTo>
                    <a:pt x="2556" y="1686"/>
                  </a:lnTo>
                  <a:lnTo>
                    <a:pt x="2575" y="1614"/>
                  </a:lnTo>
                  <a:lnTo>
                    <a:pt x="2589" y="1541"/>
                  </a:lnTo>
                  <a:lnTo>
                    <a:pt x="2600" y="1466"/>
                  </a:lnTo>
                  <a:lnTo>
                    <a:pt x="2607" y="1390"/>
                  </a:lnTo>
                  <a:lnTo>
                    <a:pt x="2609" y="1313"/>
                  </a:lnTo>
                  <a:lnTo>
                    <a:pt x="2607" y="1236"/>
                  </a:lnTo>
                  <a:lnTo>
                    <a:pt x="2600" y="1160"/>
                  </a:lnTo>
                  <a:lnTo>
                    <a:pt x="2589" y="1085"/>
                  </a:lnTo>
                  <a:lnTo>
                    <a:pt x="2575" y="1012"/>
                  </a:lnTo>
                  <a:lnTo>
                    <a:pt x="2556" y="940"/>
                  </a:lnTo>
                  <a:lnTo>
                    <a:pt x="2533" y="870"/>
                  </a:lnTo>
                  <a:lnTo>
                    <a:pt x="2507" y="802"/>
                  </a:lnTo>
                  <a:lnTo>
                    <a:pt x="2477" y="736"/>
                  </a:lnTo>
                  <a:lnTo>
                    <a:pt x="2443" y="671"/>
                  </a:lnTo>
                  <a:lnTo>
                    <a:pt x="2406" y="609"/>
                  </a:lnTo>
                  <a:lnTo>
                    <a:pt x="2366" y="549"/>
                  </a:lnTo>
                  <a:lnTo>
                    <a:pt x="2323" y="492"/>
                  </a:lnTo>
                  <a:lnTo>
                    <a:pt x="2276" y="437"/>
                  </a:lnTo>
                  <a:lnTo>
                    <a:pt x="2227" y="385"/>
                  </a:lnTo>
                  <a:lnTo>
                    <a:pt x="2175" y="335"/>
                  </a:lnTo>
                  <a:lnTo>
                    <a:pt x="2121" y="289"/>
                  </a:lnTo>
                  <a:lnTo>
                    <a:pt x="2063" y="245"/>
                  </a:lnTo>
                  <a:lnTo>
                    <a:pt x="2004" y="205"/>
                  </a:lnTo>
                  <a:lnTo>
                    <a:pt x="1942" y="167"/>
                  </a:lnTo>
                  <a:lnTo>
                    <a:pt x="1878" y="134"/>
                  </a:lnTo>
                  <a:lnTo>
                    <a:pt x="1812" y="103"/>
                  </a:lnTo>
                  <a:lnTo>
                    <a:pt x="1744" y="77"/>
                  </a:lnTo>
                  <a:lnTo>
                    <a:pt x="1675" y="54"/>
                  </a:lnTo>
                  <a:lnTo>
                    <a:pt x="1603" y="35"/>
                  </a:lnTo>
                  <a:lnTo>
                    <a:pt x="1530" y="20"/>
                  </a:lnTo>
                  <a:lnTo>
                    <a:pt x="1456" y="9"/>
                  </a:lnTo>
                  <a:lnTo>
                    <a:pt x="1380" y="2"/>
                  </a:lnTo>
                  <a:lnTo>
                    <a:pt x="1303" y="0"/>
                  </a:lnTo>
                  <a:close/>
                </a:path>
              </a:pathLst>
            </a:custGeom>
            <a:no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48485" name="Picture 5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95" y="2153"/>
              <a:ext cx="11712" cy="95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8486" name="Picture 6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1440" y="4723"/>
              <a:ext cx="1056" cy="10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48487" name="Freeform 7"/>
            <p:cNvSpPr>
              <a:spLocks/>
            </p:cNvSpPr>
            <p:nvPr/>
          </p:nvSpPr>
          <p:spPr bwMode="auto">
            <a:xfrm>
              <a:off x="2195" y="2404"/>
              <a:ext cx="3261" cy="2607"/>
            </a:xfrm>
            <a:custGeom>
              <a:avLst/>
              <a:gdLst/>
              <a:ahLst/>
              <a:cxnLst>
                <a:cxn ang="0">
                  <a:pos x="2659" y="1229"/>
                </a:cxn>
                <a:cxn ang="0">
                  <a:pos x="2643" y="1084"/>
                </a:cxn>
                <a:cxn ang="0">
                  <a:pos x="2611" y="945"/>
                </a:cxn>
                <a:cxn ang="0">
                  <a:pos x="2564" y="812"/>
                </a:cxn>
                <a:cxn ang="0">
                  <a:pos x="2503" y="685"/>
                </a:cxn>
                <a:cxn ang="0">
                  <a:pos x="2429" y="567"/>
                </a:cxn>
                <a:cxn ang="0">
                  <a:pos x="2344" y="457"/>
                </a:cxn>
                <a:cxn ang="0">
                  <a:pos x="2247" y="357"/>
                </a:cxn>
                <a:cxn ang="0">
                  <a:pos x="2139" y="268"/>
                </a:cxn>
                <a:cxn ang="0">
                  <a:pos x="2023" y="189"/>
                </a:cxn>
                <a:cxn ang="0">
                  <a:pos x="1898" y="123"/>
                </a:cxn>
                <a:cxn ang="0">
                  <a:pos x="1765" y="71"/>
                </a:cxn>
                <a:cxn ang="0">
                  <a:pos x="1625" y="32"/>
                </a:cxn>
                <a:cxn ang="0">
                  <a:pos x="1480" y="8"/>
                </a:cxn>
                <a:cxn ang="0">
                  <a:pos x="1330" y="0"/>
                </a:cxn>
                <a:cxn ang="0">
                  <a:pos x="1180" y="8"/>
                </a:cxn>
                <a:cxn ang="0">
                  <a:pos x="1035" y="32"/>
                </a:cxn>
                <a:cxn ang="0">
                  <a:pos x="896" y="71"/>
                </a:cxn>
                <a:cxn ang="0">
                  <a:pos x="763" y="123"/>
                </a:cxn>
                <a:cxn ang="0">
                  <a:pos x="638" y="189"/>
                </a:cxn>
                <a:cxn ang="0">
                  <a:pos x="522" y="268"/>
                </a:cxn>
                <a:cxn ang="0">
                  <a:pos x="415" y="357"/>
                </a:cxn>
                <a:cxn ang="0">
                  <a:pos x="318" y="457"/>
                </a:cxn>
                <a:cxn ang="0">
                  <a:pos x="232" y="567"/>
                </a:cxn>
                <a:cxn ang="0">
                  <a:pos x="158" y="685"/>
                </a:cxn>
                <a:cxn ang="0">
                  <a:pos x="98" y="812"/>
                </a:cxn>
                <a:cxn ang="0">
                  <a:pos x="51" y="945"/>
                </a:cxn>
                <a:cxn ang="0">
                  <a:pos x="19" y="1084"/>
                </a:cxn>
                <a:cxn ang="0">
                  <a:pos x="2" y="1229"/>
                </a:cxn>
                <a:cxn ang="0">
                  <a:pos x="2" y="1377"/>
                </a:cxn>
                <a:cxn ang="0">
                  <a:pos x="19" y="1521"/>
                </a:cxn>
                <a:cxn ang="0">
                  <a:pos x="51" y="1661"/>
                </a:cxn>
                <a:cxn ang="0">
                  <a:pos x="98" y="1794"/>
                </a:cxn>
                <a:cxn ang="0">
                  <a:pos x="158" y="1920"/>
                </a:cxn>
                <a:cxn ang="0">
                  <a:pos x="232" y="2039"/>
                </a:cxn>
                <a:cxn ang="0">
                  <a:pos x="318" y="2148"/>
                </a:cxn>
                <a:cxn ang="0">
                  <a:pos x="415" y="2248"/>
                </a:cxn>
                <a:cxn ang="0">
                  <a:pos x="522" y="2338"/>
                </a:cxn>
                <a:cxn ang="0">
                  <a:pos x="638" y="2416"/>
                </a:cxn>
                <a:cxn ang="0">
                  <a:pos x="763" y="2482"/>
                </a:cxn>
                <a:cxn ang="0">
                  <a:pos x="896" y="2535"/>
                </a:cxn>
                <a:cxn ang="0">
                  <a:pos x="1035" y="2574"/>
                </a:cxn>
                <a:cxn ang="0">
                  <a:pos x="1180" y="2598"/>
                </a:cxn>
                <a:cxn ang="0">
                  <a:pos x="1330" y="2606"/>
                </a:cxn>
                <a:cxn ang="0">
                  <a:pos x="1480" y="2598"/>
                </a:cxn>
                <a:cxn ang="0">
                  <a:pos x="1625" y="2574"/>
                </a:cxn>
                <a:cxn ang="0">
                  <a:pos x="1765" y="2535"/>
                </a:cxn>
                <a:cxn ang="0">
                  <a:pos x="1898" y="2482"/>
                </a:cxn>
                <a:cxn ang="0">
                  <a:pos x="2023" y="2416"/>
                </a:cxn>
                <a:cxn ang="0">
                  <a:pos x="2139" y="2338"/>
                </a:cxn>
                <a:cxn ang="0">
                  <a:pos x="2247" y="2248"/>
                </a:cxn>
                <a:cxn ang="0">
                  <a:pos x="2344" y="2148"/>
                </a:cxn>
                <a:cxn ang="0">
                  <a:pos x="2429" y="2039"/>
                </a:cxn>
                <a:cxn ang="0">
                  <a:pos x="2503" y="1920"/>
                </a:cxn>
                <a:cxn ang="0">
                  <a:pos x="2564" y="1794"/>
                </a:cxn>
                <a:cxn ang="0">
                  <a:pos x="2611" y="1661"/>
                </a:cxn>
                <a:cxn ang="0">
                  <a:pos x="2643" y="1521"/>
                </a:cxn>
                <a:cxn ang="0">
                  <a:pos x="2659" y="1377"/>
                </a:cxn>
              </a:cxnLst>
              <a:rect l="0" t="0" r="r" b="b"/>
              <a:pathLst>
                <a:path w="2662" h="2607">
                  <a:moveTo>
                    <a:pt x="2662" y="1303"/>
                  </a:moveTo>
                  <a:lnTo>
                    <a:pt x="2659" y="1229"/>
                  </a:lnTo>
                  <a:lnTo>
                    <a:pt x="2653" y="1156"/>
                  </a:lnTo>
                  <a:lnTo>
                    <a:pt x="2643" y="1084"/>
                  </a:lnTo>
                  <a:lnTo>
                    <a:pt x="2629" y="1014"/>
                  </a:lnTo>
                  <a:lnTo>
                    <a:pt x="2611" y="945"/>
                  </a:lnTo>
                  <a:lnTo>
                    <a:pt x="2589" y="877"/>
                  </a:lnTo>
                  <a:lnTo>
                    <a:pt x="2564" y="812"/>
                  </a:lnTo>
                  <a:lnTo>
                    <a:pt x="2535" y="748"/>
                  </a:lnTo>
                  <a:lnTo>
                    <a:pt x="2503" y="685"/>
                  </a:lnTo>
                  <a:lnTo>
                    <a:pt x="2468" y="625"/>
                  </a:lnTo>
                  <a:lnTo>
                    <a:pt x="2429" y="567"/>
                  </a:lnTo>
                  <a:lnTo>
                    <a:pt x="2388" y="511"/>
                  </a:lnTo>
                  <a:lnTo>
                    <a:pt x="2344" y="457"/>
                  </a:lnTo>
                  <a:lnTo>
                    <a:pt x="2296" y="406"/>
                  </a:lnTo>
                  <a:lnTo>
                    <a:pt x="2247" y="357"/>
                  </a:lnTo>
                  <a:lnTo>
                    <a:pt x="2194" y="311"/>
                  </a:lnTo>
                  <a:lnTo>
                    <a:pt x="2139" y="268"/>
                  </a:lnTo>
                  <a:lnTo>
                    <a:pt x="2082" y="227"/>
                  </a:lnTo>
                  <a:lnTo>
                    <a:pt x="2023" y="189"/>
                  </a:lnTo>
                  <a:lnTo>
                    <a:pt x="1961" y="155"/>
                  </a:lnTo>
                  <a:lnTo>
                    <a:pt x="1898" y="123"/>
                  </a:lnTo>
                  <a:lnTo>
                    <a:pt x="1832" y="95"/>
                  </a:lnTo>
                  <a:lnTo>
                    <a:pt x="1765" y="71"/>
                  </a:lnTo>
                  <a:lnTo>
                    <a:pt x="1696" y="49"/>
                  </a:lnTo>
                  <a:lnTo>
                    <a:pt x="1625" y="32"/>
                  </a:lnTo>
                  <a:lnTo>
                    <a:pt x="1553" y="18"/>
                  </a:lnTo>
                  <a:lnTo>
                    <a:pt x="1480" y="8"/>
                  </a:lnTo>
                  <a:lnTo>
                    <a:pt x="1405" y="2"/>
                  </a:lnTo>
                  <a:lnTo>
                    <a:pt x="1330" y="0"/>
                  </a:lnTo>
                  <a:lnTo>
                    <a:pt x="1254" y="2"/>
                  </a:lnTo>
                  <a:lnTo>
                    <a:pt x="1180" y="8"/>
                  </a:lnTo>
                  <a:lnTo>
                    <a:pt x="1107" y="18"/>
                  </a:lnTo>
                  <a:lnTo>
                    <a:pt x="1035" y="32"/>
                  </a:lnTo>
                  <a:lnTo>
                    <a:pt x="964" y="49"/>
                  </a:lnTo>
                  <a:lnTo>
                    <a:pt x="896" y="71"/>
                  </a:lnTo>
                  <a:lnTo>
                    <a:pt x="829" y="95"/>
                  </a:lnTo>
                  <a:lnTo>
                    <a:pt x="763" y="123"/>
                  </a:lnTo>
                  <a:lnTo>
                    <a:pt x="700" y="155"/>
                  </a:lnTo>
                  <a:lnTo>
                    <a:pt x="638" y="189"/>
                  </a:lnTo>
                  <a:lnTo>
                    <a:pt x="579" y="227"/>
                  </a:lnTo>
                  <a:lnTo>
                    <a:pt x="522" y="268"/>
                  </a:lnTo>
                  <a:lnTo>
                    <a:pt x="467" y="311"/>
                  </a:lnTo>
                  <a:lnTo>
                    <a:pt x="415" y="357"/>
                  </a:lnTo>
                  <a:lnTo>
                    <a:pt x="365" y="406"/>
                  </a:lnTo>
                  <a:lnTo>
                    <a:pt x="318" y="457"/>
                  </a:lnTo>
                  <a:lnTo>
                    <a:pt x="273" y="511"/>
                  </a:lnTo>
                  <a:lnTo>
                    <a:pt x="232" y="567"/>
                  </a:lnTo>
                  <a:lnTo>
                    <a:pt x="194" y="625"/>
                  </a:lnTo>
                  <a:lnTo>
                    <a:pt x="158" y="685"/>
                  </a:lnTo>
                  <a:lnTo>
                    <a:pt x="126" y="748"/>
                  </a:lnTo>
                  <a:lnTo>
                    <a:pt x="98" y="812"/>
                  </a:lnTo>
                  <a:lnTo>
                    <a:pt x="72" y="877"/>
                  </a:lnTo>
                  <a:lnTo>
                    <a:pt x="51" y="945"/>
                  </a:lnTo>
                  <a:lnTo>
                    <a:pt x="33" y="1014"/>
                  </a:lnTo>
                  <a:lnTo>
                    <a:pt x="19" y="1084"/>
                  </a:lnTo>
                  <a:lnTo>
                    <a:pt x="8" y="1156"/>
                  </a:lnTo>
                  <a:lnTo>
                    <a:pt x="2" y="1229"/>
                  </a:lnTo>
                  <a:lnTo>
                    <a:pt x="0" y="1303"/>
                  </a:lnTo>
                  <a:lnTo>
                    <a:pt x="2" y="1377"/>
                  </a:lnTo>
                  <a:lnTo>
                    <a:pt x="8" y="1450"/>
                  </a:lnTo>
                  <a:lnTo>
                    <a:pt x="19" y="1521"/>
                  </a:lnTo>
                  <a:lnTo>
                    <a:pt x="33" y="1592"/>
                  </a:lnTo>
                  <a:lnTo>
                    <a:pt x="51" y="1661"/>
                  </a:lnTo>
                  <a:lnTo>
                    <a:pt x="72" y="1728"/>
                  </a:lnTo>
                  <a:lnTo>
                    <a:pt x="98" y="1794"/>
                  </a:lnTo>
                  <a:lnTo>
                    <a:pt x="126" y="1858"/>
                  </a:lnTo>
                  <a:lnTo>
                    <a:pt x="158" y="1920"/>
                  </a:lnTo>
                  <a:lnTo>
                    <a:pt x="194" y="1981"/>
                  </a:lnTo>
                  <a:lnTo>
                    <a:pt x="232" y="2039"/>
                  </a:lnTo>
                  <a:lnTo>
                    <a:pt x="273" y="2095"/>
                  </a:lnTo>
                  <a:lnTo>
                    <a:pt x="318" y="2148"/>
                  </a:lnTo>
                  <a:lnTo>
                    <a:pt x="365" y="2200"/>
                  </a:lnTo>
                  <a:lnTo>
                    <a:pt x="415" y="2248"/>
                  </a:lnTo>
                  <a:lnTo>
                    <a:pt x="467" y="2295"/>
                  </a:lnTo>
                  <a:lnTo>
                    <a:pt x="522" y="2338"/>
                  </a:lnTo>
                  <a:lnTo>
                    <a:pt x="579" y="2379"/>
                  </a:lnTo>
                  <a:lnTo>
                    <a:pt x="638" y="2416"/>
                  </a:lnTo>
                  <a:lnTo>
                    <a:pt x="700" y="2451"/>
                  </a:lnTo>
                  <a:lnTo>
                    <a:pt x="763" y="2482"/>
                  </a:lnTo>
                  <a:lnTo>
                    <a:pt x="829" y="2510"/>
                  </a:lnTo>
                  <a:lnTo>
                    <a:pt x="896" y="2535"/>
                  </a:lnTo>
                  <a:lnTo>
                    <a:pt x="964" y="2556"/>
                  </a:lnTo>
                  <a:lnTo>
                    <a:pt x="1035" y="2574"/>
                  </a:lnTo>
                  <a:lnTo>
                    <a:pt x="1107" y="2588"/>
                  </a:lnTo>
                  <a:lnTo>
                    <a:pt x="1180" y="2598"/>
                  </a:lnTo>
                  <a:lnTo>
                    <a:pt x="1254" y="2604"/>
                  </a:lnTo>
                  <a:lnTo>
                    <a:pt x="1330" y="2606"/>
                  </a:lnTo>
                  <a:lnTo>
                    <a:pt x="1405" y="2604"/>
                  </a:lnTo>
                  <a:lnTo>
                    <a:pt x="1480" y="2598"/>
                  </a:lnTo>
                  <a:lnTo>
                    <a:pt x="1553" y="2588"/>
                  </a:lnTo>
                  <a:lnTo>
                    <a:pt x="1625" y="2574"/>
                  </a:lnTo>
                  <a:lnTo>
                    <a:pt x="1696" y="2556"/>
                  </a:lnTo>
                  <a:lnTo>
                    <a:pt x="1765" y="2535"/>
                  </a:lnTo>
                  <a:lnTo>
                    <a:pt x="1832" y="2510"/>
                  </a:lnTo>
                  <a:lnTo>
                    <a:pt x="1898" y="2482"/>
                  </a:lnTo>
                  <a:lnTo>
                    <a:pt x="1961" y="2451"/>
                  </a:lnTo>
                  <a:lnTo>
                    <a:pt x="2023" y="2416"/>
                  </a:lnTo>
                  <a:lnTo>
                    <a:pt x="2082" y="2379"/>
                  </a:lnTo>
                  <a:lnTo>
                    <a:pt x="2139" y="2338"/>
                  </a:lnTo>
                  <a:lnTo>
                    <a:pt x="2194" y="2295"/>
                  </a:lnTo>
                  <a:lnTo>
                    <a:pt x="2247" y="2248"/>
                  </a:lnTo>
                  <a:lnTo>
                    <a:pt x="2296" y="2200"/>
                  </a:lnTo>
                  <a:lnTo>
                    <a:pt x="2344" y="2148"/>
                  </a:lnTo>
                  <a:lnTo>
                    <a:pt x="2388" y="2095"/>
                  </a:lnTo>
                  <a:lnTo>
                    <a:pt x="2429" y="2039"/>
                  </a:lnTo>
                  <a:lnTo>
                    <a:pt x="2468" y="1981"/>
                  </a:lnTo>
                  <a:lnTo>
                    <a:pt x="2503" y="1920"/>
                  </a:lnTo>
                  <a:lnTo>
                    <a:pt x="2535" y="1858"/>
                  </a:lnTo>
                  <a:lnTo>
                    <a:pt x="2564" y="1794"/>
                  </a:lnTo>
                  <a:lnTo>
                    <a:pt x="2589" y="1728"/>
                  </a:lnTo>
                  <a:lnTo>
                    <a:pt x="2611" y="1661"/>
                  </a:lnTo>
                  <a:lnTo>
                    <a:pt x="2629" y="1592"/>
                  </a:lnTo>
                  <a:lnTo>
                    <a:pt x="2643" y="1521"/>
                  </a:lnTo>
                  <a:lnTo>
                    <a:pt x="2653" y="1450"/>
                  </a:lnTo>
                  <a:lnTo>
                    <a:pt x="2659" y="1377"/>
                  </a:lnTo>
                  <a:lnTo>
                    <a:pt x="2662" y="1303"/>
                  </a:lnTo>
                  <a:close/>
                </a:path>
              </a:pathLst>
            </a:custGeom>
            <a:solidFill>
              <a:srgbClr val="9ABA59"/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8488" name="Freeform 8"/>
            <p:cNvSpPr>
              <a:spLocks/>
            </p:cNvSpPr>
            <p:nvPr/>
          </p:nvSpPr>
          <p:spPr bwMode="auto">
            <a:xfrm>
              <a:off x="2195" y="2291"/>
              <a:ext cx="3337" cy="2723"/>
            </a:xfrm>
            <a:custGeom>
              <a:avLst/>
              <a:gdLst/>
              <a:ahLst/>
              <a:cxnLst>
                <a:cxn ang="0">
                  <a:pos x="1254" y="2"/>
                </a:cxn>
                <a:cxn ang="0">
                  <a:pos x="1107" y="18"/>
                </a:cxn>
                <a:cxn ang="0">
                  <a:pos x="964" y="49"/>
                </a:cxn>
                <a:cxn ang="0">
                  <a:pos x="829" y="95"/>
                </a:cxn>
                <a:cxn ang="0">
                  <a:pos x="700" y="155"/>
                </a:cxn>
                <a:cxn ang="0">
                  <a:pos x="579" y="227"/>
                </a:cxn>
                <a:cxn ang="0">
                  <a:pos x="467" y="311"/>
                </a:cxn>
                <a:cxn ang="0">
                  <a:pos x="365" y="406"/>
                </a:cxn>
                <a:cxn ang="0">
                  <a:pos x="273" y="511"/>
                </a:cxn>
                <a:cxn ang="0">
                  <a:pos x="194" y="625"/>
                </a:cxn>
                <a:cxn ang="0">
                  <a:pos x="126" y="748"/>
                </a:cxn>
                <a:cxn ang="0">
                  <a:pos x="72" y="877"/>
                </a:cxn>
                <a:cxn ang="0">
                  <a:pos x="33" y="1014"/>
                </a:cxn>
                <a:cxn ang="0">
                  <a:pos x="8" y="1156"/>
                </a:cxn>
                <a:cxn ang="0">
                  <a:pos x="0" y="1303"/>
                </a:cxn>
                <a:cxn ang="0">
                  <a:pos x="8" y="1450"/>
                </a:cxn>
                <a:cxn ang="0">
                  <a:pos x="33" y="1592"/>
                </a:cxn>
                <a:cxn ang="0">
                  <a:pos x="72" y="1728"/>
                </a:cxn>
                <a:cxn ang="0">
                  <a:pos x="126" y="1858"/>
                </a:cxn>
                <a:cxn ang="0">
                  <a:pos x="194" y="1981"/>
                </a:cxn>
                <a:cxn ang="0">
                  <a:pos x="273" y="2095"/>
                </a:cxn>
                <a:cxn ang="0">
                  <a:pos x="365" y="2200"/>
                </a:cxn>
                <a:cxn ang="0">
                  <a:pos x="467" y="2295"/>
                </a:cxn>
                <a:cxn ang="0">
                  <a:pos x="579" y="2379"/>
                </a:cxn>
                <a:cxn ang="0">
                  <a:pos x="700" y="2451"/>
                </a:cxn>
                <a:cxn ang="0">
                  <a:pos x="829" y="2510"/>
                </a:cxn>
                <a:cxn ang="0">
                  <a:pos x="964" y="2556"/>
                </a:cxn>
                <a:cxn ang="0">
                  <a:pos x="1107" y="2588"/>
                </a:cxn>
                <a:cxn ang="0">
                  <a:pos x="1254" y="2604"/>
                </a:cxn>
                <a:cxn ang="0">
                  <a:pos x="1405" y="2604"/>
                </a:cxn>
                <a:cxn ang="0">
                  <a:pos x="1553" y="2588"/>
                </a:cxn>
                <a:cxn ang="0">
                  <a:pos x="1696" y="2556"/>
                </a:cxn>
                <a:cxn ang="0">
                  <a:pos x="1832" y="2510"/>
                </a:cxn>
                <a:cxn ang="0">
                  <a:pos x="1961" y="2451"/>
                </a:cxn>
                <a:cxn ang="0">
                  <a:pos x="2082" y="2379"/>
                </a:cxn>
                <a:cxn ang="0">
                  <a:pos x="2194" y="2295"/>
                </a:cxn>
                <a:cxn ang="0">
                  <a:pos x="2296" y="2200"/>
                </a:cxn>
                <a:cxn ang="0">
                  <a:pos x="2388" y="2095"/>
                </a:cxn>
                <a:cxn ang="0">
                  <a:pos x="2468" y="1981"/>
                </a:cxn>
                <a:cxn ang="0">
                  <a:pos x="2535" y="1858"/>
                </a:cxn>
                <a:cxn ang="0">
                  <a:pos x="2589" y="1728"/>
                </a:cxn>
                <a:cxn ang="0">
                  <a:pos x="2629" y="1592"/>
                </a:cxn>
                <a:cxn ang="0">
                  <a:pos x="2653" y="1450"/>
                </a:cxn>
                <a:cxn ang="0">
                  <a:pos x="2662" y="1303"/>
                </a:cxn>
                <a:cxn ang="0">
                  <a:pos x="2653" y="1156"/>
                </a:cxn>
                <a:cxn ang="0">
                  <a:pos x="2629" y="1014"/>
                </a:cxn>
                <a:cxn ang="0">
                  <a:pos x="2589" y="877"/>
                </a:cxn>
                <a:cxn ang="0">
                  <a:pos x="2535" y="748"/>
                </a:cxn>
                <a:cxn ang="0">
                  <a:pos x="2468" y="625"/>
                </a:cxn>
                <a:cxn ang="0">
                  <a:pos x="2388" y="511"/>
                </a:cxn>
                <a:cxn ang="0">
                  <a:pos x="2296" y="406"/>
                </a:cxn>
                <a:cxn ang="0">
                  <a:pos x="2194" y="311"/>
                </a:cxn>
                <a:cxn ang="0">
                  <a:pos x="2082" y="227"/>
                </a:cxn>
                <a:cxn ang="0">
                  <a:pos x="1961" y="155"/>
                </a:cxn>
                <a:cxn ang="0">
                  <a:pos x="1832" y="95"/>
                </a:cxn>
                <a:cxn ang="0">
                  <a:pos x="1696" y="49"/>
                </a:cxn>
                <a:cxn ang="0">
                  <a:pos x="1553" y="18"/>
                </a:cxn>
                <a:cxn ang="0">
                  <a:pos x="1405" y="2"/>
                </a:cxn>
              </a:cxnLst>
              <a:rect l="0" t="0" r="r" b="b"/>
              <a:pathLst>
                <a:path w="2662" h="2607">
                  <a:moveTo>
                    <a:pt x="1330" y="0"/>
                  </a:moveTo>
                  <a:lnTo>
                    <a:pt x="1254" y="2"/>
                  </a:lnTo>
                  <a:lnTo>
                    <a:pt x="1180" y="8"/>
                  </a:lnTo>
                  <a:lnTo>
                    <a:pt x="1107" y="18"/>
                  </a:lnTo>
                  <a:lnTo>
                    <a:pt x="1035" y="32"/>
                  </a:lnTo>
                  <a:lnTo>
                    <a:pt x="964" y="49"/>
                  </a:lnTo>
                  <a:lnTo>
                    <a:pt x="896" y="71"/>
                  </a:lnTo>
                  <a:lnTo>
                    <a:pt x="829" y="95"/>
                  </a:lnTo>
                  <a:lnTo>
                    <a:pt x="763" y="123"/>
                  </a:lnTo>
                  <a:lnTo>
                    <a:pt x="700" y="155"/>
                  </a:lnTo>
                  <a:lnTo>
                    <a:pt x="638" y="189"/>
                  </a:lnTo>
                  <a:lnTo>
                    <a:pt x="579" y="227"/>
                  </a:lnTo>
                  <a:lnTo>
                    <a:pt x="522" y="268"/>
                  </a:lnTo>
                  <a:lnTo>
                    <a:pt x="467" y="311"/>
                  </a:lnTo>
                  <a:lnTo>
                    <a:pt x="415" y="357"/>
                  </a:lnTo>
                  <a:lnTo>
                    <a:pt x="365" y="406"/>
                  </a:lnTo>
                  <a:lnTo>
                    <a:pt x="318" y="457"/>
                  </a:lnTo>
                  <a:lnTo>
                    <a:pt x="273" y="511"/>
                  </a:lnTo>
                  <a:lnTo>
                    <a:pt x="232" y="567"/>
                  </a:lnTo>
                  <a:lnTo>
                    <a:pt x="194" y="625"/>
                  </a:lnTo>
                  <a:lnTo>
                    <a:pt x="158" y="685"/>
                  </a:lnTo>
                  <a:lnTo>
                    <a:pt x="126" y="748"/>
                  </a:lnTo>
                  <a:lnTo>
                    <a:pt x="98" y="812"/>
                  </a:lnTo>
                  <a:lnTo>
                    <a:pt x="72" y="877"/>
                  </a:lnTo>
                  <a:lnTo>
                    <a:pt x="51" y="945"/>
                  </a:lnTo>
                  <a:lnTo>
                    <a:pt x="33" y="1014"/>
                  </a:lnTo>
                  <a:lnTo>
                    <a:pt x="19" y="1084"/>
                  </a:lnTo>
                  <a:lnTo>
                    <a:pt x="8" y="1156"/>
                  </a:lnTo>
                  <a:lnTo>
                    <a:pt x="2" y="1229"/>
                  </a:lnTo>
                  <a:lnTo>
                    <a:pt x="0" y="1303"/>
                  </a:lnTo>
                  <a:lnTo>
                    <a:pt x="2" y="1377"/>
                  </a:lnTo>
                  <a:lnTo>
                    <a:pt x="8" y="1450"/>
                  </a:lnTo>
                  <a:lnTo>
                    <a:pt x="19" y="1521"/>
                  </a:lnTo>
                  <a:lnTo>
                    <a:pt x="33" y="1592"/>
                  </a:lnTo>
                  <a:lnTo>
                    <a:pt x="51" y="1661"/>
                  </a:lnTo>
                  <a:lnTo>
                    <a:pt x="72" y="1728"/>
                  </a:lnTo>
                  <a:lnTo>
                    <a:pt x="98" y="1794"/>
                  </a:lnTo>
                  <a:lnTo>
                    <a:pt x="126" y="1858"/>
                  </a:lnTo>
                  <a:lnTo>
                    <a:pt x="158" y="1920"/>
                  </a:lnTo>
                  <a:lnTo>
                    <a:pt x="194" y="1981"/>
                  </a:lnTo>
                  <a:lnTo>
                    <a:pt x="232" y="2039"/>
                  </a:lnTo>
                  <a:lnTo>
                    <a:pt x="273" y="2095"/>
                  </a:lnTo>
                  <a:lnTo>
                    <a:pt x="318" y="2148"/>
                  </a:lnTo>
                  <a:lnTo>
                    <a:pt x="365" y="2200"/>
                  </a:lnTo>
                  <a:lnTo>
                    <a:pt x="415" y="2248"/>
                  </a:lnTo>
                  <a:lnTo>
                    <a:pt x="467" y="2295"/>
                  </a:lnTo>
                  <a:lnTo>
                    <a:pt x="522" y="2338"/>
                  </a:lnTo>
                  <a:lnTo>
                    <a:pt x="579" y="2379"/>
                  </a:lnTo>
                  <a:lnTo>
                    <a:pt x="638" y="2416"/>
                  </a:lnTo>
                  <a:lnTo>
                    <a:pt x="700" y="2451"/>
                  </a:lnTo>
                  <a:lnTo>
                    <a:pt x="763" y="2482"/>
                  </a:lnTo>
                  <a:lnTo>
                    <a:pt x="829" y="2510"/>
                  </a:lnTo>
                  <a:lnTo>
                    <a:pt x="896" y="2535"/>
                  </a:lnTo>
                  <a:lnTo>
                    <a:pt x="964" y="2556"/>
                  </a:lnTo>
                  <a:lnTo>
                    <a:pt x="1035" y="2574"/>
                  </a:lnTo>
                  <a:lnTo>
                    <a:pt x="1107" y="2588"/>
                  </a:lnTo>
                  <a:lnTo>
                    <a:pt x="1180" y="2598"/>
                  </a:lnTo>
                  <a:lnTo>
                    <a:pt x="1254" y="2604"/>
                  </a:lnTo>
                  <a:lnTo>
                    <a:pt x="1330" y="2606"/>
                  </a:lnTo>
                  <a:lnTo>
                    <a:pt x="1405" y="2604"/>
                  </a:lnTo>
                  <a:lnTo>
                    <a:pt x="1480" y="2598"/>
                  </a:lnTo>
                  <a:lnTo>
                    <a:pt x="1553" y="2588"/>
                  </a:lnTo>
                  <a:lnTo>
                    <a:pt x="1625" y="2574"/>
                  </a:lnTo>
                  <a:lnTo>
                    <a:pt x="1696" y="2556"/>
                  </a:lnTo>
                  <a:lnTo>
                    <a:pt x="1765" y="2535"/>
                  </a:lnTo>
                  <a:lnTo>
                    <a:pt x="1832" y="2510"/>
                  </a:lnTo>
                  <a:lnTo>
                    <a:pt x="1898" y="2482"/>
                  </a:lnTo>
                  <a:lnTo>
                    <a:pt x="1961" y="2451"/>
                  </a:lnTo>
                  <a:lnTo>
                    <a:pt x="2023" y="2416"/>
                  </a:lnTo>
                  <a:lnTo>
                    <a:pt x="2082" y="2379"/>
                  </a:lnTo>
                  <a:lnTo>
                    <a:pt x="2139" y="2338"/>
                  </a:lnTo>
                  <a:lnTo>
                    <a:pt x="2194" y="2295"/>
                  </a:lnTo>
                  <a:lnTo>
                    <a:pt x="2247" y="2248"/>
                  </a:lnTo>
                  <a:lnTo>
                    <a:pt x="2296" y="2200"/>
                  </a:lnTo>
                  <a:lnTo>
                    <a:pt x="2344" y="2148"/>
                  </a:lnTo>
                  <a:lnTo>
                    <a:pt x="2388" y="2095"/>
                  </a:lnTo>
                  <a:lnTo>
                    <a:pt x="2429" y="2039"/>
                  </a:lnTo>
                  <a:lnTo>
                    <a:pt x="2468" y="1981"/>
                  </a:lnTo>
                  <a:lnTo>
                    <a:pt x="2503" y="1920"/>
                  </a:lnTo>
                  <a:lnTo>
                    <a:pt x="2535" y="1858"/>
                  </a:lnTo>
                  <a:lnTo>
                    <a:pt x="2564" y="1794"/>
                  </a:lnTo>
                  <a:lnTo>
                    <a:pt x="2589" y="1728"/>
                  </a:lnTo>
                  <a:lnTo>
                    <a:pt x="2611" y="1661"/>
                  </a:lnTo>
                  <a:lnTo>
                    <a:pt x="2629" y="1592"/>
                  </a:lnTo>
                  <a:lnTo>
                    <a:pt x="2643" y="1521"/>
                  </a:lnTo>
                  <a:lnTo>
                    <a:pt x="2653" y="1450"/>
                  </a:lnTo>
                  <a:lnTo>
                    <a:pt x="2659" y="1377"/>
                  </a:lnTo>
                  <a:lnTo>
                    <a:pt x="2662" y="1303"/>
                  </a:lnTo>
                  <a:lnTo>
                    <a:pt x="2659" y="1229"/>
                  </a:lnTo>
                  <a:lnTo>
                    <a:pt x="2653" y="1156"/>
                  </a:lnTo>
                  <a:lnTo>
                    <a:pt x="2643" y="1084"/>
                  </a:lnTo>
                  <a:lnTo>
                    <a:pt x="2629" y="1014"/>
                  </a:lnTo>
                  <a:lnTo>
                    <a:pt x="2611" y="945"/>
                  </a:lnTo>
                  <a:lnTo>
                    <a:pt x="2589" y="877"/>
                  </a:lnTo>
                  <a:lnTo>
                    <a:pt x="2564" y="812"/>
                  </a:lnTo>
                  <a:lnTo>
                    <a:pt x="2535" y="748"/>
                  </a:lnTo>
                  <a:lnTo>
                    <a:pt x="2503" y="685"/>
                  </a:lnTo>
                  <a:lnTo>
                    <a:pt x="2468" y="625"/>
                  </a:lnTo>
                  <a:lnTo>
                    <a:pt x="2429" y="567"/>
                  </a:lnTo>
                  <a:lnTo>
                    <a:pt x="2388" y="511"/>
                  </a:lnTo>
                  <a:lnTo>
                    <a:pt x="2344" y="457"/>
                  </a:lnTo>
                  <a:lnTo>
                    <a:pt x="2296" y="406"/>
                  </a:lnTo>
                  <a:lnTo>
                    <a:pt x="2247" y="357"/>
                  </a:lnTo>
                  <a:lnTo>
                    <a:pt x="2194" y="311"/>
                  </a:lnTo>
                  <a:lnTo>
                    <a:pt x="2139" y="268"/>
                  </a:lnTo>
                  <a:lnTo>
                    <a:pt x="2082" y="227"/>
                  </a:lnTo>
                  <a:lnTo>
                    <a:pt x="2023" y="189"/>
                  </a:lnTo>
                  <a:lnTo>
                    <a:pt x="1961" y="155"/>
                  </a:lnTo>
                  <a:lnTo>
                    <a:pt x="1898" y="123"/>
                  </a:lnTo>
                  <a:lnTo>
                    <a:pt x="1832" y="95"/>
                  </a:lnTo>
                  <a:lnTo>
                    <a:pt x="1765" y="71"/>
                  </a:lnTo>
                  <a:lnTo>
                    <a:pt x="1696" y="49"/>
                  </a:lnTo>
                  <a:lnTo>
                    <a:pt x="1625" y="32"/>
                  </a:lnTo>
                  <a:lnTo>
                    <a:pt x="1553" y="18"/>
                  </a:lnTo>
                  <a:lnTo>
                    <a:pt x="1480" y="8"/>
                  </a:lnTo>
                  <a:lnTo>
                    <a:pt x="1405" y="2"/>
                  </a:lnTo>
                  <a:lnTo>
                    <a:pt x="1330" y="0"/>
                  </a:lnTo>
                  <a:close/>
                </a:path>
              </a:pathLst>
            </a:custGeom>
            <a:noFill/>
            <a:ln w="25400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48489" name="Rectangle 9"/>
          <p:cNvSpPr>
            <a:spLocks noChangeArrowheads="1"/>
          </p:cNvSpPr>
          <p:nvPr/>
        </p:nvSpPr>
        <p:spPr bwMode="auto">
          <a:xfrm>
            <a:off x="642910" y="1357298"/>
            <a:ext cx="207167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6032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rgbClr val="FFFFFF"/>
                </a:solidFill>
                <a:effectLst/>
                <a:latin typeface="Arial" pitchFamily="34" charset="0"/>
                <a:ea typeface="Arial MT"/>
                <a:cs typeface="Arial" pitchFamily="34" charset="0"/>
              </a:rPr>
              <a:t>One of the world’s top job creators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57158" y="4714884"/>
            <a:ext cx="164307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main export for 1/3 of developing countries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itle 10"/>
          <p:cNvSpPr txBox="1">
            <a:spLocks noGrp="1"/>
          </p:cNvSpPr>
          <p:nvPr>
            <p:ph type="title"/>
          </p:nvPr>
        </p:nvSpPr>
        <p:spPr>
          <a:xfrm>
            <a:off x="571472" y="357166"/>
            <a:ext cx="7886700" cy="5838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200" b="0" dirty="0" smtClean="0">
                <a:solidFill>
                  <a:srgbClr val="FF0000"/>
                </a:solidFill>
                <a:latin typeface="Algerian" pitchFamily="82" charset="0"/>
              </a:rPr>
              <a:t>Marine tourism</a:t>
            </a:r>
            <a:endParaRPr lang="en-US" sz="3200" b="0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Algerian" pitchFamily="82" charset="0"/>
              </a:rPr>
              <a:t>Coastal and marine tourism</a:t>
            </a:r>
            <a:br>
              <a:rPr lang="en-US" dirty="0" smtClean="0">
                <a:latin typeface="Algerian" pitchFamily="82" charset="0"/>
              </a:rPr>
            </a:br>
            <a:endParaRPr lang="en-US" dirty="0"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pPr algn="just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Marine and coastal tourism will become the largest component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of the overall ocean economy by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2030</a:t>
            </a:r>
          </a:p>
          <a:p>
            <a:pPr lvl="0"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42 million jobs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are created in the tourism sector </a:t>
            </a:r>
          </a:p>
          <a:p>
            <a:pPr lvl="0">
              <a:buFont typeface="Wingdings" pitchFamily="2" charset="2"/>
              <a:buChar char="v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Predicted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annual rate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to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32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lakh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crores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by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2028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lvl="0">
              <a:buFont typeface="Wingdings" pitchFamily="2" charset="2"/>
              <a:buChar char="v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World Travel and Tourism Council reports India generates 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9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% of India’s GDP</a:t>
            </a:r>
          </a:p>
          <a:p>
            <a:endParaRPr lang="en-US" sz="2000" dirty="0"/>
          </a:p>
        </p:txBody>
      </p:sp>
      <p:pic>
        <p:nvPicPr>
          <p:cNvPr id="4403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143372" y="3310126"/>
            <a:ext cx="4619624" cy="30859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42918"/>
            <a:ext cx="7886700" cy="428628"/>
          </a:xfrm>
        </p:spPr>
        <p:txBody>
          <a:bodyPr/>
          <a:lstStyle/>
          <a:p>
            <a:r>
              <a:rPr lang="en-IN" dirty="0" smtClean="0">
                <a:latin typeface="Algerian" pitchFamily="82" charset="0"/>
              </a:rPr>
              <a:t/>
            </a:r>
            <a:br>
              <a:rPr lang="en-IN" dirty="0" smtClean="0">
                <a:latin typeface="Algerian" pitchFamily="82" charset="0"/>
              </a:rPr>
            </a:br>
            <a:r>
              <a:rPr lang="en-IN" dirty="0" err="1" smtClean="0">
                <a:latin typeface="Algerian" pitchFamily="82" charset="0"/>
              </a:rPr>
              <a:t>Intiatives</a:t>
            </a:r>
            <a:r>
              <a:rPr lang="en-IN" dirty="0" smtClean="0">
                <a:latin typeface="Algerian" pitchFamily="82" charset="0"/>
              </a:rPr>
              <a:t> of INDIA</a:t>
            </a:r>
            <a:br>
              <a:rPr lang="en-IN" dirty="0" smtClean="0">
                <a:latin typeface="Algerian" pitchFamily="82" charset="0"/>
              </a:rPr>
            </a:br>
            <a:endParaRPr lang="en-US" dirty="0">
              <a:latin typeface="Algerian" pitchFamily="82" charset="0"/>
            </a:endParaRPr>
          </a:p>
        </p:txBody>
      </p:sp>
      <p:graphicFrame>
        <p:nvGraphicFramePr>
          <p:cNvPr id="4" name="Diagram 3"/>
          <p:cNvGraphicFramePr/>
          <p:nvPr/>
        </p:nvGraphicFramePr>
        <p:xfrm>
          <a:off x="785786" y="1571612"/>
          <a:ext cx="7500990" cy="45720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3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0" dirty="0" smtClean="0">
                <a:latin typeface="Algerian" pitchFamily="82" charset="0"/>
                <a:cs typeface="Arial" pitchFamily="34" charset="0"/>
              </a:rPr>
              <a:t>Marine leisure and recreational industry</a:t>
            </a:r>
            <a:endParaRPr lang="en-US" sz="3200" b="0" dirty="0">
              <a:latin typeface="Algerian" pitchFamily="82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1571612"/>
            <a:ext cx="4572032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Ø"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Numerous segments such as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water sports, recreational fishing, island visits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etc.,</a:t>
            </a:r>
          </a:p>
          <a:p>
            <a:pPr algn="just"/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Yachtin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g important segment of the marine leisure industry</a:t>
            </a:r>
          </a:p>
          <a:p>
            <a:pPr algn="just"/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ctr">
              <a:buFont typeface="Wingdings" pitchFamily="2" charset="2"/>
              <a:buChar char="Ø"/>
            </a:pPr>
            <a:r>
              <a:rPr lang="en-US" sz="2200" dirty="0" smtClean="0">
                <a:latin typeface="Arial" pitchFamily="34" charset="0"/>
                <a:cs typeface="Arial" pitchFamily="34" charset="0"/>
              </a:rPr>
              <a:t>Kochi International Marina have Luxury yachts.</a:t>
            </a:r>
          </a:p>
          <a:p>
            <a:pPr algn="just"/>
            <a:endParaRPr lang="en-US" sz="22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en-US" sz="2200" dirty="0"/>
          </a:p>
        </p:txBody>
      </p:sp>
      <p:pic>
        <p:nvPicPr>
          <p:cNvPr id="150534" name="Picture 6" descr="Adventurous Water Sports in Goa - Luxury Villas in Go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6" y="1389910"/>
            <a:ext cx="3214710" cy="1467585"/>
          </a:xfrm>
          <a:prstGeom prst="rect">
            <a:avLst/>
          </a:prstGeom>
          <a:noFill/>
        </p:spPr>
      </p:pic>
      <p:pic>
        <p:nvPicPr>
          <p:cNvPr id="150538" name="Picture 10" descr="Water Sports in Goa | Adventurous Water Activities in Goa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3000372"/>
            <a:ext cx="3357586" cy="1223929"/>
          </a:xfrm>
          <a:prstGeom prst="rect">
            <a:avLst/>
          </a:prstGeom>
          <a:noFill/>
        </p:spPr>
      </p:pic>
      <p:pic>
        <p:nvPicPr>
          <p:cNvPr id="150540" name="Picture 12" descr="Yacht Charter in Mumbai and Goa : Luxury Yachts, and Party Yacht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4357694"/>
            <a:ext cx="3428934" cy="193407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project-stop-feed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aphicFrame>
        <p:nvGraphicFramePr>
          <p:cNvPr id="10" name="Diagram 9"/>
          <p:cNvGraphicFramePr/>
          <p:nvPr/>
        </p:nvGraphicFramePr>
        <p:xfrm>
          <a:off x="1000100" y="1428736"/>
          <a:ext cx="7072362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1714480" y="571480"/>
            <a:ext cx="5643603" cy="58477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IN" sz="3200" dirty="0" smtClean="0">
                <a:latin typeface="Algerian" pitchFamily="82" charset="0"/>
              </a:rPr>
              <a:t>OBECTIVES </a:t>
            </a:r>
            <a:endParaRPr lang="en-US" sz="3200" dirty="0">
              <a:latin typeface="Algerian" pitchFamily="82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Grp="1" noChangeAspect="1" noChangeArrowheads="1"/>
          </p:cNvPicPr>
          <p:nvPr>
            <p:ph sz="quarter" idx="10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1643050"/>
            <a:ext cx="8358245" cy="41434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8" name="TextBox 7"/>
          <p:cNvSpPr txBox="1"/>
          <p:nvPr/>
        </p:nvSpPr>
        <p:spPr>
          <a:xfrm>
            <a:off x="214282" y="6357958"/>
            <a:ext cx="7643865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Source</a:t>
            </a:r>
            <a:r>
              <a:rPr lang="en-US" sz="2000" dirty="0">
                <a:latin typeface="Times New Roman" pitchFamily="18" charset="0"/>
                <a:cs typeface="Times New Roman" pitchFamily="18" charset="0"/>
              </a:rPr>
              <a:t>: Annual report, National Fisheries Development Board, 2020</a:t>
            </a:r>
          </a:p>
          <a:p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142976" y="642918"/>
            <a:ext cx="69294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09A117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lgerian" pitchFamily="82" charset="0"/>
                <a:cs typeface="Times New Roman" pitchFamily="18" charset="0"/>
              </a:rPr>
              <a:t>Coastal and Marine tourism in the Ocean economy</a:t>
            </a:r>
            <a:endParaRPr lang="en-US" sz="2400" b="1" dirty="0">
              <a:solidFill>
                <a:srgbClr val="09A117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lgerian" pitchFamily="82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02" name="Picture 2" descr="Maharashtra sets up Desalination Plants | IASbab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84150" y="1714488"/>
            <a:ext cx="3516094" cy="3286148"/>
          </a:xfrm>
          <a:prstGeom prst="rect">
            <a:avLst/>
          </a:prstGeom>
          <a:noFill/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lgerian" pitchFamily="82" charset="0"/>
                <a:cs typeface="Times New Roman" pitchFamily="18" charset="0"/>
              </a:rPr>
              <a:t>Seawater desalination</a:t>
            </a:r>
            <a:endParaRPr lang="en-US" sz="3200" dirty="0">
              <a:solidFill>
                <a:srgbClr val="FF0000"/>
              </a:solidFill>
              <a:latin typeface="Algerian" pitchFamily="82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1214422"/>
            <a:ext cx="7715304" cy="2292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Desalination is the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process of removing salts from water</a:t>
            </a:r>
          </a:p>
          <a:p>
            <a:pPr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Done by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Reverse Osmosis</a:t>
            </a:r>
          </a:p>
          <a:p>
            <a:endParaRPr lang="en-US" sz="21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21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1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1472" y="2285992"/>
            <a:ext cx="778674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Advantage of Desalination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Extend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water supplies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provide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drinking wate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r in deficit areas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Reduce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pressure on freshwater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supplies.</a:t>
            </a:r>
          </a:p>
          <a:p>
            <a:endParaRPr lang="en-US" sz="2000" dirty="0"/>
          </a:p>
        </p:txBody>
      </p:sp>
      <p:sp>
        <p:nvSpPr>
          <p:cNvPr id="7" name="Rectangle 6"/>
          <p:cNvSpPr/>
          <p:nvPr/>
        </p:nvSpPr>
        <p:spPr>
          <a:xfrm>
            <a:off x="571472" y="4286256"/>
            <a:ext cx="7929618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000" dirty="0" smtClean="0">
                <a:solidFill>
                  <a:srgbClr val="FF0000"/>
                </a:solidFill>
                <a:latin typeface="Algerian" pitchFamily="82" charset="0"/>
              </a:rPr>
              <a:t>Disadvantage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Costly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to build and operate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Energy costs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1/3 rd one-third of the total cost.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FF0000"/>
                </a:solidFill>
                <a:latin typeface="Algerian" pitchFamily="82" charset="0"/>
                <a:cs typeface="Arial" pitchFamily="34" charset="0"/>
              </a:rPr>
              <a:t>Use of Desalination Plants in India</a:t>
            </a:r>
          </a:p>
        </p:txBody>
      </p:sp>
      <p:graphicFrame>
        <p:nvGraphicFramePr>
          <p:cNvPr id="4" name="Diagram 3"/>
          <p:cNvGraphicFramePr/>
          <p:nvPr/>
        </p:nvGraphicFramePr>
        <p:xfrm>
          <a:off x="285720" y="1571612"/>
          <a:ext cx="8215370" cy="443198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sz="3200" dirty="0" smtClean="0">
                <a:solidFill>
                  <a:srgbClr val="FF0000"/>
                </a:solidFill>
                <a:latin typeface="Algerian" pitchFamily="82" charset="0"/>
                <a:cs typeface="Times New Roman" pitchFamily="18" charset="0"/>
              </a:rPr>
              <a:t>Marine biotechnology</a:t>
            </a:r>
            <a:endParaRPr lang="en-US" sz="3200" dirty="0">
              <a:solidFill>
                <a:srgbClr val="FF0000"/>
              </a:solidFill>
              <a:latin typeface="Algerian" pitchFamily="82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1214422"/>
            <a:ext cx="7715304" cy="2754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Blue biotechnology is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the application of molecular methods to marine and fresh water organisms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ü"/>
            </a:pP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endParaRPr lang="en-US" sz="21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endParaRPr lang="en-US" sz="21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1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8596" y="2357430"/>
            <a:ext cx="764386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Advantages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000" dirty="0" smtClean="0">
                <a:latin typeface="Arial" pitchFamily="34" charset="0"/>
                <a:cs typeface="Arial" pitchFamily="34" charset="0"/>
              </a:rPr>
              <a:t>Helps in </a:t>
            </a:r>
            <a:r>
              <a:rPr lang="en-IN" sz="2000" b="1" dirty="0" smtClean="0">
                <a:latin typeface="Arial" pitchFamily="34" charset="0"/>
                <a:cs typeface="Arial" pitchFamily="34" charset="0"/>
              </a:rPr>
              <a:t>securing food supply 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Provides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alternative source of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renewable</a:t>
            </a:r>
          </a:p>
          <a:p>
            <a:pPr algn="just">
              <a:lnSpc>
                <a:spcPct val="150000"/>
              </a:lnSpc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energy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000" dirty="0" smtClean="0">
                <a:latin typeface="Arial" pitchFamily="34" charset="0"/>
                <a:cs typeface="Arial" pitchFamily="34" charset="0"/>
              </a:rPr>
              <a:t>Securing </a:t>
            </a:r>
            <a:r>
              <a:rPr lang="en-IN" sz="2000" b="1" dirty="0" smtClean="0">
                <a:latin typeface="Arial" pitchFamily="34" charset="0"/>
                <a:cs typeface="Arial" pitchFamily="34" charset="0"/>
              </a:rPr>
              <a:t>human health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000" dirty="0" smtClean="0">
                <a:latin typeface="Arial" pitchFamily="34" charset="0"/>
                <a:cs typeface="Arial" pitchFamily="34" charset="0"/>
              </a:rPr>
              <a:t>Producing </a:t>
            </a:r>
            <a:r>
              <a:rPr lang="en-IN" sz="2000" b="1" dirty="0" smtClean="0">
                <a:latin typeface="Arial" pitchFamily="34" charset="0"/>
                <a:cs typeface="Arial" pitchFamily="34" charset="0"/>
              </a:rPr>
              <a:t>industrial products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000" dirty="0" smtClean="0">
                <a:latin typeface="Arial" pitchFamily="34" charset="0"/>
                <a:cs typeface="Arial" pitchFamily="34" charset="0"/>
              </a:rPr>
              <a:t>Securing </a:t>
            </a:r>
            <a:r>
              <a:rPr lang="en-IN" sz="2000" b="1" dirty="0" smtClean="0">
                <a:latin typeface="Arial" pitchFamily="34" charset="0"/>
                <a:cs typeface="Arial" pitchFamily="34" charset="0"/>
              </a:rPr>
              <a:t>environmental health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/>
          </a:p>
        </p:txBody>
      </p:sp>
      <p:pic>
        <p:nvPicPr>
          <p:cNvPr id="163842" name="Picture 2" descr="FDA Approves Genetically Modified Super Salmon - The Daily Banter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978235" y="2285992"/>
            <a:ext cx="3165765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0" dirty="0" smtClean="0">
                <a:latin typeface="Algerian" pitchFamily="82" charset="0"/>
              </a:rPr>
              <a:t>Examples of biotechnology applications </a:t>
            </a:r>
            <a:endParaRPr lang="en-US" b="0" dirty="0">
              <a:latin typeface="Algerian" pitchFamily="82" charset="0"/>
            </a:endParaRPr>
          </a:p>
        </p:txBody>
      </p:sp>
      <p:pic>
        <p:nvPicPr>
          <p:cNvPr id="188420" name="Picture 4" descr="GloFish® Brand of Spectrum Brands Pet LLC Expands Fluorescent Fish  Offerings in Canada"/>
          <p:cNvPicPr>
            <a:picLocks noChangeAspect="1" noChangeArrowheads="1"/>
          </p:cNvPicPr>
          <p:nvPr/>
        </p:nvPicPr>
        <p:blipFill>
          <a:blip r:embed="rId2"/>
          <a:srcRect t="11111" r="62963" b="60000"/>
          <a:stretch>
            <a:fillRect/>
          </a:stretch>
        </p:blipFill>
        <p:spPr bwMode="auto">
          <a:xfrm>
            <a:off x="571472" y="1571612"/>
            <a:ext cx="2857520" cy="1857388"/>
          </a:xfrm>
          <a:prstGeom prst="rect">
            <a:avLst/>
          </a:prstGeom>
          <a:noFill/>
        </p:spPr>
      </p:pic>
      <p:pic>
        <p:nvPicPr>
          <p:cNvPr id="188424" name="Picture 8" descr="The European market potential for seaweed or marine algae | CB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6248" y="1428736"/>
            <a:ext cx="4087317" cy="1857388"/>
          </a:xfrm>
          <a:prstGeom prst="rect">
            <a:avLst/>
          </a:prstGeom>
          <a:noFill/>
        </p:spPr>
      </p:pic>
      <p:pic>
        <p:nvPicPr>
          <p:cNvPr id="188426" name="Picture 10" descr="Amazon.com: Green Lipped Mussel - 90 Capsules - The Miracle From New  Zealand for Arthritis Care and Joint Health : Health &amp; Household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28662" y="3929066"/>
            <a:ext cx="2428878" cy="2276475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500034" y="5929330"/>
            <a:ext cx="455470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/>
              <a:t>Green mussels extracts for arthritis</a:t>
            </a:r>
            <a:endParaRPr lang="en-US" sz="2400" dirty="0"/>
          </a:p>
        </p:txBody>
      </p:sp>
      <p:sp>
        <p:nvSpPr>
          <p:cNvPr id="10" name="TextBox 9"/>
          <p:cNvSpPr txBox="1"/>
          <p:nvPr/>
        </p:nvSpPr>
        <p:spPr>
          <a:xfrm>
            <a:off x="928662" y="3429000"/>
            <a:ext cx="19288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/>
              <a:t>Glo fish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4143340" y="3500438"/>
            <a:ext cx="50006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/>
              <a:t>Single cell protein from algae </a:t>
            </a:r>
            <a:endParaRPr lang="en-US" sz="2400" dirty="0"/>
          </a:p>
        </p:txBody>
      </p:sp>
      <p:pic>
        <p:nvPicPr>
          <p:cNvPr id="188428" name="Picture 12" descr="Algae fuel - Wikipedi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072066" y="4071942"/>
            <a:ext cx="3500462" cy="1785950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5500694" y="5929330"/>
            <a:ext cx="36433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400" dirty="0" smtClean="0"/>
              <a:t>Fuel from algae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b="0" dirty="0" smtClean="0">
                <a:latin typeface="Algerian" pitchFamily="82" charset="0"/>
              </a:rPr>
              <a:t>Deep-Sea Mining</a:t>
            </a:r>
            <a:endParaRPr lang="en-US" sz="3600" b="0" dirty="0">
              <a:latin typeface="Algerian" pitchFamily="82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929190" y="2500306"/>
            <a:ext cx="4214810" cy="40766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Pentagon 8"/>
          <p:cNvSpPr/>
          <p:nvPr/>
        </p:nvSpPr>
        <p:spPr>
          <a:xfrm flipH="1">
            <a:off x="285720" y="1357298"/>
            <a:ext cx="8358246" cy="1143008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400" dirty="0" smtClean="0">
                <a:latin typeface="Arial" pitchFamily="34" charset="0"/>
                <a:cs typeface="Arial" pitchFamily="34" charset="0"/>
              </a:rPr>
              <a:t>Refers to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exploration and exploitation of mineral resources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lying in the seabed and ocean floor and subsoil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Pentagon 9"/>
          <p:cNvSpPr/>
          <p:nvPr/>
        </p:nvSpPr>
        <p:spPr>
          <a:xfrm flipH="1">
            <a:off x="285720" y="3000372"/>
            <a:ext cx="4429156" cy="928694"/>
          </a:xfrm>
          <a:prstGeom prst="homePlat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400" dirty="0" smtClean="0">
                <a:latin typeface="Arial" pitchFamily="34" charset="0"/>
                <a:cs typeface="Arial" pitchFamily="34" charset="0"/>
              </a:rPr>
              <a:t>Depths ranging from 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3000 to 6000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metres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Pentagon 10"/>
          <p:cNvSpPr/>
          <p:nvPr/>
        </p:nvSpPr>
        <p:spPr>
          <a:xfrm flipH="1">
            <a:off x="285720" y="4429132"/>
            <a:ext cx="4500594" cy="1000132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400" b="1" dirty="0" smtClean="0">
                <a:latin typeface="Arial" pitchFamily="34" charset="0"/>
                <a:cs typeface="Arial" pitchFamily="34" charset="0"/>
              </a:rPr>
              <a:t>Three types 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of resources have been identified</a:t>
            </a:r>
            <a:endParaRPr lang="en-US" sz="24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2818" name="Picture 2" descr="DeepGreen partners with research institutions to charactise potential  impacts of Pacific polymetallic nodule mining - International Mini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857224" y="1785926"/>
            <a:ext cx="3908237" cy="2577834"/>
          </a:xfrm>
          <a:prstGeom prst="rect">
            <a:avLst/>
          </a:prstGeom>
          <a:noFill/>
        </p:spPr>
      </p:pic>
      <p:pic>
        <p:nvPicPr>
          <p:cNvPr id="162820" name="Picture 4" descr="Deep-sea ore deposits | Nature Geoscienc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7224" y="1714488"/>
            <a:ext cx="4012189" cy="2786082"/>
          </a:xfrm>
          <a:prstGeom prst="rect">
            <a:avLst/>
          </a:prstGeom>
          <a:noFill/>
        </p:spPr>
      </p:pic>
      <p:sp>
        <p:nvSpPr>
          <p:cNvPr id="162822" name="AutoShape 6" descr="Minerals: Cobalt-rich Ferromanganese Crusts | International Seabed Authority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62824" name="AutoShape 8" descr="Press Releases &lt; JAMSTEC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62826" name="Picture 10" descr="Minerals: Cobalt-rich Ferromanganese Crusts | International Seabed Authority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8662" y="1714488"/>
            <a:ext cx="4000528" cy="2786082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28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28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628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714348" y="1500174"/>
            <a:ext cx="4357718" cy="37856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IN" sz="20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Effect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000" dirty="0" smtClean="0">
                <a:latin typeface="Arial" pitchFamily="34" charset="0"/>
                <a:cs typeface="Arial" pitchFamily="34" charset="0"/>
              </a:rPr>
              <a:t>Destruction of </a:t>
            </a:r>
            <a:r>
              <a:rPr lang="en-IN" sz="2000" b="1" dirty="0" smtClean="0">
                <a:latin typeface="Arial" pitchFamily="34" charset="0"/>
                <a:cs typeface="Arial" pitchFamily="34" charset="0"/>
              </a:rPr>
              <a:t>natural habitats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000" b="1" dirty="0" smtClean="0">
                <a:latin typeface="Arial" pitchFamily="34" charset="0"/>
                <a:cs typeface="Arial" pitchFamily="34" charset="0"/>
              </a:rPr>
              <a:t>Endangerment</a:t>
            </a:r>
            <a:r>
              <a:rPr lang="en-IN" sz="2000" dirty="0" smtClean="0">
                <a:latin typeface="Arial" pitchFamily="34" charset="0"/>
                <a:cs typeface="Arial" pitchFamily="34" charset="0"/>
              </a:rPr>
              <a:t> or extinction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000" b="1" dirty="0" smtClean="0">
                <a:latin typeface="Arial" pitchFamily="34" charset="0"/>
                <a:cs typeface="Arial" pitchFamily="34" charset="0"/>
              </a:rPr>
              <a:t>Fragmentation</a:t>
            </a:r>
            <a:r>
              <a:rPr lang="en-IN" sz="2000" dirty="0" smtClean="0">
                <a:latin typeface="Arial" pitchFamily="34" charset="0"/>
                <a:cs typeface="Arial" pitchFamily="34" charset="0"/>
              </a:rPr>
              <a:t> of ecosystem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000" dirty="0" smtClean="0">
                <a:latin typeface="Arial" pitchFamily="34" charset="0"/>
                <a:cs typeface="Arial" pitchFamily="34" charset="0"/>
              </a:rPr>
              <a:t>Disruption of </a:t>
            </a:r>
            <a:r>
              <a:rPr lang="en-IN" sz="2000" b="1" dirty="0" smtClean="0">
                <a:latin typeface="Arial" pitchFamily="34" charset="0"/>
                <a:cs typeface="Arial" pitchFamily="34" charset="0"/>
              </a:rPr>
              <a:t>marine life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000" dirty="0" smtClean="0">
                <a:latin typeface="Arial" pitchFamily="34" charset="0"/>
                <a:cs typeface="Arial" pitchFamily="34" charset="0"/>
              </a:rPr>
              <a:t>Disruption of the </a:t>
            </a:r>
            <a:r>
              <a:rPr lang="en-IN" sz="2000" b="1" dirty="0" smtClean="0">
                <a:latin typeface="Arial" pitchFamily="34" charset="0"/>
                <a:cs typeface="Arial" pitchFamily="34" charset="0"/>
              </a:rPr>
              <a:t>food chain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IN" sz="2000" b="1" dirty="0" smtClean="0">
                <a:latin typeface="Arial" pitchFamily="34" charset="0"/>
                <a:cs typeface="Arial" pitchFamily="34" charset="0"/>
              </a:rPr>
              <a:t>Global warming </a:t>
            </a:r>
          </a:p>
          <a:p>
            <a:pPr algn="just">
              <a:lnSpc>
                <a:spcPct val="150000"/>
              </a:lnSpc>
            </a:pP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61796" name="Picture 4" descr="The Manganese nodules – Marine Benthic Ecology, Biogeochemistry and In Situ  Technology Group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818" y="642918"/>
            <a:ext cx="3429024" cy="221457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46" name="Picture 2" descr="India Map Vector Blue Color On Stock Vector (Royalty Free) 1938655375 |  Shutterstock"/>
          <p:cNvPicPr>
            <a:picLocks noChangeAspect="1" noChangeArrowheads="1"/>
          </p:cNvPicPr>
          <p:nvPr/>
        </p:nvPicPr>
        <p:blipFill>
          <a:blip r:embed="rId3"/>
          <a:srcRect l="26378" t="4688" r="27022" b="6249"/>
          <a:stretch>
            <a:fillRect/>
          </a:stretch>
        </p:blipFill>
        <p:spPr bwMode="auto">
          <a:xfrm>
            <a:off x="500034" y="3429000"/>
            <a:ext cx="2286016" cy="2786082"/>
          </a:xfrm>
          <a:prstGeom prst="rect">
            <a:avLst/>
          </a:prstGeom>
          <a:noFill/>
        </p:spPr>
      </p:pic>
      <p:sp>
        <p:nvSpPr>
          <p:cNvPr id="12" name="Rectangular Callout 11"/>
          <p:cNvSpPr/>
          <p:nvPr/>
        </p:nvSpPr>
        <p:spPr>
          <a:xfrm>
            <a:off x="1428728" y="2928934"/>
            <a:ext cx="4071966" cy="714380"/>
          </a:xfrm>
          <a:prstGeom prst="wedgeRectCallout">
            <a:avLst>
              <a:gd name="adj1" fmla="val -49240"/>
              <a:gd name="adj2" fmla="val 10660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N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IN" b="1" dirty="0" smtClean="0">
                <a:latin typeface="Arial" pitchFamily="34" charset="0"/>
                <a:cs typeface="Arial" pitchFamily="34" charset="0"/>
              </a:rPr>
              <a:t>800 </a:t>
            </a:r>
            <a:r>
              <a:rPr lang="en-IN" b="1" dirty="0" err="1" smtClean="0">
                <a:latin typeface="Arial" pitchFamily="34" charset="0"/>
                <a:cs typeface="Arial" pitchFamily="34" charset="0"/>
              </a:rPr>
              <a:t>Crores</a:t>
            </a:r>
            <a:r>
              <a:rPr lang="en-IN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IN" dirty="0" smtClean="0">
                <a:latin typeface="Arial" pitchFamily="34" charset="0"/>
                <a:cs typeface="Arial" pitchFamily="34" charset="0"/>
              </a:rPr>
              <a:t>announced under ocean mission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/>
          </a:p>
        </p:txBody>
      </p:sp>
      <p:sp>
        <p:nvSpPr>
          <p:cNvPr id="13" name="Rectangular Callout 12"/>
          <p:cNvSpPr/>
          <p:nvPr/>
        </p:nvSpPr>
        <p:spPr>
          <a:xfrm>
            <a:off x="4143372" y="428604"/>
            <a:ext cx="5000628" cy="1285884"/>
          </a:xfrm>
          <a:prstGeom prst="wedgeRectCallout">
            <a:avLst>
              <a:gd name="adj1" fmla="val -49240"/>
              <a:gd name="adj2" fmla="val 88604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Polymetallic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nodules exploration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programme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by Regional Research Laboratory (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Bhuvneshwar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), National Metallurgical Laboratory (Jamshedpur)</a:t>
            </a:r>
          </a:p>
        </p:txBody>
      </p:sp>
      <p:sp>
        <p:nvSpPr>
          <p:cNvPr id="16" name="Rectangular Callout 15"/>
          <p:cNvSpPr/>
          <p:nvPr/>
        </p:nvSpPr>
        <p:spPr>
          <a:xfrm>
            <a:off x="3428992" y="4500570"/>
            <a:ext cx="4286280" cy="1285884"/>
          </a:xfrm>
          <a:prstGeom prst="wedgeRectCallout">
            <a:avLst>
              <a:gd name="adj1" fmla="val -49240"/>
              <a:gd name="adj2" fmla="val 88604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Survey and exploration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in the Central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Indian Ridge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sites for identification of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potential sites of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hydrothermal deposits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ular Callout 16"/>
          <p:cNvSpPr/>
          <p:nvPr/>
        </p:nvSpPr>
        <p:spPr>
          <a:xfrm>
            <a:off x="785786" y="928670"/>
            <a:ext cx="3000396" cy="1285884"/>
          </a:xfrm>
          <a:prstGeom prst="wedgeRectCallout">
            <a:avLst>
              <a:gd name="adj1" fmla="val -49240"/>
              <a:gd name="adj2" fmla="val 8860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Pioneer Investor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in 1982 for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extraction of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polymetallic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nodulles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ular Callout 18"/>
          <p:cNvSpPr/>
          <p:nvPr/>
        </p:nvSpPr>
        <p:spPr>
          <a:xfrm>
            <a:off x="5857884" y="2000240"/>
            <a:ext cx="2786082" cy="1714512"/>
          </a:xfrm>
          <a:prstGeom prst="wedgeRectCallout">
            <a:avLst>
              <a:gd name="adj1" fmla="val -49914"/>
              <a:gd name="adj2" fmla="val 101849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 In 2016 </a:t>
            </a:r>
            <a:endParaRPr lang="en-US" dirty="0" smtClean="0"/>
          </a:p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15-year contract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for exploration of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polymetallic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sulphides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in the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Central Indian Ocean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area </a:t>
            </a:r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4571968" y="500042"/>
            <a:ext cx="457203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2143108" y="2643182"/>
            <a:ext cx="25717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6" grpId="0" animBg="1"/>
      <p:bldP spid="17" grpId="0" animBg="1"/>
      <p:bldP spid="1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2910" y="1285861"/>
            <a:ext cx="8143932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Ports as a key component of the logistics chain</a:t>
            </a:r>
          </a:p>
          <a:p>
            <a:pPr algn="just">
              <a:lnSpc>
                <a:spcPct val="150000"/>
              </a:lnSpc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It impact on economic variables: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Export competitiveness and final import prices.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Ease of doing business.</a:t>
            </a:r>
          </a:p>
          <a:p>
            <a:pPr algn="just">
              <a:lnSpc>
                <a:spcPct val="150000"/>
              </a:lnSpc>
            </a:pP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2143108" y="642918"/>
            <a:ext cx="42675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0" dirty="0" smtClean="0">
                <a:solidFill>
                  <a:srgbClr val="FF0000"/>
                </a:solidFill>
                <a:latin typeface="Algerian" pitchFamily="82" charset="0"/>
              </a:rPr>
              <a:t>Port and Shipping</a:t>
            </a:r>
            <a:endParaRPr lang="en-US" sz="3200" b="0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159746" name="Picture 2" descr="500+ Port Pictures | Download Free Images on Unsplash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3500438"/>
            <a:ext cx="4284102" cy="2857496"/>
          </a:xfrm>
          <a:prstGeom prst="rect">
            <a:avLst/>
          </a:prstGeom>
          <a:noFill/>
        </p:spPr>
      </p:pic>
      <p:sp>
        <p:nvSpPr>
          <p:cNvPr id="8" name="Oval Callout 7"/>
          <p:cNvSpPr/>
          <p:nvPr/>
        </p:nvSpPr>
        <p:spPr>
          <a:xfrm>
            <a:off x="357158" y="3500438"/>
            <a:ext cx="4000528" cy="2286016"/>
          </a:xfrm>
          <a:prstGeom prst="wedgeEllipseCallout">
            <a:avLst>
              <a:gd name="adj1" fmla="val 64584"/>
              <a:gd name="adj2" fmla="val 619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95%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of India's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trading by volume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and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70%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by value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is done through maritime transport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714348" y="3929066"/>
            <a:ext cx="407196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400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/>
          <a:srcRect t="14085"/>
          <a:stretch/>
        </p:blipFill>
        <p:spPr>
          <a:xfrm>
            <a:off x="642910" y="1571612"/>
            <a:ext cx="7166138" cy="42607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2910" y="714356"/>
            <a:ext cx="785818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Cargo traffic at major ports in India (million tonnes) </a:t>
            </a:r>
            <a:endParaRPr lang="en-US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8596" y="6357958"/>
            <a:ext cx="396557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i="1" dirty="0" smtClean="0">
                <a:latin typeface="Times New Roman" panose="02020603050405020304" pitchFamily="18" charset="0"/>
                <a:cs typeface="Times New Roman" pitchFamily="18" charset="0"/>
              </a:rPr>
              <a:t>Source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Ports Industry Report, Feb 2022 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Lighthouse-on-Sea-Background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928795" y="642919"/>
            <a:ext cx="56436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latin typeface="Algerian" pitchFamily="82" charset="0"/>
              </a:rPr>
              <a:t>Contents </a:t>
            </a:r>
            <a:endParaRPr lang="en-US" sz="3200" dirty="0">
              <a:latin typeface="Algerian" pitchFamily="82" charset="0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2214546" y="1357298"/>
            <a:ext cx="5643603" cy="671332"/>
          </a:xfrm>
          <a:prstGeom prst="homePlat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INRODUCTION 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2214546" y="2214554"/>
            <a:ext cx="5643603" cy="671332"/>
          </a:xfrm>
          <a:prstGeom prst="homePlat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CONCEPT OF BLUE ECONOMY  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Pentagon 15"/>
          <p:cNvSpPr/>
          <p:nvPr/>
        </p:nvSpPr>
        <p:spPr>
          <a:xfrm>
            <a:off x="2214546" y="3071810"/>
            <a:ext cx="5643603" cy="671332"/>
          </a:xfrm>
          <a:prstGeom prst="homePlat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COMPONENTS OF BLUE ECONOMY 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Pentagon 16"/>
          <p:cNvSpPr/>
          <p:nvPr/>
        </p:nvSpPr>
        <p:spPr>
          <a:xfrm>
            <a:off x="2214546" y="3929066"/>
            <a:ext cx="5643603" cy="671332"/>
          </a:xfrm>
          <a:prstGeom prst="homePlat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GOVERNEMNT INTIATIVES 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Pentagon 8"/>
          <p:cNvSpPr/>
          <p:nvPr/>
        </p:nvSpPr>
        <p:spPr>
          <a:xfrm>
            <a:off x="2214546" y="4857760"/>
            <a:ext cx="5643603" cy="671332"/>
          </a:xfrm>
          <a:prstGeom prst="homePlate">
            <a:avLst/>
          </a:prstGeom>
          <a:solidFill>
            <a:schemeClr val="tx2">
              <a:lumMod val="10000"/>
              <a:lumOff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IN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REASEARCH STUDIES 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16" grpId="0" animBg="1"/>
      <p:bldP spid="17" grpId="0" animBg="1"/>
      <p:bldP spid="9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2910" y="857232"/>
            <a:ext cx="7572428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India has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13 major ports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and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200 non major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ports-major ports.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Foreign Direct Investment (FDI) of up to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100%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for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port and </a:t>
            </a:r>
            <a:r>
              <a:rPr lang="en-US" sz="2000" b="1" dirty="0" err="1" smtClean="0">
                <a:latin typeface="Arial" pitchFamily="34" charset="0"/>
                <a:cs typeface="Arial" pitchFamily="34" charset="0"/>
              </a:rPr>
              <a:t>harbour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construction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and maintenance projects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IN" sz="2000" dirty="0" smtClean="0">
                <a:latin typeface="Arial" pitchFamily="34" charset="0"/>
                <a:cs typeface="Arial" pitchFamily="34" charset="0"/>
              </a:rPr>
              <a:t>Focusing of </a:t>
            </a:r>
            <a:r>
              <a:rPr lang="en-IN" sz="2000" b="1" dirty="0" smtClean="0">
                <a:latin typeface="Arial" pitchFamily="34" charset="0"/>
                <a:cs typeface="Arial" pitchFamily="34" charset="0"/>
              </a:rPr>
              <a:t>Port led development  </a:t>
            </a:r>
            <a:r>
              <a:rPr lang="en-IN" sz="2000" dirty="0" smtClean="0">
                <a:latin typeface="Arial" pitchFamily="34" charset="0"/>
                <a:cs typeface="Arial" pitchFamily="34" charset="0"/>
              </a:rPr>
              <a:t>under </a:t>
            </a:r>
            <a:r>
              <a:rPr lang="en-IN" sz="2000" b="1" dirty="0" err="1" smtClean="0">
                <a:latin typeface="Arial" pitchFamily="34" charset="0"/>
                <a:cs typeface="Arial" pitchFamily="34" charset="0"/>
              </a:rPr>
              <a:t>Sagarmala</a:t>
            </a:r>
            <a:r>
              <a:rPr lang="en-IN" sz="2000" b="1" dirty="0" smtClean="0">
                <a:latin typeface="Arial" pitchFamily="34" charset="0"/>
                <a:cs typeface="Arial" pitchFamily="34" charset="0"/>
              </a:rPr>
              <a:t> project 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Pentagon 4"/>
          <p:cNvSpPr/>
          <p:nvPr/>
        </p:nvSpPr>
        <p:spPr>
          <a:xfrm>
            <a:off x="785786" y="3357562"/>
            <a:ext cx="3214710" cy="1319350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India’s key ports capacity in FY21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1600 million tonnes per annum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Pentagon 5"/>
          <p:cNvSpPr/>
          <p:nvPr/>
        </p:nvSpPr>
        <p:spPr>
          <a:xfrm>
            <a:off x="4572000" y="3429000"/>
            <a:ext cx="3857652" cy="1234594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Cargo traffic handled by key ports in India in FY22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650 million tonnes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Pentagon 6"/>
          <p:cNvSpPr/>
          <p:nvPr/>
        </p:nvSpPr>
        <p:spPr>
          <a:xfrm>
            <a:off x="785786" y="4929198"/>
            <a:ext cx="3500462" cy="1265754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India’s merchandise exports in October 2021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 $ 33.65 billion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Pentagon 7"/>
          <p:cNvSpPr/>
          <p:nvPr/>
        </p:nvSpPr>
        <p:spPr>
          <a:xfrm>
            <a:off x="4714876" y="4929198"/>
            <a:ext cx="3643337" cy="1290231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India’s merchandise exports in FY22</a:t>
            </a:r>
          </a:p>
          <a:p>
            <a:pPr algn="ctr"/>
            <a:r>
              <a:rPr lang="en-US" sz="2000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 $ 417. 8 billion</a:t>
            </a:r>
            <a:endParaRPr lang="en-US" sz="2000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 smtClean="0">
                <a:latin typeface="Algerian" pitchFamily="82" charset="0"/>
              </a:rPr>
              <a:t>Ocean energy</a:t>
            </a:r>
            <a:endParaRPr lang="en-US" sz="3200" dirty="0">
              <a:latin typeface="Algerian" pitchFamily="8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42910" y="1428736"/>
            <a:ext cx="828680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 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All forms of renewable energy derived from the sea.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1472" y="2000240"/>
            <a:ext cx="814393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>
                <a:latin typeface="Arial" pitchFamily="34" charset="0"/>
                <a:cs typeface="Arial" pitchFamily="34" charset="0"/>
              </a:rPr>
              <a:t>WAVE ENERGY: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generated by converting the energy within ocean waves (swells) into electricity</a:t>
            </a:r>
            <a:r>
              <a:rPr lang="en-IN" sz="20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endParaRPr lang="en-US" dirty="0"/>
          </a:p>
        </p:txBody>
      </p:sp>
      <p:pic>
        <p:nvPicPr>
          <p:cNvPr id="7" name="Picture 4" descr="Schematic diagram a of point absorber wave energy converter (WEC). |  Download Scientific Diagram"/>
          <p:cNvPicPr>
            <a:picLocks noChangeAspect="1" noChangeArrowheads="1"/>
          </p:cNvPicPr>
          <p:nvPr/>
        </p:nvPicPr>
        <p:blipFill>
          <a:blip r:embed="rId2"/>
          <a:srcRect t="2500" r="12985"/>
          <a:stretch>
            <a:fillRect/>
          </a:stretch>
        </p:blipFill>
        <p:spPr bwMode="auto">
          <a:xfrm>
            <a:off x="571472" y="3000372"/>
            <a:ext cx="4929222" cy="3214710"/>
          </a:xfrm>
          <a:prstGeom prst="rect">
            <a:avLst/>
          </a:prstGeom>
          <a:noFill/>
        </p:spPr>
      </p:pic>
      <p:sp>
        <p:nvSpPr>
          <p:cNvPr id="8" name="Oval Callout 7"/>
          <p:cNvSpPr/>
          <p:nvPr/>
        </p:nvSpPr>
        <p:spPr>
          <a:xfrm>
            <a:off x="5500694" y="2571744"/>
            <a:ext cx="3500462" cy="1285884"/>
          </a:xfrm>
          <a:prstGeom prst="wedgeEllipseCallout">
            <a:avLst>
              <a:gd name="adj1" fmla="val -46955"/>
              <a:gd name="adj2" fmla="val 625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6000760" y="2786058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/>
              <a:t>First </a:t>
            </a:r>
            <a:r>
              <a:rPr lang="en-US" b="1" dirty="0" smtClean="0"/>
              <a:t>wave energy project  </a:t>
            </a:r>
          </a:p>
          <a:p>
            <a:pPr algn="just"/>
            <a:r>
              <a:rPr lang="en-US" dirty="0" smtClean="0"/>
              <a:t>Capacity </a:t>
            </a:r>
            <a:r>
              <a:rPr lang="en-US" b="1" dirty="0" smtClean="0"/>
              <a:t>150MW</a:t>
            </a:r>
          </a:p>
          <a:p>
            <a:pPr algn="just"/>
            <a:r>
              <a:rPr lang="en-US" b="1" dirty="0" smtClean="0"/>
              <a:t>Trivandrum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10" name="Oval Callout 9"/>
          <p:cNvSpPr/>
          <p:nvPr/>
        </p:nvSpPr>
        <p:spPr>
          <a:xfrm>
            <a:off x="5643538" y="4214818"/>
            <a:ext cx="3357618" cy="1428760"/>
          </a:xfrm>
          <a:prstGeom prst="wedgeEllipseCallout">
            <a:avLst>
              <a:gd name="adj1" fmla="val -53899"/>
              <a:gd name="adj2" fmla="val 64300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Total theoretical potential of </a:t>
            </a:r>
            <a:r>
              <a:rPr lang="en-US" b="1" dirty="0" smtClean="0"/>
              <a:t>wave energy</a:t>
            </a:r>
            <a:r>
              <a:rPr lang="en-US" dirty="0" smtClean="0"/>
              <a:t> is estimated to be about </a:t>
            </a:r>
            <a:r>
              <a:rPr lang="en-US" b="1" dirty="0" smtClean="0"/>
              <a:t>40,000 MW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Offshore Renewable Energy Infrastructure - Defence Research and Studie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57818" y="285728"/>
            <a:ext cx="3786182" cy="2835019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00034" y="785794"/>
            <a:ext cx="5072098" cy="19082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 smtClean="0"/>
              <a:t>CurrentEnergy</a:t>
            </a:r>
            <a:r>
              <a:rPr lang="en-US" sz="2000" b="1" dirty="0" smtClean="0"/>
              <a:t>:  </a:t>
            </a:r>
            <a:r>
              <a:rPr lang="en-US" sz="2000" dirty="0" smtClean="0"/>
              <a:t>U</a:t>
            </a:r>
            <a:r>
              <a:rPr lang="en-US" sz="2000" b="1" dirty="0" smtClean="0"/>
              <a:t>nderwater turbines</a:t>
            </a:r>
            <a:r>
              <a:rPr lang="en-US" sz="2000" dirty="0" smtClean="0"/>
              <a:t>, large propellers to the seabed, are </a:t>
            </a:r>
            <a:r>
              <a:rPr lang="en-US" sz="2000" b="1" dirty="0" smtClean="0"/>
              <a:t>moved</a:t>
            </a:r>
            <a:r>
              <a:rPr lang="en-US" sz="2000" dirty="0" smtClean="0"/>
              <a:t> with the marine currents to </a:t>
            </a:r>
            <a:r>
              <a:rPr lang="en-US" sz="2000" b="1" dirty="0" smtClean="0"/>
              <a:t>generate electricity</a:t>
            </a:r>
            <a:r>
              <a:rPr lang="en-US" sz="2000" dirty="0" smtClean="0"/>
              <a:t>.</a:t>
            </a:r>
          </a:p>
          <a:p>
            <a:r>
              <a:rPr lang="en-US" sz="2000" dirty="0" smtClean="0"/>
              <a:t>Few examples being the Gulf Stream, North Atlantic Drift, etc.</a:t>
            </a:r>
          </a:p>
          <a:p>
            <a:pPr algn="just"/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4643438" y="3714752"/>
            <a:ext cx="4143404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Tidal Energy-</a:t>
            </a:r>
          </a:p>
          <a:p>
            <a:pPr>
              <a:buFont typeface="Wingdings" pitchFamily="2" charset="2"/>
              <a:buChar char="v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conventional hydroelectric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dams, power plants.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India is expected to have 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9,000 MW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of tidal energy potential.</a:t>
            </a:r>
          </a:p>
          <a:p>
            <a:pPr>
              <a:buFont typeface="Wingdings" pitchFamily="2" charset="2"/>
              <a:buChar char="v"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major tidal wave power project costing of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Rs.5000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crores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at Gulf of Kutch in Gujarat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Can hydropower be part of a clean energy future? - Energy Monito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1472" y="3500438"/>
            <a:ext cx="3857652" cy="2571768"/>
          </a:xfrm>
          <a:prstGeom prst="rect">
            <a:avLst/>
          </a:prstGeom>
          <a:noFill/>
        </p:spPr>
      </p:pic>
      <p:sp>
        <p:nvSpPr>
          <p:cNvPr id="8" name="Left Arrow Callout 7"/>
          <p:cNvSpPr/>
          <p:nvPr/>
        </p:nvSpPr>
        <p:spPr>
          <a:xfrm>
            <a:off x="3286116" y="3714752"/>
            <a:ext cx="5357850" cy="1643074"/>
          </a:xfrm>
          <a:prstGeom prst="leftArrowCallout">
            <a:avLst>
              <a:gd name="adj1" fmla="val 23591"/>
              <a:gd name="adj2" fmla="val 26409"/>
              <a:gd name="adj3" fmla="val 25000"/>
              <a:gd name="adj4" fmla="val 64977"/>
            </a:avLst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latin typeface="Arial" pitchFamily="34" charset="0"/>
                <a:cs typeface="Arial" pitchFamily="34" charset="0"/>
              </a:rPr>
              <a:t>potential of 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Tidal Energy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 is about 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12455 MW,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at 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Kutch regions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ight Arrow Callout 8"/>
          <p:cNvSpPr/>
          <p:nvPr/>
        </p:nvSpPr>
        <p:spPr>
          <a:xfrm>
            <a:off x="714348" y="1357298"/>
            <a:ext cx="6286544" cy="1285884"/>
          </a:xfrm>
          <a:prstGeom prst="rightArrowCallout">
            <a:avLst>
              <a:gd name="adj1" fmla="val 25000"/>
              <a:gd name="adj2" fmla="val 27701"/>
              <a:gd name="adj3" fmla="val 88957"/>
              <a:gd name="adj4" fmla="val 6497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T</a:t>
            </a:r>
            <a:r>
              <a:rPr lang="en-US" dirty="0" smtClean="0"/>
              <a:t>heoretical </a:t>
            </a:r>
            <a:r>
              <a:rPr lang="en-US" dirty="0" smtClean="0"/>
              <a:t>potential of </a:t>
            </a:r>
            <a:r>
              <a:rPr lang="en-US" b="1" dirty="0" smtClean="0"/>
              <a:t>180,000 MW</a:t>
            </a:r>
            <a:r>
              <a:rPr lang="en-US" dirty="0" smtClean="0"/>
              <a:t> </a:t>
            </a:r>
            <a:endParaRPr lang="en-US" dirty="0"/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3" animBg="1"/>
      <p:bldP spid="9" grpId="0" animBg="1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right blue watercolor texture background, hand painted Stock Photo by  ©nubephoto 664117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6"/>
            <a:ext cx="9143997" cy="6857994"/>
          </a:xfrm>
          <a:prstGeom prst="rect">
            <a:avLst/>
          </a:prstGeom>
          <a:noFill/>
        </p:spPr>
      </p:pic>
      <p:sp>
        <p:nvSpPr>
          <p:cNvPr id="4" name="TextBox 3"/>
          <p:cNvSpPr txBox="1"/>
          <p:nvPr/>
        </p:nvSpPr>
        <p:spPr>
          <a:xfrm>
            <a:off x="642910" y="2428868"/>
            <a:ext cx="7786742" cy="1015663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pPr algn="ctr"/>
            <a:r>
              <a:rPr lang="en-IN" sz="6000" dirty="0" smtClean="0"/>
              <a:t>Government Initiatives </a:t>
            </a:r>
            <a:endParaRPr lang="en-US" sz="6000" dirty="0"/>
          </a:p>
        </p:txBody>
      </p:sp>
      <p:sp>
        <p:nvSpPr>
          <p:cNvPr id="5" name="TextBox 4"/>
          <p:cNvSpPr txBox="1"/>
          <p:nvPr/>
        </p:nvSpPr>
        <p:spPr>
          <a:xfrm>
            <a:off x="1857356" y="3643314"/>
            <a:ext cx="58579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dirty="0" smtClean="0"/>
              <a:t> </a:t>
            </a:r>
            <a:r>
              <a:rPr lang="en-IN" sz="2400" dirty="0" smtClean="0">
                <a:latin typeface="Algerian" pitchFamily="82" charset="0"/>
              </a:rPr>
              <a:t>for promoting  blue economy </a:t>
            </a:r>
            <a:endParaRPr lang="en-US" sz="24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"/>
            <a:ext cx="9143997" cy="6857994"/>
          </a:xfrm>
          <a:prstGeom prst="rect">
            <a:avLst/>
          </a:prstGeom>
          <a:noFill/>
        </p:spPr>
      </p:pic>
      <p:pic>
        <p:nvPicPr>
          <p:cNvPr id="4098" name="Picture 2" descr="Deep Ocean Mission"/>
          <p:cNvPicPr>
            <a:picLocks noChangeAspect="1" noChangeArrowheads="1"/>
          </p:cNvPicPr>
          <p:nvPr/>
        </p:nvPicPr>
        <p:blipFill>
          <a:blip r:embed="rId3"/>
          <a:srcRect t="10145"/>
          <a:stretch>
            <a:fillRect/>
          </a:stretch>
        </p:blipFill>
        <p:spPr bwMode="auto">
          <a:xfrm>
            <a:off x="3055732" y="1142984"/>
            <a:ext cx="6088268" cy="5500702"/>
          </a:xfrm>
          <a:prstGeom prst="rect">
            <a:avLst/>
          </a:prstGeom>
          <a:noFill/>
        </p:spPr>
      </p:pic>
      <p:sp>
        <p:nvSpPr>
          <p:cNvPr id="11" name="Rectangle 10"/>
          <p:cNvSpPr/>
          <p:nvPr/>
        </p:nvSpPr>
        <p:spPr>
          <a:xfrm>
            <a:off x="2071670" y="214290"/>
            <a:ext cx="5201852" cy="70788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dirty="0" smtClean="0">
                <a:solidFill>
                  <a:schemeClr val="tx2">
                    <a:lumMod val="75000"/>
                  </a:schemeClr>
                </a:solidFill>
                <a:latin typeface="Algerian" pitchFamily="82" charset="0"/>
              </a:rPr>
              <a:t>Deep Ocean Mission</a:t>
            </a:r>
          </a:p>
        </p:txBody>
      </p:sp>
      <p:sp>
        <p:nvSpPr>
          <p:cNvPr id="7" name="Notched Right Arrow 6"/>
          <p:cNvSpPr/>
          <p:nvPr/>
        </p:nvSpPr>
        <p:spPr>
          <a:xfrm>
            <a:off x="357158" y="1357298"/>
            <a:ext cx="2928958" cy="1428760"/>
          </a:xfrm>
          <a:prstGeom prst="notch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IN" dirty="0" smtClean="0">
                <a:latin typeface="Arial" pitchFamily="34" charset="0"/>
                <a:cs typeface="Arial" pitchFamily="34" charset="0"/>
              </a:rPr>
              <a:t>Founded :</a:t>
            </a:r>
            <a:r>
              <a:rPr lang="en-US" b="1" dirty="0" smtClean="0"/>
              <a:t>2018</a:t>
            </a:r>
            <a:endParaRPr lang="en-IN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Notched Right Arrow 7"/>
          <p:cNvSpPr/>
          <p:nvPr/>
        </p:nvSpPr>
        <p:spPr>
          <a:xfrm>
            <a:off x="428596" y="2714620"/>
            <a:ext cx="2928958" cy="1571636"/>
          </a:xfrm>
          <a:prstGeom prst="notched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IN" dirty="0" smtClean="0">
                <a:latin typeface="Arial" pitchFamily="34" charset="0"/>
                <a:cs typeface="Arial" pitchFamily="34" charset="0"/>
              </a:rPr>
              <a:t>Ministry of Earth sciences </a:t>
            </a:r>
          </a:p>
        </p:txBody>
      </p:sp>
      <p:pic>
        <p:nvPicPr>
          <p:cNvPr id="29698" name="Picture 2" descr="Landmark deep-sea mission to boost ocean action | Commonwealth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2844" y="4572008"/>
            <a:ext cx="2786082" cy="21431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6"/>
            <a:ext cx="9143997" cy="6857994"/>
          </a:xfrm>
          <a:prstGeom prst="rect">
            <a:avLst/>
          </a:prstGeom>
          <a:noFill/>
        </p:spPr>
      </p:pic>
      <p:pic>
        <p:nvPicPr>
          <p:cNvPr id="166920" name="Picture 8" descr="Welcome on board Mission Samudrayaan, India's daring deep-sea manned voyage  - The Week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14942" y="1071546"/>
            <a:ext cx="3929058" cy="557214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2143108" y="285728"/>
            <a:ext cx="513153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IN" sz="3200" dirty="0" smtClean="0">
                <a:latin typeface="Algerian" pitchFamily="82" charset="0"/>
                <a:cs typeface="Arial" pitchFamily="34" charset="0"/>
              </a:rPr>
              <a:t>SAMUDRAYAAN Project </a:t>
            </a:r>
            <a:endParaRPr lang="en-US" sz="3200" dirty="0">
              <a:latin typeface="Algerian" pitchFamily="82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500034" y="1500174"/>
            <a:ext cx="42862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N" dirty="0" smtClean="0">
                <a:latin typeface="Arial" pitchFamily="34" charset="0"/>
                <a:cs typeface="Arial" pitchFamily="34" charset="0"/>
              </a:rPr>
              <a:t>Under phase -1(2021-2022) of DOM</a:t>
            </a: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Oct 29.2021</a:t>
            </a:r>
          </a:p>
          <a:p>
            <a:r>
              <a:rPr lang="en-IN" dirty="0" smtClean="0">
                <a:latin typeface="Arial" pitchFamily="34" charset="0"/>
                <a:cs typeface="Arial" pitchFamily="34" charset="0"/>
              </a:rPr>
              <a:t>NATIONAL INSTITUTE OF OCEAN TECHNOLOGY</a:t>
            </a:r>
            <a:endParaRPr lang="en-US" dirty="0"/>
          </a:p>
        </p:txBody>
      </p:sp>
      <p:sp>
        <p:nvSpPr>
          <p:cNvPr id="18" name="Pentagon 17"/>
          <p:cNvSpPr/>
          <p:nvPr/>
        </p:nvSpPr>
        <p:spPr>
          <a:xfrm>
            <a:off x="571472" y="2928934"/>
            <a:ext cx="4357718" cy="928694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dirty="0" smtClean="0">
                <a:latin typeface="Arial" pitchFamily="34" charset="0"/>
                <a:cs typeface="Arial" pitchFamily="34" charset="0"/>
              </a:rPr>
              <a:t>India’s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first manned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ocean mission </a:t>
            </a:r>
          </a:p>
        </p:txBody>
      </p:sp>
      <p:sp>
        <p:nvSpPr>
          <p:cNvPr id="19" name="Pentagon 18"/>
          <p:cNvSpPr/>
          <p:nvPr/>
        </p:nvSpPr>
        <p:spPr>
          <a:xfrm>
            <a:off x="571472" y="4000504"/>
            <a:ext cx="4214842" cy="1000132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send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3 men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into sea for deep-ocean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exploration and mining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of rare minerals.</a:t>
            </a:r>
            <a:endParaRPr lang="en-US" dirty="0"/>
          </a:p>
        </p:txBody>
      </p:sp>
      <p:sp>
        <p:nvSpPr>
          <p:cNvPr id="20" name="Pentagon 19"/>
          <p:cNvSpPr/>
          <p:nvPr/>
        </p:nvSpPr>
        <p:spPr>
          <a:xfrm>
            <a:off x="500034" y="5143512"/>
            <a:ext cx="4357718" cy="1143008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latin typeface="Arial" pitchFamily="34" charset="0"/>
                <a:cs typeface="Arial" pitchFamily="34" charset="0"/>
              </a:rPr>
              <a:t>submersible vehicle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can reach Depth of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6000 meters 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right blue watercolor texture background, hand painted Stock Photo by  ©nubephoto 664117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"/>
            <a:ext cx="9143997" cy="6857994"/>
          </a:xfrm>
          <a:prstGeom prst="rect">
            <a:avLst/>
          </a:prstGeom>
          <a:noFill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latin typeface="Algerian" pitchFamily="82" charset="0"/>
              </a:rPr>
              <a:t>India-Norway Task Force on Blue Economy</a:t>
            </a:r>
            <a:endParaRPr lang="en-US" dirty="0">
              <a:latin typeface="Algerian" pitchFamily="8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000496" y="1571612"/>
            <a:ext cx="514350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IN" sz="2400" dirty="0" smtClean="0">
                <a:latin typeface="Arial" pitchFamily="34" charset="0"/>
                <a:cs typeface="Arial" pitchFamily="34" charset="0"/>
              </a:rPr>
              <a:t>Launched in 2019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>
                <a:latin typeface="Arial" pitchFamily="34" charset="0"/>
                <a:cs typeface="Arial" pitchFamily="34" charset="0"/>
              </a:rPr>
              <a:t>Bilateral collaboration</a:t>
            </a:r>
          </a:p>
        </p:txBody>
      </p:sp>
      <p:pic>
        <p:nvPicPr>
          <p:cNvPr id="167938" name="Picture 2" descr="India-Norway Task Force on Blue Economy - Latest Current Affairs for  Competitive Exam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1571612"/>
            <a:ext cx="3143272" cy="1927860"/>
          </a:xfrm>
          <a:prstGeom prst="rect">
            <a:avLst/>
          </a:prstGeom>
          <a:noFill/>
        </p:spPr>
      </p:pic>
      <p:pic>
        <p:nvPicPr>
          <p:cNvPr id="167940" name="Picture 4" descr="India-Norway Task Force on Blue Econom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429000"/>
            <a:ext cx="3714744" cy="3143272"/>
          </a:xfrm>
          <a:prstGeom prst="rect">
            <a:avLst/>
          </a:prstGeom>
          <a:noFill/>
        </p:spPr>
      </p:pic>
      <p:sp>
        <p:nvSpPr>
          <p:cNvPr id="10" name="Pentagon 9"/>
          <p:cNvSpPr/>
          <p:nvPr/>
        </p:nvSpPr>
        <p:spPr>
          <a:xfrm flipH="1">
            <a:off x="3857620" y="2928934"/>
            <a:ext cx="4857752" cy="928694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2200" dirty="0" smtClean="0">
                <a:latin typeface="Arial" pitchFamily="34" charset="0"/>
                <a:cs typeface="Arial" pitchFamily="34" charset="0"/>
              </a:rPr>
              <a:t>Intends to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manage the resources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in the oceans in a sustainable manner</a:t>
            </a:r>
          </a:p>
        </p:txBody>
      </p:sp>
      <p:sp>
        <p:nvSpPr>
          <p:cNvPr id="11" name="Pentagon 10"/>
          <p:cNvSpPr/>
          <p:nvPr/>
        </p:nvSpPr>
        <p:spPr>
          <a:xfrm flipH="1">
            <a:off x="3929058" y="5500702"/>
            <a:ext cx="4857752" cy="928694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It also intends to </a:t>
            </a:r>
            <a:r>
              <a:rPr lang="en-US" sz="2200" b="1" dirty="0" err="1" smtClean="0">
                <a:latin typeface="Arial" pitchFamily="34" charset="0"/>
                <a:cs typeface="Arial" pitchFamily="34" charset="0"/>
              </a:rPr>
              <a:t>mobilise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 relevant stakeholders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from both Norway</a:t>
            </a:r>
          </a:p>
        </p:txBody>
      </p:sp>
      <p:sp>
        <p:nvSpPr>
          <p:cNvPr id="12" name="Pentagon 11"/>
          <p:cNvSpPr/>
          <p:nvPr/>
        </p:nvSpPr>
        <p:spPr>
          <a:xfrm flipH="1">
            <a:off x="4000496" y="4143380"/>
            <a:ext cx="4857752" cy="928694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Desire to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advance scientific knowledge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about oceans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right blue watercolor texture background, hand painted Stock Photo by  ©nubephoto 664117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32" y="0"/>
            <a:ext cx="9143997" cy="6857994"/>
          </a:xfrm>
          <a:prstGeom prst="rect">
            <a:avLst/>
          </a:prstGeom>
          <a:noFill/>
        </p:spPr>
      </p:pic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Algerian" pitchFamily="82" charset="0"/>
              </a:rPr>
              <a:t>O-SMART Scheme</a:t>
            </a:r>
            <a:br>
              <a:rPr lang="en-US" dirty="0" smtClean="0">
                <a:latin typeface="Algerian" pitchFamily="82" charset="0"/>
              </a:rPr>
            </a:br>
            <a:r>
              <a:rPr lang="en-US" sz="2000" dirty="0" smtClean="0"/>
              <a:t>Ocean Services, Technology, Observations, Resources </a:t>
            </a:r>
            <a:r>
              <a:rPr lang="en-US" sz="2000" dirty="0" err="1" smtClean="0"/>
              <a:t>Modelling</a:t>
            </a:r>
            <a:r>
              <a:rPr lang="en-US" sz="2000" dirty="0" smtClean="0"/>
              <a:t> and Science</a:t>
            </a:r>
            <a:endParaRPr lang="en-US" sz="2000" dirty="0">
              <a:latin typeface="Algerian" pitchFamily="8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500431" y="1428736"/>
            <a:ext cx="564357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IN" sz="2400" dirty="0" smtClean="0">
                <a:latin typeface="Arial" pitchFamily="34" charset="0"/>
                <a:cs typeface="Arial" pitchFamily="34" charset="0"/>
              </a:rPr>
              <a:t>Launched in 2018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Ministry of Earth Sciences</a:t>
            </a:r>
          </a:p>
          <a:p>
            <a:pPr>
              <a:buFont typeface="Wingdings" pitchFamily="2" charset="2"/>
              <a:buChar char="Ø"/>
            </a:pPr>
            <a:r>
              <a:rPr lang="en-US" sz="2400" dirty="0" smtClean="0"/>
              <a:t>2021-26 period at a cost of Rs 2,177 </a:t>
            </a:r>
            <a:r>
              <a:rPr lang="en-US" sz="2400" dirty="0" err="1" smtClean="0"/>
              <a:t>crore</a:t>
            </a:r>
            <a:endParaRPr lang="en-US" sz="2400" dirty="0" smtClean="0"/>
          </a:p>
          <a:p>
            <a:pPr>
              <a:buFont typeface="Wingdings" pitchFamily="2" charset="2"/>
              <a:buChar char="Ø"/>
            </a:pP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Pentagon 9"/>
          <p:cNvSpPr/>
          <p:nvPr/>
        </p:nvSpPr>
        <p:spPr>
          <a:xfrm flipH="1">
            <a:off x="4000496" y="3429000"/>
            <a:ext cx="4857752" cy="928694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400" dirty="0" smtClean="0"/>
              <a:t>Providing </a:t>
            </a:r>
            <a:r>
              <a:rPr lang="en-US" sz="2400" b="1" dirty="0" smtClean="0"/>
              <a:t>forecast services </a:t>
            </a:r>
            <a:endParaRPr lang="en-US" sz="2400" b="1" dirty="0"/>
          </a:p>
        </p:txBody>
      </p:sp>
      <p:sp>
        <p:nvSpPr>
          <p:cNvPr id="11" name="Pentagon 10"/>
          <p:cNvSpPr/>
          <p:nvPr/>
        </p:nvSpPr>
        <p:spPr>
          <a:xfrm flipH="1">
            <a:off x="3929058" y="5500702"/>
            <a:ext cx="4857752" cy="928694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400" dirty="0" smtClean="0"/>
              <a:t>Promotion of </a:t>
            </a:r>
            <a:r>
              <a:rPr lang="en-US" sz="2400" b="1" dirty="0" smtClean="0"/>
              <a:t>front-ranking research</a:t>
            </a:r>
            <a:r>
              <a:rPr lang="en-US" sz="2400" dirty="0" smtClean="0"/>
              <a:t> in ocean</a:t>
            </a:r>
            <a:endParaRPr lang="en-US" sz="2400" dirty="0"/>
          </a:p>
        </p:txBody>
      </p:sp>
      <p:sp>
        <p:nvSpPr>
          <p:cNvPr id="12" name="Pentagon 11"/>
          <p:cNvSpPr/>
          <p:nvPr/>
        </p:nvSpPr>
        <p:spPr>
          <a:xfrm flipH="1">
            <a:off x="3929058" y="4429132"/>
            <a:ext cx="4857752" cy="928694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2400" dirty="0" smtClean="0"/>
              <a:t>Development of t</a:t>
            </a:r>
            <a:r>
              <a:rPr lang="en-US" sz="2400" b="1" dirty="0" smtClean="0"/>
              <a:t>echnologies and exploratory </a:t>
            </a:r>
            <a:r>
              <a:rPr lang="en-US" sz="2400" dirty="0" smtClean="0"/>
              <a:t>surveys </a:t>
            </a:r>
            <a:endParaRPr lang="en-US" sz="2400" dirty="0"/>
          </a:p>
        </p:txBody>
      </p:sp>
      <p:pic>
        <p:nvPicPr>
          <p:cNvPr id="168962" name="Picture 2" descr="What is O-SMART Scheme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4000504"/>
            <a:ext cx="3571867" cy="2643182"/>
          </a:xfrm>
          <a:prstGeom prst="rect">
            <a:avLst/>
          </a:prstGeom>
          <a:noFill/>
        </p:spPr>
      </p:pic>
      <p:pic>
        <p:nvPicPr>
          <p:cNvPr id="168964" name="Picture 4" descr="O-SMART Scheme: Significance, Objectives, key Features and other details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7158" y="1571612"/>
            <a:ext cx="3000396" cy="21939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6"/>
            <a:ext cx="9143997" cy="6857994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500034" y="1500174"/>
            <a:ext cx="428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</a:p>
          <a:p>
            <a:endParaRPr lang="en-US" dirty="0" smtClean="0"/>
          </a:p>
        </p:txBody>
      </p:sp>
      <p:sp>
        <p:nvSpPr>
          <p:cNvPr id="18" name="Pentagon 17"/>
          <p:cNvSpPr/>
          <p:nvPr/>
        </p:nvSpPr>
        <p:spPr>
          <a:xfrm>
            <a:off x="285720" y="1500174"/>
            <a:ext cx="4357718" cy="928694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announced in 2015</a:t>
            </a:r>
          </a:p>
        </p:txBody>
      </p:sp>
      <p:sp>
        <p:nvSpPr>
          <p:cNvPr id="19" name="Pentagon 18"/>
          <p:cNvSpPr/>
          <p:nvPr/>
        </p:nvSpPr>
        <p:spPr>
          <a:xfrm>
            <a:off x="214282" y="2857496"/>
            <a:ext cx="4214842" cy="1571636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200" dirty="0" smtClean="0">
                <a:latin typeface="Arial" pitchFamily="34" charset="0"/>
                <a:cs typeface="Arial" pitchFamily="34" charset="0"/>
              </a:rPr>
              <a:t>aims to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turn the coastal areas into economic centers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for regional and global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maritime connectivity</a:t>
            </a:r>
            <a:endParaRPr lang="en-US" sz="2200" b="1" dirty="0"/>
          </a:p>
        </p:txBody>
      </p:sp>
      <p:sp>
        <p:nvSpPr>
          <p:cNvPr id="20" name="Pentagon 19"/>
          <p:cNvSpPr/>
          <p:nvPr/>
        </p:nvSpPr>
        <p:spPr>
          <a:xfrm>
            <a:off x="285720" y="4786322"/>
            <a:ext cx="4357718" cy="1143008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Objective of promoting </a:t>
            </a:r>
            <a:r>
              <a:rPr lang="en-US" sz="2200" b="1" dirty="0" smtClean="0">
                <a:latin typeface="Arial" pitchFamily="34" charset="0"/>
                <a:cs typeface="Arial" pitchFamily="34" charset="0"/>
              </a:rPr>
              <a:t>port-led development</a:t>
            </a:r>
            <a:r>
              <a:rPr lang="en-US" sz="2200" dirty="0" smtClean="0">
                <a:latin typeface="Arial" pitchFamily="34" charset="0"/>
                <a:cs typeface="Arial" pitchFamily="34" charset="0"/>
              </a:rPr>
              <a:t> in India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939784"/>
          </a:xfrm>
        </p:spPr>
        <p:txBody>
          <a:bodyPr/>
          <a:lstStyle/>
          <a:p>
            <a:r>
              <a:rPr lang="en-US" dirty="0" err="1" smtClean="0">
                <a:solidFill>
                  <a:srgbClr val="FF0000"/>
                </a:solidFill>
                <a:latin typeface="Algerian" pitchFamily="82" charset="0"/>
              </a:rPr>
              <a:t>Sagarmala</a:t>
            </a:r>
            <a:r>
              <a:rPr lang="en-US" dirty="0" smtClean="0">
                <a:solidFill>
                  <a:srgbClr val="FF0000"/>
                </a:solidFill>
                <a:latin typeface="Algerian" pitchFamily="82" charset="0"/>
              </a:rPr>
              <a:t> </a:t>
            </a:r>
            <a:r>
              <a:rPr lang="en-US" dirty="0" err="1" smtClean="0">
                <a:solidFill>
                  <a:srgbClr val="FF0000"/>
                </a:solidFill>
                <a:latin typeface="Algerian" pitchFamily="82" charset="0"/>
              </a:rPr>
              <a:t>Programme</a:t>
            </a:r>
            <a:endParaRPr lang="en-US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171010" name="Picture 2" descr="National Sagarmala Apex Committe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071546"/>
            <a:ext cx="4290378" cy="53578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" y="6"/>
            <a:ext cx="9143997" cy="6857994"/>
          </a:xfrm>
          <a:prstGeom prst="rect">
            <a:avLst/>
          </a:prstGeom>
          <a:noFill/>
        </p:spPr>
      </p:pic>
      <p:sp>
        <p:nvSpPr>
          <p:cNvPr id="5" name="Rectangle 4"/>
          <p:cNvSpPr/>
          <p:nvPr/>
        </p:nvSpPr>
        <p:spPr>
          <a:xfrm>
            <a:off x="285720" y="571480"/>
            <a:ext cx="62199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lgerian" pitchFamily="82" charset="0"/>
              </a:rPr>
              <a:t>The key areas of the </a:t>
            </a:r>
            <a:r>
              <a:rPr lang="en-US" sz="2400" dirty="0" err="1" smtClean="0">
                <a:latin typeface="Algerian" pitchFamily="82" charset="0"/>
              </a:rPr>
              <a:t>Programme</a:t>
            </a:r>
            <a:r>
              <a:rPr lang="en-US" sz="2400" dirty="0" smtClean="0">
                <a:latin typeface="Algerian" pitchFamily="82" charset="0"/>
              </a:rPr>
              <a:t> are</a:t>
            </a:r>
            <a:endParaRPr lang="en-US" sz="2400" dirty="0">
              <a:latin typeface="Algerian" pitchFamily="82" charset="0"/>
            </a:endParaRPr>
          </a:p>
        </p:txBody>
      </p:sp>
      <p:graphicFrame>
        <p:nvGraphicFramePr>
          <p:cNvPr id="6" name="Diagram 5"/>
          <p:cNvGraphicFramePr/>
          <p:nvPr/>
        </p:nvGraphicFramePr>
        <p:xfrm>
          <a:off x="714348" y="1357298"/>
          <a:ext cx="7643866" cy="47863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4578" name="Picture 2" descr="Sagar Mala project - Wikipedia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929454" y="214290"/>
            <a:ext cx="1905000" cy="112395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85720" y="1000108"/>
            <a:ext cx="3786214" cy="40892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0483" name="Picture 1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71934" y="3929066"/>
            <a:ext cx="4020696" cy="27146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0484" name="Picture 20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143504" y="500042"/>
            <a:ext cx="4000496" cy="34585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" name="TextBox 25"/>
          <p:cNvSpPr txBox="1"/>
          <p:nvPr/>
        </p:nvSpPr>
        <p:spPr>
          <a:xfrm>
            <a:off x="357158" y="285728"/>
            <a:ext cx="65008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4800" dirty="0" smtClean="0">
                <a:latin typeface="Viner Hand ITC" pitchFamily="66" charset="0"/>
              </a:rPr>
              <a:t>Ocean is suffering… </a:t>
            </a:r>
            <a:endParaRPr lang="en-US" sz="2800" dirty="0">
              <a:latin typeface="Viner Hand ITC" pitchFamily="66" charset="0"/>
            </a:endParaRPr>
          </a:p>
        </p:txBody>
      </p:sp>
    </p:spTree>
    <p:custDataLst>
      <p:tags r:id="rId1"/>
    </p:custData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904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904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90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90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" y="6"/>
            <a:ext cx="9143997" cy="6857994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42910" y="1071546"/>
            <a:ext cx="7929618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Department of Forests and Environment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Assistance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: World Bank +Ministry of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Enviroment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forest and climate change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Scientific and Technical input: The National Centre for Sustainable Coastal Management (NCSCM), Chennai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West Bengal, Gujarat and Orissa have been selected under the ICZM plan. </a:t>
            </a:r>
          </a:p>
        </p:txBody>
      </p:sp>
      <p:graphicFrame>
        <p:nvGraphicFramePr>
          <p:cNvPr id="8" name="Diagram 7"/>
          <p:cNvGraphicFramePr/>
          <p:nvPr/>
        </p:nvGraphicFramePr>
        <p:xfrm>
          <a:off x="785786" y="3929066"/>
          <a:ext cx="7786742" cy="26480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" name="Rectangle 5"/>
          <p:cNvSpPr/>
          <p:nvPr/>
        </p:nvSpPr>
        <p:spPr>
          <a:xfrm>
            <a:off x="785786" y="428604"/>
            <a:ext cx="727154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dirty="0" smtClean="0">
                <a:latin typeface="Algerian" pitchFamily="82" charset="0"/>
              </a:rPr>
              <a:t>Integrated Coastal Zone Management Plan</a:t>
            </a:r>
            <a:endParaRPr lang="en-US" sz="2400" dirty="0"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7" cy="6857994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500034" y="1500174"/>
            <a:ext cx="42862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 </a:t>
            </a:r>
          </a:p>
          <a:p>
            <a:endParaRPr lang="en-US" dirty="0" smtClean="0"/>
          </a:p>
        </p:txBody>
      </p:sp>
      <p:sp>
        <p:nvSpPr>
          <p:cNvPr id="18" name="Pentagon 17"/>
          <p:cNvSpPr/>
          <p:nvPr/>
        </p:nvSpPr>
        <p:spPr>
          <a:xfrm>
            <a:off x="214282" y="1214422"/>
            <a:ext cx="7715304" cy="928694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/>
              <a:t>Ministry of Fisheries, Animal Husbandry and Dairying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58204" cy="939784"/>
          </a:xfrm>
        </p:spPr>
        <p:txBody>
          <a:bodyPr>
            <a:normAutofit/>
          </a:bodyPr>
          <a:lstStyle/>
          <a:p>
            <a:r>
              <a:rPr lang="en-US" sz="3200" dirty="0" smtClean="0">
                <a:solidFill>
                  <a:srgbClr val="FF0000"/>
                </a:solidFill>
                <a:latin typeface="Algerian" pitchFamily="82" charset="0"/>
              </a:rPr>
              <a:t>National fisheries Policy 2020</a:t>
            </a:r>
            <a:endParaRPr lang="en-US" sz="3200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10" name="Pentagon 9"/>
          <p:cNvSpPr/>
          <p:nvPr/>
        </p:nvSpPr>
        <p:spPr>
          <a:xfrm rot="16200000">
            <a:off x="-250052" y="3679022"/>
            <a:ext cx="3643314" cy="2714643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57158" y="4857760"/>
            <a:ext cx="242889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err="1" smtClean="0"/>
              <a:t>Develop,manage</a:t>
            </a:r>
            <a:r>
              <a:rPr lang="en-US" dirty="0" smtClean="0"/>
              <a:t> and regulate capture and culture </a:t>
            </a:r>
            <a:r>
              <a:rPr lang="en-US" b="1" dirty="0" smtClean="0"/>
              <a:t>fisheries</a:t>
            </a:r>
            <a:r>
              <a:rPr lang="en-US" dirty="0" smtClean="0"/>
              <a:t> in a </a:t>
            </a:r>
            <a:r>
              <a:rPr lang="en-US" b="1" dirty="0" smtClean="0"/>
              <a:t>sustainable manner based</a:t>
            </a:r>
            <a:endParaRPr lang="en-US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714348" y="4286256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>
                <a:latin typeface="Algerian" pitchFamily="82" charset="0"/>
              </a:rPr>
              <a:t>objective </a:t>
            </a:r>
            <a:endParaRPr lang="en-US" sz="2400" dirty="0">
              <a:latin typeface="Algerian" pitchFamily="82" charset="0"/>
            </a:endParaRPr>
          </a:p>
        </p:txBody>
      </p:sp>
      <p:sp>
        <p:nvSpPr>
          <p:cNvPr id="14" name="Pentagon 13"/>
          <p:cNvSpPr/>
          <p:nvPr/>
        </p:nvSpPr>
        <p:spPr>
          <a:xfrm rot="16200000">
            <a:off x="2893207" y="4107661"/>
            <a:ext cx="3000396" cy="2214578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500430" y="4357694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Algerian" pitchFamily="82" charset="0"/>
              </a:rPr>
              <a:t>Vision</a:t>
            </a:r>
            <a:endParaRPr lang="en-US" sz="2400" dirty="0">
              <a:latin typeface="Algerian" pitchFamily="8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286116" y="4786322"/>
            <a:ext cx="221457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rgbClr val="FF0000"/>
                </a:solidFill>
              </a:rPr>
              <a:t>To develop an </a:t>
            </a:r>
            <a:r>
              <a:rPr lang="en-US" b="1" dirty="0" smtClean="0">
                <a:solidFill>
                  <a:srgbClr val="FF0000"/>
                </a:solidFill>
              </a:rPr>
              <a:t>ecologically healthy, economically viable and socially </a:t>
            </a:r>
            <a:r>
              <a:rPr lang="en-US" dirty="0" smtClean="0">
                <a:solidFill>
                  <a:srgbClr val="FF0000"/>
                </a:solidFill>
              </a:rPr>
              <a:t>inclusive fisheries sector</a:t>
            </a:r>
            <a:endParaRPr lang="en-US" dirty="0"/>
          </a:p>
        </p:txBody>
      </p:sp>
      <p:sp>
        <p:nvSpPr>
          <p:cNvPr id="21" name="Pentagon 20"/>
          <p:cNvSpPr/>
          <p:nvPr/>
        </p:nvSpPr>
        <p:spPr>
          <a:xfrm rot="16200000">
            <a:off x="5715008" y="4071942"/>
            <a:ext cx="2786082" cy="2357454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072198" y="5000636"/>
            <a:ext cx="214314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To develop and </a:t>
            </a:r>
            <a:r>
              <a:rPr lang="en-US" b="1" dirty="0" smtClean="0"/>
              <a:t>manage fisheries resource</a:t>
            </a:r>
            <a:r>
              <a:rPr lang="en-US" dirty="0" smtClean="0"/>
              <a:t>s and conserve  of the country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6286512" y="4429132"/>
            <a:ext cx="1785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 smtClean="0">
                <a:latin typeface="Algerian" pitchFamily="82" charset="0"/>
              </a:rPr>
              <a:t>Mission </a:t>
            </a:r>
            <a:endParaRPr lang="en-US" sz="2400" dirty="0">
              <a:latin typeface="Algerian" pitchFamily="82" charset="0"/>
            </a:endParaRPr>
          </a:p>
        </p:txBody>
      </p:sp>
      <p:sp>
        <p:nvSpPr>
          <p:cNvPr id="181250" name="AutoShape 2" descr="Goa government admits to drop in fish cat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1252" name="AutoShape 4" descr="Goa government admits to drop in fish cat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81254" name="Picture 6" descr="Blue Revolution | Department of Fisheries, GoI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214554"/>
            <a:ext cx="3857652" cy="15814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6"/>
            <a:ext cx="9143997" cy="6857994"/>
          </a:xfrm>
          <a:prstGeom prst="rect">
            <a:avLst/>
          </a:prstGeom>
          <a:noFill/>
        </p:spPr>
      </p:pic>
      <p:sp>
        <p:nvSpPr>
          <p:cNvPr id="15" name="Rectangle 14"/>
          <p:cNvSpPr/>
          <p:nvPr/>
        </p:nvSpPr>
        <p:spPr>
          <a:xfrm>
            <a:off x="285720" y="1428736"/>
            <a:ext cx="778674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Launched:- 2020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Focused and sustainable development of the fisheries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 sector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250" name="AutoShape 2" descr="Goa government admits to drop in fish cat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81252" name="AutoShape 4" descr="Goa government admits to drop in fish catch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63814" y="240443"/>
            <a:ext cx="59941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srgbClr val="FF0000"/>
                </a:solidFill>
                <a:latin typeface="Algerian" pitchFamily="82" charset="0"/>
                <a:cs typeface="Times New Roman" pitchFamily="18" charset="0"/>
              </a:rPr>
              <a:t>P</a:t>
            </a:r>
            <a:r>
              <a:rPr lang="en-US" sz="3200" dirty="0" smtClean="0">
                <a:solidFill>
                  <a:srgbClr val="FF0000"/>
                </a:solidFill>
                <a:latin typeface="Algerian" pitchFamily="82" charset="0"/>
                <a:cs typeface="Times New Roman" pitchFamily="18" charset="0"/>
              </a:rPr>
              <a:t>radhan </a:t>
            </a:r>
            <a:r>
              <a:rPr lang="en-US" sz="3200" dirty="0">
                <a:solidFill>
                  <a:srgbClr val="FF0000"/>
                </a:solidFill>
                <a:latin typeface="Algerian" pitchFamily="82" charset="0"/>
                <a:cs typeface="Times New Roman" pitchFamily="18" charset="0"/>
              </a:rPr>
              <a:t>M</a:t>
            </a:r>
            <a:r>
              <a:rPr lang="en-US" sz="3200" dirty="0" smtClean="0">
                <a:solidFill>
                  <a:srgbClr val="FF0000"/>
                </a:solidFill>
                <a:latin typeface="Algerian" pitchFamily="82" charset="0"/>
                <a:cs typeface="Times New Roman" pitchFamily="18" charset="0"/>
              </a:rPr>
              <a:t>antri </a:t>
            </a:r>
            <a:r>
              <a:rPr lang="en-US" sz="3200" dirty="0">
                <a:solidFill>
                  <a:srgbClr val="FF0000"/>
                </a:solidFill>
                <a:latin typeface="Algerian" pitchFamily="82" charset="0"/>
                <a:cs typeface="Times New Roman" pitchFamily="18" charset="0"/>
              </a:rPr>
              <a:t>M</a:t>
            </a:r>
            <a:r>
              <a:rPr lang="en-US" sz="3200" dirty="0" smtClean="0">
                <a:solidFill>
                  <a:srgbClr val="FF0000"/>
                </a:solidFill>
                <a:latin typeface="Algerian" pitchFamily="82" charset="0"/>
                <a:cs typeface="Times New Roman" pitchFamily="18" charset="0"/>
              </a:rPr>
              <a:t>atsya </a:t>
            </a:r>
            <a:r>
              <a:rPr lang="en-US" sz="3200" dirty="0">
                <a:solidFill>
                  <a:srgbClr val="FF0000"/>
                </a:solidFill>
                <a:latin typeface="Algerian" pitchFamily="82" charset="0"/>
                <a:cs typeface="Times New Roman" pitchFamily="18" charset="0"/>
              </a:rPr>
              <a:t>S</a:t>
            </a:r>
            <a:r>
              <a:rPr lang="en-US" sz="3200" dirty="0" smtClean="0">
                <a:solidFill>
                  <a:srgbClr val="FF0000"/>
                </a:solidFill>
                <a:latin typeface="Algerian" pitchFamily="82" charset="0"/>
                <a:cs typeface="Times New Roman" pitchFamily="18" charset="0"/>
              </a:rPr>
              <a:t>ampada Yojana (PMMSY)</a:t>
            </a:r>
            <a:endParaRPr lang="en-US" sz="3200" dirty="0">
              <a:solidFill>
                <a:srgbClr val="FF0000"/>
              </a:solidFill>
              <a:latin typeface="Algerian" pitchFamily="82" charset="0"/>
              <a:cs typeface="Times New Roman" pitchFamily="18" charset="0"/>
            </a:endParaRPr>
          </a:p>
        </p:txBody>
      </p:sp>
      <p:sp>
        <p:nvSpPr>
          <p:cNvPr id="28" name="Pentagon 27"/>
          <p:cNvSpPr/>
          <p:nvPr/>
        </p:nvSpPr>
        <p:spPr>
          <a:xfrm>
            <a:off x="214282" y="3071810"/>
            <a:ext cx="7429552" cy="500066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/>
              <a:t>Enhance fish production</a:t>
            </a:r>
            <a:r>
              <a:rPr lang="en-US" sz="2400" dirty="0" smtClean="0"/>
              <a:t> by an additional 70 </a:t>
            </a:r>
            <a:r>
              <a:rPr lang="en-US" sz="2400" dirty="0" err="1" smtClean="0"/>
              <a:t>lakh</a:t>
            </a:r>
            <a:r>
              <a:rPr lang="en-US" sz="2400" dirty="0" smtClean="0"/>
              <a:t> </a:t>
            </a:r>
            <a:r>
              <a:rPr lang="en-US" sz="2400" dirty="0" err="1" smtClean="0"/>
              <a:t>tonne</a:t>
            </a:r>
            <a:r>
              <a:rPr lang="en-US" sz="2400" dirty="0" smtClean="0"/>
              <a:t> 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Pentagon 28"/>
          <p:cNvSpPr/>
          <p:nvPr/>
        </p:nvSpPr>
        <p:spPr>
          <a:xfrm>
            <a:off x="214282" y="3643314"/>
            <a:ext cx="8715436" cy="500066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dirty="0" smtClean="0"/>
              <a:t>Increase fisheries export earnings to Rs.1,00,000 </a:t>
            </a:r>
            <a:r>
              <a:rPr lang="en-US" sz="2400" dirty="0" err="1" smtClean="0"/>
              <a:t>crore</a:t>
            </a:r>
            <a:r>
              <a:rPr lang="en-US" sz="2400" dirty="0" smtClean="0"/>
              <a:t> by 2024-25.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Pentagon 29"/>
          <p:cNvSpPr/>
          <p:nvPr/>
        </p:nvSpPr>
        <p:spPr>
          <a:xfrm>
            <a:off x="214282" y="4214818"/>
            <a:ext cx="7429552" cy="500066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/>
              <a:t>Double the income </a:t>
            </a:r>
            <a:r>
              <a:rPr lang="en-US" sz="2400" dirty="0" smtClean="0"/>
              <a:t>of fishers and fish farmers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Pentagon 30"/>
          <p:cNvSpPr/>
          <p:nvPr/>
        </p:nvSpPr>
        <p:spPr>
          <a:xfrm>
            <a:off x="214282" y="4857760"/>
            <a:ext cx="7572428" cy="500066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US" sz="2400" b="1" dirty="0" smtClean="0"/>
          </a:p>
          <a:p>
            <a:r>
              <a:rPr lang="en-US" sz="2400" b="1" dirty="0" smtClean="0"/>
              <a:t>Reduce post-harvest losses</a:t>
            </a:r>
            <a:r>
              <a:rPr lang="en-US" sz="2400" dirty="0" smtClean="0"/>
              <a:t> from 20-25% to about 10%.</a:t>
            </a:r>
          </a:p>
          <a:p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Pentagon 31"/>
          <p:cNvSpPr/>
          <p:nvPr/>
        </p:nvSpPr>
        <p:spPr>
          <a:xfrm>
            <a:off x="214282" y="5429264"/>
            <a:ext cx="7572428" cy="500066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400" b="1" dirty="0" smtClean="0"/>
              <a:t>Generate</a:t>
            </a:r>
            <a:r>
              <a:rPr lang="en-US" sz="2400" dirty="0" smtClean="0"/>
              <a:t> an additional 55 lakhs.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3" name="Content Placeholder 4" descr="pmmsy-logo.pn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500826" y="428604"/>
            <a:ext cx="2071702" cy="1867990"/>
          </a:xfrm>
          <a:prstGeom prst="ellipse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3999" cy="6857999"/>
          </a:xfrm>
          <a:prstGeom prst="rect">
            <a:avLst/>
          </a:prstGeom>
          <a:noFill/>
        </p:spPr>
      </p:pic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53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500174"/>
            <a:ext cx="2262220" cy="242889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43042" y="1428737"/>
            <a:ext cx="2046628" cy="251624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06571" y="1428737"/>
            <a:ext cx="2008541" cy="251624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32013" y="1428735"/>
            <a:ext cx="2129135" cy="2516247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4214818"/>
            <a:ext cx="2226141" cy="230067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341713" y="4123944"/>
            <a:ext cx="2047957" cy="241497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05242" y="4095364"/>
            <a:ext cx="2009870" cy="244355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645606" y="4095364"/>
            <a:ext cx="2121990" cy="244355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340411" y="103428"/>
            <a:ext cx="415370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Achievements of PMMSY</a:t>
            </a:r>
            <a:endParaRPr lang="en-US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40411" y="626648"/>
            <a:ext cx="56652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Approved Activities under Pradhan Mantri Matsya Sampada Yojana till </a:t>
            </a:r>
            <a:r>
              <a:rPr lang="en-US" dirty="0" smtClean="0"/>
              <a:t>date:-</a:t>
            </a:r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53844812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3999" cy="6857999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4287" r="5351"/>
          <a:stretch/>
        </p:blipFill>
        <p:spPr>
          <a:xfrm>
            <a:off x="244929" y="509324"/>
            <a:ext cx="1949631" cy="292620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5992" y="509325"/>
            <a:ext cx="2121990" cy="292620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79413" y="509325"/>
            <a:ext cx="2186293" cy="292620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6"/>
          <a:srcRect l="3279" r="3590"/>
          <a:stretch/>
        </p:blipFill>
        <p:spPr>
          <a:xfrm>
            <a:off x="6897137" y="509324"/>
            <a:ext cx="2043398" cy="286742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4929" y="3669933"/>
            <a:ext cx="1949631" cy="2686425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8"/>
          <a:srcRect l="5348" r="5544"/>
          <a:stretch/>
        </p:blipFill>
        <p:spPr>
          <a:xfrm>
            <a:off x="2325992" y="3669933"/>
            <a:ext cx="2121990" cy="26864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79413" y="3669933"/>
            <a:ext cx="2186293" cy="2686425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897137" y="3659595"/>
            <a:ext cx="2043398" cy="2707101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9209652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right blue watercolor texture background, hand painted Stock Photo by  ©nubephoto 664117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</p:spPr>
      </p:pic>
      <p:sp>
        <p:nvSpPr>
          <p:cNvPr id="4" name="Rectangle 3"/>
          <p:cNvSpPr/>
          <p:nvPr/>
        </p:nvSpPr>
        <p:spPr>
          <a:xfrm>
            <a:off x="785786" y="500042"/>
            <a:ext cx="75724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smtClean="0">
                <a:solidFill>
                  <a:srgbClr val="FF0000"/>
                </a:solidFill>
                <a:latin typeface="Algerian" pitchFamily="82" charset="0"/>
              </a:rPr>
              <a:t>CHALLENGES TO THE BLUE ECONOMY</a:t>
            </a:r>
            <a:endParaRPr lang="en-US" sz="3200" dirty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472" y="1357298"/>
            <a:ext cx="692948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Unsustainable extraction from marine resource </a:t>
            </a: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IN" sz="2000" b="1" dirty="0" err="1" smtClean="0">
                <a:latin typeface="Arial" pitchFamily="34" charset="0"/>
                <a:cs typeface="Arial" pitchFamily="34" charset="0"/>
              </a:rPr>
              <a:t>Eg</a:t>
            </a:r>
            <a:r>
              <a:rPr lang="en-IN" sz="2000" b="1" dirty="0" smtClean="0">
                <a:latin typeface="Arial" pitchFamily="34" charset="0"/>
                <a:cs typeface="Arial" pitchFamily="34" charset="0"/>
              </a:rPr>
              <a:t>: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Unsustainable fishing- according to (FAO 2016)</a:t>
            </a:r>
            <a:endParaRPr lang="en-US" sz="2000" dirty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428596" y="2214554"/>
          <a:ext cx="7429552" cy="17983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786082"/>
                <a:gridCol w="4643470"/>
              </a:tblGrid>
              <a:tr h="346710">
                <a:tc>
                  <a:txBody>
                    <a:bodyPr/>
                    <a:lstStyle/>
                    <a:p>
                      <a:r>
                        <a:rPr lang="en-IN" sz="2000" dirty="0" smtClean="0"/>
                        <a:t>57% of</a:t>
                      </a:r>
                      <a:r>
                        <a:rPr lang="en-IN" sz="2000" baseline="0" dirty="0" smtClean="0"/>
                        <a:t> fish stock 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fully exploited 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346710">
                <a:tc>
                  <a:txBody>
                    <a:bodyPr/>
                    <a:lstStyle/>
                    <a:p>
                      <a:r>
                        <a:rPr lang="en-IN" sz="2000" dirty="0" smtClean="0"/>
                        <a:t>30% of fish</a:t>
                      </a:r>
                      <a:r>
                        <a:rPr lang="en-IN" sz="2000" baseline="0" dirty="0" smtClean="0"/>
                        <a:t> stock 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 over-exploited, depleted, or recovering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606742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roughly 11–26 million per annum  tons of fish catch 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illegal, unreported, and unregulated fishing</a:t>
                      </a:r>
                      <a:endParaRPr lang="en-US" sz="2000" b="0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8" name="Rectangle 7"/>
          <p:cNvSpPr/>
          <p:nvPr/>
        </p:nvSpPr>
        <p:spPr>
          <a:xfrm>
            <a:off x="428596" y="4286256"/>
            <a:ext cx="735811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Marine pollution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such as in the form of excess nutrients from untreated sewerage, agricultural runoff, and marine debris such as plastics.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right blue watercolor texture background, hand painted Stock Photo by  ©nubephoto 664117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3999" cy="6857999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>
          <a:xfrm>
            <a:off x="571472" y="500043"/>
            <a:ext cx="8001056" cy="58785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Impacts of climate change: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which leads to changes in sea temperature, acidity, and major oceanic currents, among others, already threaten marine life, habitats, and the communities.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Unfair trade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Ineffective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goverment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institutions,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 Inadequate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economic incentives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Technological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advancement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Lack of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full implementation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&amp; other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legal instruments</a:t>
            </a:r>
          </a:p>
          <a:p>
            <a:pPr algn="just">
              <a:lnSpc>
                <a:spcPct val="150000"/>
              </a:lnSpc>
              <a:buFont typeface="Wingdings" pitchFamily="2" charset="2"/>
              <a:buChar char="Ø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Insufficient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application of management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tools have often led to poorly regulated activities. </a:t>
            </a:r>
            <a:endParaRPr lang="en-US" sz="2000" b="1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sz="2400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Ø"/>
            </a:pPr>
            <a:endParaRPr lang="en-IN" sz="2000" dirty="0" smtClean="0">
              <a:latin typeface="Arial" pitchFamily="34" charset="0"/>
              <a:cs typeface="Arial" pitchFamily="34" charset="0"/>
            </a:endParaRPr>
          </a:p>
          <a:p>
            <a:endParaRPr lang="en-IN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3999" cy="6857999"/>
          </a:xfrm>
          <a:prstGeom prst="rect">
            <a:avLst/>
          </a:prstGeom>
          <a:noFill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285720" y="1142984"/>
          <a:ext cx="8358246" cy="535785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857388"/>
                <a:gridCol w="6500858"/>
              </a:tblGrid>
              <a:tr h="478383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Area of Work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strategies</a:t>
                      </a:r>
                      <a:endParaRPr lang="en-US" dirty="0"/>
                    </a:p>
                  </a:txBody>
                  <a:tcPr/>
                </a:tc>
              </a:tr>
              <a:tr h="1950923">
                <a:tc>
                  <a:txBody>
                    <a:bodyPr/>
                    <a:lstStyle/>
                    <a:p>
                      <a:pPr algn="l"/>
                      <a:r>
                        <a:rPr lang="en-US" sz="2000" kern="1200" dirty="0" smtClean="0"/>
                        <a:t>Technology transfer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b="1" kern="1200" dirty="0" smtClean="0"/>
                        <a:t>Improved techniques </a:t>
                      </a:r>
                      <a:r>
                        <a:rPr lang="en-US" sz="2000" kern="1200" dirty="0" smtClean="0"/>
                        <a:t>of </a:t>
                      </a:r>
                      <a:r>
                        <a:rPr lang="en-US" sz="2000" kern="1200" dirty="0" err="1" smtClean="0"/>
                        <a:t>mariculture</a:t>
                      </a:r>
                      <a:r>
                        <a:rPr lang="en-US" sz="2000" kern="1200" dirty="0" smtClean="0"/>
                        <a:t> and aqua culture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kern="1200" dirty="0" smtClean="0"/>
                        <a:t>Introduction of modern craft and gear material for fishing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b="1" kern="1200" dirty="0" smtClean="0"/>
                        <a:t>Scientific post- harvest practices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b="1" kern="1200" dirty="0" smtClean="0"/>
                        <a:t>Diversified technology application </a:t>
                      </a:r>
                      <a:r>
                        <a:rPr lang="en-US" sz="2000" kern="1200" dirty="0" smtClean="0"/>
                        <a:t>in fisheries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kern="1200" dirty="0" smtClean="0"/>
                        <a:t> Introduction of </a:t>
                      </a:r>
                      <a:r>
                        <a:rPr lang="en-US" sz="2000" b="1" kern="1200" dirty="0" smtClean="0"/>
                        <a:t>innovative technology application </a:t>
                      </a:r>
                      <a:r>
                        <a:rPr lang="en-US" sz="2000" kern="1200" dirty="0" smtClean="0"/>
                        <a:t>methods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783215">
                <a:tc>
                  <a:txBody>
                    <a:bodyPr/>
                    <a:lstStyle/>
                    <a:p>
                      <a:pPr marL="0" marR="62865" indent="-22860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25145" algn="l"/>
                          <a:tab pos="1347470" algn="l"/>
                        </a:tabLst>
                      </a:pPr>
                      <a:r>
                        <a:rPr lang="en-IN" sz="2000" dirty="0" smtClean="0"/>
                        <a:t>Information support service</a:t>
                      </a:r>
                      <a:endParaRPr lang="en-US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kern="1200" dirty="0" smtClean="0"/>
                        <a:t>Information support to fishermen </a:t>
                      </a:r>
                      <a:r>
                        <a:rPr lang="en-US" sz="2000" b="1" kern="1200" dirty="0" smtClean="0"/>
                        <a:t>about prices, types and availability of known and new fishing inputs</a:t>
                      </a:r>
                      <a:endParaRPr lang="en-US" sz="2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</a:tr>
              <a:tr h="1362114">
                <a:tc>
                  <a:txBody>
                    <a:bodyPr/>
                    <a:lstStyle/>
                    <a:p>
                      <a:pPr marL="0" marR="62865" indent="-22860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25145" algn="l"/>
                          <a:tab pos="1347470" algn="l"/>
                        </a:tabLst>
                      </a:pPr>
                      <a:r>
                        <a:rPr lang="en-IN" sz="2000" dirty="0" smtClean="0"/>
                        <a:t>Marketing and </a:t>
                      </a:r>
                      <a:r>
                        <a:rPr lang="en-IN" sz="2000" dirty="0" err="1" smtClean="0"/>
                        <a:t>distrubution</a:t>
                      </a:r>
                      <a:r>
                        <a:rPr lang="en-IN" sz="2000" dirty="0" smtClean="0"/>
                        <a:t> </a:t>
                      </a:r>
                      <a:endParaRPr lang="en-US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kern="1200" dirty="0" smtClean="0"/>
                        <a:t>Provision of </a:t>
                      </a:r>
                      <a:r>
                        <a:rPr lang="en-US" sz="2000" b="1" kern="1200" dirty="0" smtClean="0"/>
                        <a:t>real time marketing information </a:t>
                      </a:r>
                      <a:r>
                        <a:rPr lang="en-US" sz="2000" kern="1200" dirty="0" smtClean="0"/>
                        <a:t>to fishermen.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kern="1200" dirty="0" smtClean="0"/>
                        <a:t>Strengthening the position of the fishermen against middlemen by organizational and financial support of marketing.</a:t>
                      </a:r>
                      <a:endParaRPr lang="en-US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</a:tr>
              <a:tr h="783215">
                <a:tc>
                  <a:txBody>
                    <a:bodyPr/>
                    <a:lstStyle/>
                    <a:p>
                      <a:pPr marL="0" marR="518795" indent="0" algn="l">
                        <a:lnSpc>
                          <a:spcPct val="108000"/>
                        </a:lnSpc>
                        <a:spcAft>
                          <a:spcPts val="0"/>
                        </a:spcAft>
                        <a:tabLst>
                          <a:tab pos="525145" algn="l"/>
                        </a:tabLst>
                      </a:pPr>
                      <a:r>
                        <a:rPr lang="en-IN" sz="2000" dirty="0" smtClean="0"/>
                        <a:t>Sustainable</a:t>
                      </a:r>
                      <a:r>
                        <a:rPr lang="en-IN" sz="2000" baseline="0" dirty="0" smtClean="0"/>
                        <a:t> fisheries </a:t>
                      </a:r>
                      <a:endParaRPr lang="en-US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000" b="1" dirty="0"/>
                        <a:t>Advising</a:t>
                      </a:r>
                      <a:r>
                        <a:rPr lang="en-US" sz="2000" b="1" spc="125" dirty="0"/>
                        <a:t> </a:t>
                      </a:r>
                      <a:r>
                        <a:rPr lang="en-US" sz="2000" b="1" dirty="0"/>
                        <a:t>and</a:t>
                      </a:r>
                      <a:r>
                        <a:rPr lang="en-US" sz="2000" b="1" spc="135" dirty="0"/>
                        <a:t> </a:t>
                      </a:r>
                      <a:r>
                        <a:rPr lang="en-US" sz="2000" b="1" dirty="0"/>
                        <a:t>educating</a:t>
                      </a:r>
                      <a:r>
                        <a:rPr lang="en-US" sz="2000" spc="135" dirty="0"/>
                        <a:t> </a:t>
                      </a:r>
                      <a:r>
                        <a:rPr lang="en-US" sz="2000" dirty="0"/>
                        <a:t>fishermen</a:t>
                      </a:r>
                      <a:r>
                        <a:rPr lang="en-US" sz="2000" spc="125" dirty="0"/>
                        <a:t> </a:t>
                      </a:r>
                      <a:r>
                        <a:rPr lang="en-US" sz="2000" dirty="0"/>
                        <a:t>in</a:t>
                      </a:r>
                      <a:r>
                        <a:rPr lang="en-US" sz="2000" spc="125" dirty="0"/>
                        <a:t> </a:t>
                      </a:r>
                      <a:r>
                        <a:rPr lang="en-US" sz="2000" b="1" dirty="0"/>
                        <a:t>resource</a:t>
                      </a:r>
                      <a:r>
                        <a:rPr lang="en-US" sz="2000" b="1" spc="135" dirty="0"/>
                        <a:t> </a:t>
                      </a:r>
                      <a:r>
                        <a:rPr lang="en-US" sz="2000" b="1" dirty="0"/>
                        <a:t>conservation</a:t>
                      </a:r>
                      <a:r>
                        <a:rPr lang="en-US" sz="2000" b="1" spc="135" dirty="0"/>
                        <a:t> </a:t>
                      </a:r>
                      <a:r>
                        <a:rPr lang="en-US" sz="2000" b="1" dirty="0"/>
                        <a:t>methods</a:t>
                      </a:r>
                      <a:r>
                        <a:rPr lang="en-US" sz="2000" b="1" spc="125" dirty="0"/>
                        <a:t> </a:t>
                      </a:r>
                      <a:r>
                        <a:rPr lang="en-US" sz="2000" b="1" dirty="0"/>
                        <a:t>and</a:t>
                      </a:r>
                      <a:r>
                        <a:rPr lang="en-US" sz="2000" b="1" spc="-235" dirty="0"/>
                        <a:t> </a:t>
                      </a:r>
                      <a:r>
                        <a:rPr lang="en-US" sz="2000" b="1" dirty="0"/>
                        <a:t>responsible</a:t>
                      </a:r>
                      <a:r>
                        <a:rPr lang="en-US" sz="2000" b="1" spc="-5" dirty="0"/>
                        <a:t> </a:t>
                      </a:r>
                      <a:r>
                        <a:rPr lang="en-US" sz="2000" b="1" dirty="0"/>
                        <a:t>fishing</a:t>
                      </a:r>
                      <a:r>
                        <a:rPr lang="en-US" sz="2000" b="1" spc="-5" dirty="0"/>
                        <a:t> </a:t>
                      </a:r>
                      <a:r>
                        <a:rPr lang="en-US" sz="2000" b="1" dirty="0"/>
                        <a:t>practices</a:t>
                      </a:r>
                      <a:endParaRPr lang="en-US" sz="20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42878" y="285728"/>
            <a:ext cx="850112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800" dirty="0" smtClean="0">
                <a:solidFill>
                  <a:srgbClr val="FF0000"/>
                </a:solidFill>
                <a:latin typeface="Algerian" pitchFamily="82" charset="0"/>
              </a:rPr>
              <a:t>Role of extension  organisation in blue economy </a:t>
            </a:r>
            <a:endParaRPr lang="en-US" sz="2800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" y="1"/>
            <a:ext cx="9143999" cy="6857999"/>
          </a:xfrm>
          <a:prstGeom prst="rect">
            <a:avLst/>
          </a:prstGeom>
          <a:noFill/>
        </p:spPr>
      </p:pic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28596" y="285728"/>
          <a:ext cx="8501122" cy="610701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1889138"/>
                <a:gridCol w="6611984"/>
              </a:tblGrid>
              <a:tr h="465167">
                <a:tc>
                  <a:txBody>
                    <a:bodyPr/>
                    <a:lstStyle/>
                    <a:p>
                      <a:r>
                        <a:rPr lang="en-US" sz="1800" kern="1200" dirty="0" smtClean="0"/>
                        <a:t>Area of Work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IN" sz="1800" kern="1200" dirty="0" smtClean="0"/>
                        <a:t>strategies</a:t>
                      </a:r>
                      <a:endParaRPr lang="en-US" dirty="0"/>
                    </a:p>
                  </a:txBody>
                  <a:tcPr/>
                </a:tc>
              </a:tr>
              <a:tr h="1897024">
                <a:tc>
                  <a:txBody>
                    <a:bodyPr/>
                    <a:lstStyle/>
                    <a:p>
                      <a:pPr algn="l"/>
                      <a:r>
                        <a:rPr lang="en-US" sz="2000" kern="1200" dirty="0" smtClean="0"/>
                        <a:t>Credit and finance</a:t>
                      </a:r>
                      <a:endParaRPr lang="en-US" sz="20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kern="1200" dirty="0" smtClean="0"/>
                        <a:t>Facilitating </a:t>
                      </a:r>
                      <a:r>
                        <a:rPr lang="en-US" sz="2000" b="1" kern="1200" dirty="0" smtClean="0"/>
                        <a:t>direct contact between banks and fishermen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kern="1200" dirty="0" smtClean="0"/>
                        <a:t> Facilitating indirect institutional finance through self help groups, co-operatives, credit societies etc.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kern="1200" dirty="0" smtClean="0"/>
                        <a:t> Implementing welfare schemes for the development of poorer fishermen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kern="1200" dirty="0" smtClean="0"/>
                        <a:t>Promotion of </a:t>
                      </a:r>
                      <a:r>
                        <a:rPr lang="en-US" sz="2000" b="1" kern="1200" dirty="0" smtClean="0"/>
                        <a:t>institutional savings</a:t>
                      </a:r>
                      <a:endParaRPr lang="en-US" sz="20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  <a:tr h="956524">
                <a:tc>
                  <a:txBody>
                    <a:bodyPr/>
                    <a:lstStyle/>
                    <a:p>
                      <a:pPr marL="0" marR="62865" indent="-22860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25145" algn="l"/>
                          <a:tab pos="1347470" algn="l"/>
                        </a:tabLst>
                      </a:pPr>
                      <a:r>
                        <a:rPr lang="en-US" sz="2000" kern="1200" dirty="0" smtClean="0"/>
                        <a:t>Organizational</a:t>
                      </a:r>
                    </a:p>
                    <a:p>
                      <a:pPr marL="0" marR="62865" indent="-22860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25145" algn="l"/>
                          <a:tab pos="1347470" algn="l"/>
                        </a:tabLst>
                      </a:pPr>
                      <a:r>
                        <a:rPr lang="en-US" sz="2000" kern="1200" dirty="0" smtClean="0"/>
                        <a:t>and capacity development</a:t>
                      </a:r>
                      <a:endParaRPr lang="en-US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kern="1200" dirty="0" smtClean="0"/>
                        <a:t>Facilitating the development of fishermen organization to promote collective action.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b="1" kern="1200" dirty="0" smtClean="0"/>
                        <a:t>Capacity development </a:t>
                      </a:r>
                      <a:r>
                        <a:rPr lang="en-US" sz="2000" kern="1200" dirty="0" smtClean="0"/>
                        <a:t>of various actors in the value chain.</a:t>
                      </a:r>
                      <a:endParaRPr lang="en-US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</a:tr>
              <a:tr h="1490042">
                <a:tc>
                  <a:txBody>
                    <a:bodyPr/>
                    <a:lstStyle/>
                    <a:p>
                      <a:pPr marL="0" marR="62865" indent="-228600" algn="l">
                        <a:lnSpc>
                          <a:spcPct val="107000"/>
                        </a:lnSpc>
                        <a:spcAft>
                          <a:spcPts val="0"/>
                        </a:spcAft>
                        <a:tabLst>
                          <a:tab pos="525145" algn="l"/>
                          <a:tab pos="1347470" algn="l"/>
                        </a:tabLst>
                      </a:pPr>
                      <a:r>
                        <a:rPr lang="en-US" sz="2000" kern="1200" dirty="0" smtClean="0"/>
                        <a:t>Entrepreneurship development</a:t>
                      </a:r>
                      <a:endParaRPr lang="en-US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kern="1200" dirty="0" smtClean="0"/>
                        <a:t>Identification and promotion of entrepreneurial </a:t>
                      </a:r>
                      <a:r>
                        <a:rPr lang="en-US" sz="2000" kern="1200" dirty="0" err="1" smtClean="0"/>
                        <a:t>possibities</a:t>
                      </a:r>
                      <a:endParaRPr lang="en-US" sz="2000" kern="1200" dirty="0" smtClean="0"/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kern="1200" dirty="0" smtClean="0"/>
                        <a:t>Development of entrepreneurial capacity of students, rural youth , fishermen and women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kern="1200" dirty="0" smtClean="0"/>
                        <a:t>Incubation support to potential entrepreneurs 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kern="1200" dirty="0" smtClean="0"/>
                        <a:t>Facilitating technology </a:t>
                      </a:r>
                      <a:r>
                        <a:rPr lang="en-US" sz="2000" kern="1200" dirty="0" err="1" smtClean="0"/>
                        <a:t>commercialisation</a:t>
                      </a:r>
                      <a:endParaRPr lang="en-US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</a:tr>
              <a:tr h="1192034">
                <a:tc>
                  <a:txBody>
                    <a:bodyPr/>
                    <a:lstStyle/>
                    <a:p>
                      <a:pPr marL="0" marR="518795" indent="0" algn="l">
                        <a:lnSpc>
                          <a:spcPct val="108000"/>
                        </a:lnSpc>
                        <a:spcAft>
                          <a:spcPts val="0"/>
                        </a:spcAft>
                        <a:tabLst>
                          <a:tab pos="525145" algn="l"/>
                        </a:tabLst>
                      </a:pPr>
                      <a:r>
                        <a:rPr lang="en-IN" sz="2000" dirty="0" smtClean="0"/>
                        <a:t>Safety</a:t>
                      </a:r>
                      <a:r>
                        <a:rPr lang="en-IN" sz="2000" baseline="0" dirty="0" smtClean="0"/>
                        <a:t> measure </a:t>
                      </a:r>
                    </a:p>
                    <a:p>
                      <a:pPr marL="0" marR="518795" indent="0" algn="l">
                        <a:lnSpc>
                          <a:spcPct val="108000"/>
                        </a:lnSpc>
                        <a:spcAft>
                          <a:spcPts val="0"/>
                        </a:spcAft>
                        <a:tabLst>
                          <a:tab pos="525145" algn="l"/>
                        </a:tabLst>
                      </a:pPr>
                      <a:endParaRPr lang="en-US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b="1" kern="1200" dirty="0" smtClean="0"/>
                        <a:t>Awareness generation about life saving equipments</a:t>
                      </a:r>
                      <a:r>
                        <a:rPr lang="en-US" sz="2000" kern="1200" dirty="0" smtClean="0"/>
                        <a:t>, risk communication devises and survival strategies.</a:t>
                      </a:r>
                    </a:p>
                    <a:p>
                      <a:pPr>
                        <a:buFont typeface="Wingdings" pitchFamily="2" charset="2"/>
                        <a:buChar char="ü"/>
                      </a:pPr>
                      <a:r>
                        <a:rPr lang="en-US" sz="2000" b="1" kern="1200" dirty="0" smtClean="0"/>
                        <a:t>Skill development </a:t>
                      </a:r>
                      <a:r>
                        <a:rPr lang="en-US" sz="2000" kern="1200" dirty="0" smtClean="0"/>
                        <a:t>on use of communication devises and survival techniques</a:t>
                      </a:r>
                      <a:endParaRPr lang="en-US" sz="20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ctrTitle"/>
          </p:nvPr>
        </p:nvSpPr>
        <p:spPr>
          <a:xfrm>
            <a:off x="857224" y="5500702"/>
            <a:ext cx="7858179" cy="1077380"/>
          </a:xfrm>
          <a:blipFill>
            <a:blip r:embed="rId2"/>
            <a:tile tx="0" ty="0" sx="100000" sy="100000" flip="none" algn="tl"/>
          </a:blipFill>
        </p:spPr>
        <p:txBody>
          <a:bodyPr>
            <a:normAutofit fontScale="90000"/>
          </a:bodyPr>
          <a:lstStyle/>
          <a:p>
            <a:r>
              <a:rPr lang="en-US" dirty="0" smtClean="0"/>
              <a:t>        </a:t>
            </a:r>
            <a:r>
              <a:rPr lang="en-US" b="0" dirty="0" smtClean="0"/>
              <a:t/>
            </a:r>
            <a:br>
              <a:rPr lang="en-US" b="0" dirty="0" smtClean="0"/>
            </a:br>
            <a:r>
              <a:rPr lang="en-US" sz="4900" dirty="0" smtClean="0">
                <a:solidFill>
                  <a:srgbClr val="7030A0"/>
                </a:solidFill>
                <a:latin typeface="Arial" pitchFamily="34" charset="0"/>
                <a:cs typeface="Arial" pitchFamily="34" charset="0"/>
              </a:rPr>
              <a:t>RESEARCH STUDIES</a:t>
            </a:r>
            <a:r>
              <a:rPr lang="en-US" dirty="0" smtClean="0">
                <a:solidFill>
                  <a:srgbClr val="7030A0"/>
                </a:solidFill>
              </a:rPr>
              <a:t> </a:t>
            </a:r>
            <a:endParaRPr lang="en-US" dirty="0">
              <a:solidFill>
                <a:srgbClr val="7030A0"/>
              </a:solidFill>
            </a:endParaRPr>
          </a:p>
        </p:txBody>
      </p:sp>
      <p:pic>
        <p:nvPicPr>
          <p:cNvPr id="102404" name="Picture 4" descr="How can we teach how to read a research paper to undergraduate students? -  IndiaBioscience"/>
          <p:cNvPicPr>
            <a:picLocks noGrp="1" noChangeAspect="1" noChangeArrowheads="1"/>
          </p:cNvPicPr>
          <p:nvPr>
            <p:ph type="pic" sz="quarter" idx="14"/>
          </p:nvPr>
        </p:nvPicPr>
        <p:blipFill>
          <a:blip r:embed="rId3"/>
          <a:srcRect t="1237" b="1237"/>
          <a:stretch>
            <a:fillRect/>
          </a:stretch>
        </p:blipFill>
        <p:spPr bwMode="auto">
          <a:xfrm>
            <a:off x="571472" y="357166"/>
            <a:ext cx="8169275" cy="4857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18666753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4" cstate="screen">
            <a:alphaModFix amt="80000"/>
            <a:lum/>
            <a:extLst>
              <a:ext uri="{28A0092B-C50C-407E-A947-70E740481C1C}">
                <a14:useLocalDpi xmlns:a14="http://schemas.microsoft.com/office/drawing/2010/main" xmlns="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4" y="428611"/>
            <a:ext cx="7429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solidFill>
                  <a:schemeClr val="tx2">
                    <a:lumMod val="50000"/>
                  </a:schemeClr>
                </a:solidFill>
                <a:latin typeface="Algerian" pitchFamily="82" charset="0"/>
              </a:rPr>
              <a:t>WHAT IS BLUE ECONOMY ? </a:t>
            </a:r>
            <a:endParaRPr lang="en-US" sz="3600" dirty="0">
              <a:solidFill>
                <a:schemeClr val="tx2">
                  <a:lumMod val="50000"/>
                </a:schemeClr>
              </a:solidFill>
              <a:latin typeface="Algerian" pitchFamily="8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786052" y="1214428"/>
            <a:ext cx="6143668" cy="132343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According to the World Bank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the blue economy is the "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sustainable use of ocean resources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for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economic growth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improved livelihoods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and jobs while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preserving the health of ocean ecosystem</a:t>
            </a:r>
            <a:endParaRPr lang="en-US" sz="2000" b="1" dirty="0"/>
          </a:p>
        </p:txBody>
      </p:sp>
      <p:sp>
        <p:nvSpPr>
          <p:cNvPr id="5" name="Rectangle 4"/>
          <p:cNvSpPr/>
          <p:nvPr/>
        </p:nvSpPr>
        <p:spPr>
          <a:xfrm>
            <a:off x="142847" y="2928936"/>
            <a:ext cx="3929059" cy="203132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The National Maritime Foundation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“Marine-based economic development that leads to improved human wellbeing and social equity, while significantly reducing environmental risks and ecological scarcitie</a:t>
            </a:r>
          </a:p>
        </p:txBody>
      </p:sp>
      <p:sp>
        <p:nvSpPr>
          <p:cNvPr id="6" name="Rectangle 5"/>
          <p:cNvSpPr/>
          <p:nvPr/>
        </p:nvSpPr>
        <p:spPr>
          <a:xfrm>
            <a:off x="1928796" y="5357830"/>
            <a:ext cx="7072363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Center for the Blue Economy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the overall contribution of the oceans to economies, the need to address the environmental and ecological sustainability of the oceans, and the ocean economy as a growth opportunity for both developed and developing countries</a:t>
            </a:r>
            <a:r>
              <a:rPr lang="en-US" dirty="0" smtClean="0"/>
              <a:t>.“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xmlns="" val="337392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1" animBg="1"/>
      <p:bldP spid="5" grpId="0" animBg="1"/>
      <p:bldP spid="6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00034" y="2643183"/>
            <a:ext cx="8072494" cy="3877985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/>
              <a:t>Study conducted in </a:t>
            </a:r>
            <a:r>
              <a:rPr lang="en-US" sz="2000" dirty="0" err="1" smtClean="0"/>
              <a:t>Uppunda</a:t>
            </a:r>
            <a:r>
              <a:rPr lang="en-US" sz="2000" dirty="0" smtClean="0"/>
              <a:t> village in </a:t>
            </a:r>
            <a:r>
              <a:rPr lang="en-US" sz="2000" dirty="0" err="1" smtClean="0"/>
              <a:t>Byndoor</a:t>
            </a:r>
            <a:endParaRPr lang="en-US" sz="2000" dirty="0" smtClean="0"/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err="1" smtClean="0"/>
              <a:t>Methology</a:t>
            </a:r>
            <a:r>
              <a:rPr lang="en-US" sz="2000" b="1" dirty="0" smtClean="0"/>
              <a:t> :</a:t>
            </a:r>
            <a:r>
              <a:rPr lang="en-US" sz="2000" dirty="0" smtClean="0"/>
              <a:t> The </a:t>
            </a:r>
            <a:r>
              <a:rPr lang="en-US" sz="2000" b="1" dirty="0" smtClean="0"/>
              <a:t>42 traditional fishermen </a:t>
            </a:r>
            <a:r>
              <a:rPr lang="en-US" sz="2000" dirty="0" smtClean="0"/>
              <a:t>of this village were </a:t>
            </a:r>
            <a:r>
              <a:rPr lang="en-US" sz="2000" b="1" dirty="0" smtClean="0"/>
              <a:t>purposely selected </a:t>
            </a:r>
            <a:r>
              <a:rPr lang="en-US" sz="2000" dirty="0" smtClean="0"/>
              <a:t>as the target group. A </a:t>
            </a:r>
            <a:r>
              <a:rPr lang="en-US" sz="2000" b="1" dirty="0" smtClean="0"/>
              <a:t>farmer sustainability index (FSI) was developed</a:t>
            </a:r>
            <a:r>
              <a:rPr lang="en-US" sz="2000" dirty="0" smtClean="0"/>
              <a:t>. The </a:t>
            </a:r>
            <a:r>
              <a:rPr lang="en-US" sz="2000" dirty="0" err="1" smtClean="0"/>
              <a:t>Cronbachs</a:t>
            </a:r>
            <a:r>
              <a:rPr lang="en-US" sz="2000" dirty="0" smtClean="0"/>
              <a:t> Coefficient Alpha worked out to be 0.97, indicative of the high consistency of the instrument. The data on FSI was collected through a </a:t>
            </a:r>
            <a:r>
              <a:rPr lang="en-US" sz="2000" b="1" dirty="0" smtClean="0"/>
              <a:t>well structured interview schedule</a:t>
            </a:r>
          </a:p>
          <a:p>
            <a:pPr>
              <a:lnSpc>
                <a:spcPct val="150000"/>
              </a:lnSpc>
            </a:pPr>
            <a:endParaRPr lang="en-US" sz="2000" i="1" dirty="0" smtClean="0"/>
          </a:p>
          <a:p>
            <a:pPr>
              <a:lnSpc>
                <a:spcPct val="200000"/>
              </a:lnSpc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3438" y="1785926"/>
            <a:ext cx="407196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DINESHBABU 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et al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sz="2400" dirty="0" smtClean="0"/>
              <a:t>2017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8650" y="500042"/>
            <a:ext cx="7886700" cy="107156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>
                <a:latin typeface="Arial" pitchFamily="34" charset="0"/>
                <a:cs typeface="Arial" pitchFamily="34" charset="0"/>
              </a:rPr>
              <a:t>Adoption of sustainable capture based aquaculture practices by traditional fishermen of Karnataka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.png"/>
          <p:cNvPicPr>
            <a:picLocks noGrp="1"/>
          </p:cNvPicPr>
          <p:nvPr>
            <p:ph sz="quarter" idx="10"/>
          </p:nvPr>
        </p:nvPicPr>
        <p:blipFill>
          <a:blip r:embed="rId2" cstate="print"/>
          <a:stretch>
            <a:fillRect/>
          </a:stretch>
        </p:blipFill>
        <p:spPr>
          <a:xfrm>
            <a:off x="0" y="142852"/>
            <a:ext cx="7358114" cy="3286148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42910" y="3718679"/>
            <a:ext cx="7715304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 smtClean="0"/>
              <a:t>Seed collection - 65.83</a:t>
            </a:r>
          </a:p>
          <a:p>
            <a:r>
              <a:rPr lang="en-US" dirty="0" smtClean="0"/>
              <a:t>Practice of rearing -72</a:t>
            </a:r>
          </a:p>
          <a:p>
            <a:r>
              <a:rPr lang="en-US" dirty="0" smtClean="0"/>
              <a:t>Practice of feeding- 73.75</a:t>
            </a:r>
            <a:endParaRPr lang="en-US" dirty="0" smtClean="0"/>
          </a:p>
          <a:p>
            <a:r>
              <a:rPr lang="en-US" dirty="0" smtClean="0"/>
              <a:t>Fabrication of </a:t>
            </a:r>
            <a:r>
              <a:rPr lang="en-US" dirty="0" err="1" smtClean="0"/>
              <a:t>Netlon</a:t>
            </a:r>
            <a:r>
              <a:rPr lang="en-US" dirty="0" smtClean="0"/>
              <a:t> </a:t>
            </a:r>
            <a:r>
              <a:rPr lang="en-US" dirty="0" smtClean="0"/>
              <a:t>cages-82.91</a:t>
            </a:r>
          </a:p>
          <a:p>
            <a:r>
              <a:rPr lang="en-US" dirty="0" smtClean="0"/>
              <a:t>Harvest </a:t>
            </a:r>
            <a:r>
              <a:rPr lang="en-US" dirty="0" smtClean="0"/>
              <a:t>-100</a:t>
            </a:r>
          </a:p>
          <a:p>
            <a:r>
              <a:rPr lang="en-US" dirty="0" smtClean="0"/>
              <a:t>Overall mean score of 77.95- relatively high value 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5357818" y="3786190"/>
            <a:ext cx="3786182" cy="203132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en-US" dirty="0" smtClean="0"/>
              <a:t>the CBA technology has made a major headway in the sustainable adoption of the fish farming practices. </a:t>
            </a:r>
          </a:p>
          <a:p>
            <a:pPr>
              <a:buFont typeface="Wingdings" pitchFamily="2" charset="2"/>
              <a:buChar char="ü"/>
            </a:pPr>
            <a:r>
              <a:rPr lang="en-US" dirty="0" smtClean="0"/>
              <a:t>CBA has provided an alternative source of income generation for the traditional fishermen during the lean fishing seasons.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71472" y="2428868"/>
            <a:ext cx="8072494" cy="3877985"/>
          </a:xfrm>
          <a:prstGeom prst="rect">
            <a:avLst/>
          </a:prstGeom>
          <a:solidFill>
            <a:schemeClr val="accent5">
              <a:lumMod val="10000"/>
              <a:lumOff val="9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dirty="0" smtClean="0"/>
              <a:t>study was conducted in the </a:t>
            </a:r>
            <a:r>
              <a:rPr lang="en-US" sz="2000" dirty="0" err="1" smtClean="0"/>
              <a:t>Jashpure</a:t>
            </a:r>
            <a:r>
              <a:rPr lang="en-US" sz="2000" dirty="0" smtClean="0"/>
              <a:t> district of Chhattisgarh </a:t>
            </a:r>
          </a:p>
          <a:p>
            <a:pPr>
              <a:lnSpc>
                <a:spcPct val="150000"/>
              </a:lnSpc>
              <a:buFont typeface="Wingdings" pitchFamily="2" charset="2"/>
              <a:buChar char="v"/>
            </a:pPr>
            <a:r>
              <a:rPr lang="en-US" sz="2000" b="1" dirty="0" err="1" smtClean="0"/>
              <a:t>Methology</a:t>
            </a:r>
            <a:r>
              <a:rPr lang="en-US" sz="2000" b="1" dirty="0" smtClean="0"/>
              <a:t> :</a:t>
            </a:r>
            <a:r>
              <a:rPr lang="en-US" sz="2000" dirty="0" smtClean="0"/>
              <a:t> A total of </a:t>
            </a:r>
            <a:r>
              <a:rPr lang="en-US" sz="2000" b="1" dirty="0" smtClean="0"/>
              <a:t>120 fishers </a:t>
            </a:r>
            <a:r>
              <a:rPr lang="en-US" sz="2000" dirty="0" smtClean="0"/>
              <a:t>were selected randomly from 6</a:t>
            </a:r>
            <a:r>
              <a:rPr lang="en-US" sz="2000" b="1" dirty="0" smtClean="0"/>
              <a:t>0male fishers and 60 were fisherwomen</a:t>
            </a:r>
            <a:r>
              <a:rPr lang="en-US" sz="2000" dirty="0" smtClean="0"/>
              <a:t>. Total 28 opinion leaders were identified by fish farmers, of which 21 were male and 7 were female opinion leaders by </a:t>
            </a:r>
            <a:r>
              <a:rPr lang="en-US" sz="2000" dirty="0" err="1" smtClean="0"/>
              <a:t>sociometric</a:t>
            </a:r>
            <a:r>
              <a:rPr lang="en-US" sz="2000" dirty="0" smtClean="0"/>
              <a:t> method </a:t>
            </a:r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en-US" sz="2000" dirty="0" smtClean="0"/>
          </a:p>
          <a:p>
            <a:pPr>
              <a:lnSpc>
                <a:spcPct val="150000"/>
              </a:lnSpc>
            </a:pPr>
            <a:endParaRPr lang="en-US" sz="2000" i="1" dirty="0" smtClean="0"/>
          </a:p>
          <a:p>
            <a:pPr>
              <a:lnSpc>
                <a:spcPct val="200000"/>
              </a:lnSpc>
            </a:pP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43438" y="1785926"/>
            <a:ext cx="4071966" cy="46166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Ratre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i="1" dirty="0" err="1" smtClean="0">
                <a:latin typeface="Times New Roman" pitchFamily="18" charset="0"/>
                <a:cs typeface="Times New Roman" pitchFamily="18" charset="0"/>
              </a:rPr>
              <a:t>etal</a:t>
            </a:r>
            <a:r>
              <a:rPr lang="en-US" sz="24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IN" sz="2400" dirty="0" smtClean="0">
                <a:latin typeface="Times New Roman" pitchFamily="18" charset="0"/>
                <a:cs typeface="Times New Roman" pitchFamily="18" charset="0"/>
              </a:rPr>
              <a:t>(2021)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28650" y="500042"/>
            <a:ext cx="7886700" cy="1071569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r>
              <a:rPr lang="en-US" dirty="0" smtClean="0"/>
              <a:t>Relationship between Gender and Opinion Leadership among the Fish Farmers of Chhattisgarh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357290" y="571480"/>
            <a:ext cx="61436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dirty="0" smtClean="0">
                <a:solidFill>
                  <a:srgbClr val="FF0000"/>
                </a:solidFill>
                <a:latin typeface="Algerian" pitchFamily="82" charset="0"/>
              </a:rPr>
              <a:t>Activity Profile of Fish Farmers (n=120</a:t>
            </a:r>
            <a:r>
              <a:rPr lang="en-US" sz="2800" dirty="0" smtClean="0">
                <a:solidFill>
                  <a:srgbClr val="FF0000"/>
                </a:solidFill>
                <a:latin typeface="Algerian" pitchFamily="82" charset="0"/>
              </a:rPr>
              <a:t>)</a:t>
            </a:r>
            <a:endParaRPr lang="en-US" sz="2800" dirty="0">
              <a:solidFill>
                <a:srgbClr val="FF0000"/>
              </a:solidFill>
              <a:latin typeface="Algerian" pitchFamily="82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5786" y="1428736"/>
            <a:ext cx="7363454" cy="4357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7153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472" y="1500174"/>
            <a:ext cx="8001024" cy="435771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 7"/>
          <p:cNvSpPr/>
          <p:nvPr/>
        </p:nvSpPr>
        <p:spPr>
          <a:xfrm>
            <a:off x="1428728" y="714356"/>
            <a:ext cx="7072362" cy="43088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sz="2200" dirty="0" smtClean="0">
                <a:latin typeface="Arial" pitchFamily="34" charset="0"/>
                <a:cs typeface="Arial" pitchFamily="34" charset="0"/>
              </a:rPr>
              <a:t>Relations of opinion leaders with opinion seekers</a:t>
            </a:r>
            <a:endParaRPr lang="en-US" sz="2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642910" y="1142984"/>
            <a:ext cx="785818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dirty="0" smtClean="0"/>
              <a:t>Both male and female opinion seekers had contact with female opinion leaders, but less with compare to male opinion leaders. </a:t>
            </a:r>
            <a:endParaRPr lang="en-US" sz="2000" dirty="0" smtClean="0"/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female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farmer were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following female opinion leaders,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where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the involvement of females is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more like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in </a:t>
            </a:r>
            <a:r>
              <a:rPr lang="en-US" sz="2000" b="1" dirty="0" smtClean="0"/>
              <a:t>processing, fish marketing and distribution.</a:t>
            </a:r>
            <a:endParaRPr lang="en-IN" sz="2000" b="1" dirty="0" smtClean="0">
              <a:latin typeface="Arial" pitchFamily="34" charset="0"/>
              <a:cs typeface="Arial" pitchFamily="34" charset="0"/>
            </a:endParaRPr>
          </a:p>
          <a:p>
            <a:endParaRPr lang="en-US" sz="20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availability of opinion leaders was one of the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major factors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in the fish farmers’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community.</a:t>
            </a:r>
          </a:p>
          <a:p>
            <a:r>
              <a:rPr lang="en-US" sz="2000" dirty="0" smtClean="0">
                <a:latin typeface="Arial" pitchFamily="34" charset="0"/>
                <a:cs typeface="Arial" pitchFamily="34" charset="0"/>
              </a:rPr>
              <a:t>Need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to select opinion leaders that women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prefer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inorder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to empower women .</a:t>
            </a:r>
            <a:endParaRPr lang="en-IN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3058" name="Picture 2" descr="Why Is the Ocean Blue and Sometimes Green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886" cy="6858000"/>
          </a:xfrm>
          <a:prstGeom prst="rect">
            <a:avLst/>
          </a:prstGeom>
          <a:noFill/>
        </p:spPr>
      </p:pic>
      <p:sp>
        <p:nvSpPr>
          <p:cNvPr id="8" name="Rectangle 7"/>
          <p:cNvSpPr/>
          <p:nvPr/>
        </p:nvSpPr>
        <p:spPr>
          <a:xfrm>
            <a:off x="1285852" y="1785926"/>
            <a:ext cx="6715172" cy="378565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The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world is looking towards oceans for a number of new emerging sectors and opportunities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, but the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success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of these new sectors, in addition to traditional marine employment, would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solely depend on oceans' health and long-term sustainability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of their fragile ecosystems for which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it is important to boost blue economy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and deduce the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right plan of action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to create the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right balance between economy and environment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928926" y="571480"/>
            <a:ext cx="36433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 </a:t>
            </a:r>
            <a:r>
              <a:rPr lang="en-US" sz="3600" b="1" dirty="0" smtClean="0">
                <a:solidFill>
                  <a:srgbClr val="FFFF00"/>
                </a:solidFill>
                <a:latin typeface="Algerian" pitchFamily="82" charset="0"/>
              </a:rPr>
              <a:t>conclusion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project-stop-fee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8596" y="4714884"/>
            <a:ext cx="46434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5400" b="1" dirty="0" smtClean="0">
                <a:latin typeface="Viner Hand ITC" pitchFamily="66" charset="0"/>
              </a:rPr>
              <a:t>THANK YOU </a:t>
            </a:r>
            <a:endParaRPr lang="en-US" sz="5400" b="1" dirty="0">
              <a:latin typeface="Viner Hand ITC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right blue watercolor texture background, hand painted Stock Photo by  ©nubephoto 664117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" y="4"/>
            <a:ext cx="9143999" cy="6857999"/>
          </a:xfrm>
          <a:prstGeom prst="rect">
            <a:avLst/>
          </a:prstGeom>
          <a:noFill/>
        </p:spPr>
      </p:pic>
      <p:pic>
        <p:nvPicPr>
          <p:cNvPr id="27652" name="Picture 4" descr="Gunter Pauli - keynote speaker - Global Speakers Bureau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71540" y="1428736"/>
            <a:ext cx="2460667" cy="2428892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7" name="TextBox 6"/>
          <p:cNvSpPr txBox="1"/>
          <p:nvPr/>
        </p:nvSpPr>
        <p:spPr>
          <a:xfrm>
            <a:off x="4071934" y="1285861"/>
            <a:ext cx="4786346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>
                <a:latin typeface="Algerian" pitchFamily="82" charset="0"/>
                <a:cs typeface="Arial" pitchFamily="34" charset="0"/>
              </a:rPr>
              <a:t>FATHER OF BLUE ECONOMY</a:t>
            </a:r>
          </a:p>
          <a:p>
            <a:r>
              <a:rPr lang="en-US" dirty="0" smtClean="0"/>
              <a:t>The economic philosophy of the Blue Economy was first introduced in </a:t>
            </a:r>
            <a:r>
              <a:rPr lang="en-US" b="1" dirty="0" smtClean="0"/>
              <a:t>1994 </a:t>
            </a:r>
            <a:r>
              <a:rPr lang="en-US" dirty="0" smtClean="0"/>
              <a:t>by </a:t>
            </a:r>
            <a:r>
              <a:rPr lang="en-US" b="1" dirty="0" smtClean="0"/>
              <a:t>Professor Gunter Pauli</a:t>
            </a:r>
            <a:r>
              <a:rPr lang="en-US" dirty="0" smtClean="0"/>
              <a:t> at the </a:t>
            </a:r>
            <a:r>
              <a:rPr lang="en-US" b="1" dirty="0" smtClean="0"/>
              <a:t>United Nations University</a:t>
            </a:r>
            <a:r>
              <a:rPr lang="en-US" dirty="0" smtClean="0"/>
              <a:t> (UNU)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7654" name="Picture 6" descr="Gunter Pauli Blue Economy – The Green Boating Blo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643570" y="3214686"/>
            <a:ext cx="2786082" cy="3357586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10" name="Rectangle 9"/>
          <p:cNvSpPr/>
          <p:nvPr/>
        </p:nvSpPr>
        <p:spPr>
          <a:xfrm>
            <a:off x="1071538" y="4500572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And later he also published the book named </a:t>
            </a:r>
            <a:r>
              <a:rPr lang="en-US" b="1" i="1" dirty="0" smtClean="0"/>
              <a:t>“The Blue Economy: 10 years, 100 innovations, 100 million jobs” </a:t>
            </a:r>
            <a:r>
              <a:rPr lang="en-US" dirty="0" smtClean="0"/>
              <a:t>in 2010.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71474" y="285728"/>
            <a:ext cx="73581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FF0000"/>
                </a:solidFill>
                <a:latin typeface="Algerian" pitchFamily="82" charset="0"/>
              </a:rPr>
              <a:t>Emergence of blue economy …..</a:t>
            </a:r>
            <a:endParaRPr lang="en-US" sz="2800" dirty="0">
              <a:solidFill>
                <a:srgbClr val="FF000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AutoShape 2" descr="Bright blue watercolor texture background, hand painted Stock Photo by  ©nubephoto 66411755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028" name="Picture 4" descr="Blue Pastel Background Images | Free Vectors, Stock Photos &amp; PS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"/>
            <a:ext cx="9143999" cy="6857999"/>
          </a:xfrm>
          <a:prstGeom prst="rect">
            <a:avLst/>
          </a:prstGeom>
          <a:noFill/>
        </p:spPr>
      </p:pic>
      <p:sp>
        <p:nvSpPr>
          <p:cNvPr id="6" name="Rectangle 5"/>
          <p:cNvSpPr/>
          <p:nvPr/>
        </p:nvSpPr>
        <p:spPr>
          <a:xfrm>
            <a:off x="214282" y="500042"/>
            <a:ext cx="5857916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latin typeface="Arial" pitchFamily="34" charset="0"/>
                <a:cs typeface="Arial" pitchFamily="34" charset="0"/>
              </a:rPr>
              <a:t>The idea of the “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blue economy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was conceived at the Rio+20 United Nations Conference on Sustainable Development, held in Rio de Janeiro in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June 2012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algn="just"/>
            <a:r>
              <a:rPr lang="en-US" dirty="0" smtClean="0">
                <a:latin typeface="Arial" pitchFamily="34" charset="0"/>
                <a:cs typeface="Arial" pitchFamily="34" charset="0"/>
              </a:rPr>
              <a:t>This conference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Sustainable Development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and the advancement of the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“green economy”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concept. </a:t>
            </a:r>
          </a:p>
          <a:p>
            <a:pPr algn="just"/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dirty="0" smtClean="0">
                <a:latin typeface="Arial" pitchFamily="34" charset="0"/>
                <a:cs typeface="Arial" pitchFamily="34" charset="0"/>
              </a:rPr>
              <a:t>Many coastal countries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presented strong positions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for a 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“blue economy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” approach to be more prominent.</a:t>
            </a:r>
          </a:p>
        </p:txBody>
      </p:sp>
      <p:pic>
        <p:nvPicPr>
          <p:cNvPr id="14340" name="Picture 4" descr="Human Rights &amp; Environment in the Rio+20 UN Conference on Sustainable  Development (Orellana) (February 2012) - Center for International  Environmental Law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03724" y="0"/>
            <a:ext cx="2940276" cy="242889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72708" name="Picture 4" descr="What are the Top Ten Countries with the Longest Coastlines? - Answers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357422" y="3429000"/>
            <a:ext cx="6643702" cy="3286148"/>
          </a:xfrm>
          <a:prstGeom prst="rect">
            <a:avLst/>
          </a:prstGeom>
          <a:noFill/>
        </p:spPr>
      </p:pic>
      <p:pic>
        <p:nvPicPr>
          <p:cNvPr id="14338" name="Picture 2" descr="Rio+20, the 2012 UN Conference on Sustainable Development: Making it Happen  - Ecology and Jesuits in Communication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769047" y="2571744"/>
            <a:ext cx="2374953" cy="192882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AutoShape 2" descr="Fisherman Stock Photos, Royalty Free Fisherman Images | Depositphotos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516" name="AutoShape 4" descr="Fisherman Stock Photos, Royalty Free Fisherman Images | Depositphotos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64518" name="AutoShape 6" descr="Fisherman Stock Photos, Royalty Free Fisherman Images | Depositphotos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4520" name="Picture 8" descr="Fishing in the Andamans, India | Boy net fishing on Beach 7,… | Flickr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428596" y="714356"/>
            <a:ext cx="61436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600" dirty="0" smtClean="0">
                <a:solidFill>
                  <a:schemeClr val="tx2">
                    <a:lumMod val="75000"/>
                  </a:schemeClr>
                </a:solidFill>
                <a:latin typeface="Algerian" pitchFamily="82" charset="0"/>
                <a:cs typeface="Arial" pitchFamily="34" charset="0"/>
              </a:rPr>
              <a:t>Aim of blue economy </a:t>
            </a:r>
            <a:endParaRPr lang="en-US" sz="3600" dirty="0">
              <a:solidFill>
                <a:schemeClr val="tx2">
                  <a:lumMod val="75000"/>
                </a:schemeClr>
              </a:solidFill>
              <a:latin typeface="Algerian" pitchFamily="82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71472" y="2786058"/>
            <a:ext cx="7929618" cy="181588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just"/>
            <a:r>
              <a:rPr lang="en-IN" sz="2800" dirty="0" smtClean="0"/>
              <a:t>According to Gunter Pauli: “To allow </a:t>
            </a:r>
            <a:r>
              <a:rPr lang="en-IN" sz="2800" b="1" dirty="0" smtClean="0"/>
              <a:t>ecosystems</a:t>
            </a:r>
            <a:r>
              <a:rPr lang="en-IN" sz="2800" dirty="0" smtClean="0"/>
              <a:t> to </a:t>
            </a:r>
            <a:r>
              <a:rPr lang="en-IN" sz="2800" b="1" dirty="0" smtClean="0"/>
              <a:t>maintain their evolutionary path </a:t>
            </a:r>
            <a:r>
              <a:rPr lang="en-IN" sz="2800" dirty="0" smtClean="0"/>
              <a:t>so that all can </a:t>
            </a:r>
            <a:r>
              <a:rPr lang="en-IN" sz="2800" b="1" dirty="0" smtClean="0"/>
              <a:t>benefit </a:t>
            </a:r>
            <a:r>
              <a:rPr lang="en-IN" sz="2800" dirty="0" smtClean="0"/>
              <a:t>from </a:t>
            </a:r>
            <a:r>
              <a:rPr lang="en-IN" sz="2800" b="1" dirty="0" smtClean="0"/>
              <a:t>nature’s endless flow of creativity</a:t>
            </a:r>
            <a:r>
              <a:rPr lang="en-IN" sz="2800" dirty="0" smtClean="0"/>
              <a:t>. adaption and abundance.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9.2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8.3|37.6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8|1.9|1.4|1.9|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7|1.5|1.7|0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6.2|0.4|0.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.6|1.5|1.3|1.6|3|1.5|1.7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9|3.9|5.2|8.3|9.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4|6.4|9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2|6.1|13|5.9|12.4"/>
</p:tagLst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Final Small States">
      <a:dk1>
        <a:srgbClr val="000000"/>
      </a:dk1>
      <a:lt1>
        <a:srgbClr val="FFFFFF"/>
      </a:lt1>
      <a:dk2>
        <a:srgbClr val="484848"/>
      </a:dk2>
      <a:lt2>
        <a:srgbClr val="E7E6E6"/>
      </a:lt2>
      <a:accent1>
        <a:srgbClr val="305987"/>
      </a:accent1>
      <a:accent2>
        <a:srgbClr val="00A2FF"/>
      </a:accent2>
      <a:accent3>
        <a:srgbClr val="FA7369"/>
      </a:accent3>
      <a:accent4>
        <a:srgbClr val="B06E69"/>
      </a:accent4>
      <a:accent5>
        <a:srgbClr val="70FF45"/>
      </a:accent5>
      <a:accent6>
        <a:srgbClr val="F2FF5E"/>
      </a:accent6>
      <a:hlink>
        <a:srgbClr val="B8D332"/>
      </a:hlink>
      <a:folHlink>
        <a:srgbClr val="13613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mall States 2019" id="{4467B0E6-C0EF-254D-856D-6348229E9896}" vid="{13A8A8A8-FAA7-7749-9017-B23C7B223407}"/>
    </a:ext>
  </a:extLst>
</a:theme>
</file>

<file path=ppt/theme/theme3.xml><?xml version="1.0" encoding="utf-8"?>
<a:theme xmlns:a="http://schemas.openxmlformats.org/drawingml/2006/main" name="3_Office Theme">
  <a:themeElements>
    <a:clrScheme name="Final Small States">
      <a:dk1>
        <a:srgbClr val="000000"/>
      </a:dk1>
      <a:lt1>
        <a:srgbClr val="FFFFFF"/>
      </a:lt1>
      <a:dk2>
        <a:srgbClr val="484848"/>
      </a:dk2>
      <a:lt2>
        <a:srgbClr val="E7E6E6"/>
      </a:lt2>
      <a:accent1>
        <a:srgbClr val="305987"/>
      </a:accent1>
      <a:accent2>
        <a:srgbClr val="00A2FF"/>
      </a:accent2>
      <a:accent3>
        <a:srgbClr val="FA7369"/>
      </a:accent3>
      <a:accent4>
        <a:srgbClr val="B06E69"/>
      </a:accent4>
      <a:accent5>
        <a:srgbClr val="70FF45"/>
      </a:accent5>
      <a:accent6>
        <a:srgbClr val="F2FF5E"/>
      </a:accent6>
      <a:hlink>
        <a:srgbClr val="B8D332"/>
      </a:hlink>
      <a:folHlink>
        <a:srgbClr val="13613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Small States 2019" id="{4467B0E6-C0EF-254D-856D-6348229E9896}" vid="{13A8A8A8-FAA7-7749-9017-B23C7B223407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9192</TotalTime>
  <Words>3220</Words>
  <Application>Microsoft Office PowerPoint</Application>
  <PresentationFormat>On-screen Show (4:3)</PresentationFormat>
  <Paragraphs>635</Paragraphs>
  <Slides>67</Slides>
  <Notes>11</Notes>
  <HiddenSlides>1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67</vt:i4>
      </vt:variant>
    </vt:vector>
  </HeadingPairs>
  <TitlesOfParts>
    <vt:vector size="70" baseType="lpstr">
      <vt:lpstr>Office Theme</vt:lpstr>
      <vt:lpstr>1_Office Theme</vt:lpstr>
      <vt:lpstr>3_Office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Brackish and saline Aquaculture</vt:lpstr>
      <vt:lpstr>key areas of sustainable growth of fisheries and aquaculture </vt:lpstr>
      <vt:lpstr>Marine tourism</vt:lpstr>
      <vt:lpstr>Coastal and marine tourism </vt:lpstr>
      <vt:lpstr> Intiatives of INDIA </vt:lpstr>
      <vt:lpstr>Marine leisure and recreational industry</vt:lpstr>
      <vt:lpstr>Slide 30</vt:lpstr>
      <vt:lpstr>Seawater desalination</vt:lpstr>
      <vt:lpstr>Use of Desalination Plants in India</vt:lpstr>
      <vt:lpstr>Marine biotechnology</vt:lpstr>
      <vt:lpstr>Examples of biotechnology applications </vt:lpstr>
      <vt:lpstr>Deep-Sea Mining</vt:lpstr>
      <vt:lpstr>Slide 36</vt:lpstr>
      <vt:lpstr>Slide 37</vt:lpstr>
      <vt:lpstr>Port and Shipping</vt:lpstr>
      <vt:lpstr>Slide 39</vt:lpstr>
      <vt:lpstr>Slide 40</vt:lpstr>
      <vt:lpstr>Ocean energy</vt:lpstr>
      <vt:lpstr>Slide 42</vt:lpstr>
      <vt:lpstr>Slide 43</vt:lpstr>
      <vt:lpstr>Slide 44</vt:lpstr>
      <vt:lpstr>Slide 45</vt:lpstr>
      <vt:lpstr>India-Norway Task Force on Blue Economy</vt:lpstr>
      <vt:lpstr>O-SMART Scheme Ocean Services, Technology, Observations, Resources Modelling and Science</vt:lpstr>
      <vt:lpstr>Sagarmala Programme</vt:lpstr>
      <vt:lpstr>Slide 49</vt:lpstr>
      <vt:lpstr>Slide 50</vt:lpstr>
      <vt:lpstr>National fisheries Policy 2020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         RESEARCH STUDIES </vt:lpstr>
      <vt:lpstr>Adoption of sustainable capture based aquaculture practices by traditional fishermen of Karnataka</vt:lpstr>
      <vt:lpstr>Slide 61</vt:lpstr>
      <vt:lpstr>Relationship between Gender and Opinion Leadership among the Fish Farmers of Chhattisgarh</vt:lpstr>
      <vt:lpstr>Slide 63</vt:lpstr>
      <vt:lpstr>Slide 64</vt:lpstr>
      <vt:lpstr>Slide 65</vt:lpstr>
      <vt:lpstr>Slide 66</vt:lpstr>
      <vt:lpstr>Slide 67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ACER NITRO</dc:creator>
  <cp:lastModifiedBy>ACER NITRO</cp:lastModifiedBy>
  <cp:revision>299</cp:revision>
  <dcterms:created xsi:type="dcterms:W3CDTF">2022-07-13T04:38:08Z</dcterms:created>
  <dcterms:modified xsi:type="dcterms:W3CDTF">2022-07-23T00:33:40Z</dcterms:modified>
</cp:coreProperties>
</file>