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7" r:id="rId3"/>
    <p:sldId id="315" r:id="rId4"/>
    <p:sldId id="316" r:id="rId5"/>
    <p:sldId id="314" r:id="rId6"/>
    <p:sldId id="317" r:id="rId7"/>
    <p:sldId id="318" r:id="rId8"/>
    <p:sldId id="381" r:id="rId9"/>
    <p:sldId id="258" r:id="rId10"/>
    <p:sldId id="259" r:id="rId11"/>
    <p:sldId id="338" r:id="rId12"/>
    <p:sldId id="270" r:id="rId13"/>
    <p:sldId id="261" r:id="rId14"/>
    <p:sldId id="327" r:id="rId15"/>
    <p:sldId id="363" r:id="rId16"/>
    <p:sldId id="326" r:id="rId17"/>
    <p:sldId id="339" r:id="rId18"/>
    <p:sldId id="329" r:id="rId19"/>
    <p:sldId id="330" r:id="rId20"/>
    <p:sldId id="284" r:id="rId21"/>
    <p:sldId id="288" r:id="rId22"/>
    <p:sldId id="269" r:id="rId23"/>
    <p:sldId id="260" r:id="rId24"/>
    <p:sldId id="262" r:id="rId25"/>
    <p:sldId id="384" r:id="rId26"/>
    <p:sldId id="385" r:id="rId27"/>
    <p:sldId id="366" r:id="rId28"/>
    <p:sldId id="276" r:id="rId29"/>
    <p:sldId id="297" r:id="rId30"/>
    <p:sldId id="298" r:id="rId31"/>
    <p:sldId id="364" r:id="rId32"/>
    <p:sldId id="277" r:id="rId33"/>
    <p:sldId id="371" r:id="rId34"/>
    <p:sldId id="379" r:id="rId35"/>
    <p:sldId id="373" r:id="rId36"/>
    <p:sldId id="331" r:id="rId37"/>
    <p:sldId id="294" r:id="rId38"/>
    <p:sldId id="321" r:id="rId39"/>
    <p:sldId id="374" r:id="rId40"/>
    <p:sldId id="335" r:id="rId41"/>
    <p:sldId id="293" r:id="rId42"/>
    <p:sldId id="320" r:id="rId43"/>
    <p:sldId id="375" r:id="rId44"/>
    <p:sldId id="336" r:id="rId45"/>
    <p:sldId id="291" r:id="rId46"/>
    <p:sldId id="322" r:id="rId47"/>
    <p:sldId id="376" r:id="rId48"/>
    <p:sldId id="325" r:id="rId49"/>
    <p:sldId id="295" r:id="rId50"/>
    <p:sldId id="313" r:id="rId51"/>
    <p:sldId id="377" r:id="rId52"/>
    <p:sldId id="367" r:id="rId53"/>
    <p:sldId id="332" r:id="rId54"/>
    <p:sldId id="296" r:id="rId55"/>
    <p:sldId id="319" r:id="rId56"/>
    <p:sldId id="378" r:id="rId57"/>
    <p:sldId id="333" r:id="rId58"/>
    <p:sldId id="386" r:id="rId59"/>
    <p:sldId id="301" r:id="rId60"/>
    <p:sldId id="340" r:id="rId61"/>
    <p:sldId id="303" r:id="rId62"/>
    <p:sldId id="305" r:id="rId63"/>
    <p:sldId id="341" r:id="rId64"/>
    <p:sldId id="343" r:id="rId65"/>
    <p:sldId id="369" r:id="rId66"/>
    <p:sldId id="370" r:id="rId67"/>
    <p:sldId id="275" r:id="rId68"/>
    <p:sldId id="361" r:id="rId69"/>
    <p:sldId id="36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autoAdjust="0"/>
    <p:restoredTop sz="94660"/>
  </p:normalViewPr>
  <p:slideViewPr>
    <p:cSldViewPr snapToGrid="0">
      <p:cViewPr varScale="1">
        <p:scale>
          <a:sx n="74" d="100"/>
          <a:sy n="74" d="100"/>
        </p:scale>
        <p:origin x="2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e8233e32036898b9/Desktop/UG%20Grades/UG%20mark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2400" dirty="0">
                <a:solidFill>
                  <a:schemeClr val="tx1"/>
                </a:solidFill>
              </a:rPr>
              <a:t>Number</a:t>
            </a:r>
            <a:r>
              <a:rPr lang="en-IN" sz="2400" baseline="0" dirty="0">
                <a:solidFill>
                  <a:schemeClr val="tx1"/>
                </a:solidFill>
              </a:rPr>
              <a:t> of smartphone users in India in 2010 to 2020 (in millions)</a:t>
            </a:r>
            <a:endParaRPr lang="en-IN"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895080470134846E-2"/>
          <c:y val="8.0136570192291492E-2"/>
          <c:w val="0.9148569830645491"/>
          <c:h val="0.84085346666984973"/>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'[UG marks.xlsx]Sheet2'!$C$2:$C$12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'[UG marks.xlsx]Sheet2'!$D$2:$D$12</c:f>
              <c:numCache>
                <c:formatCode>General</c:formatCode>
                <c:ptCount val="11"/>
                <c:pt idx="0">
                  <c:v>34</c:v>
                </c:pt>
                <c:pt idx="1">
                  <c:v>58.73</c:v>
                </c:pt>
                <c:pt idx="2">
                  <c:v>90.63</c:v>
                </c:pt>
                <c:pt idx="3">
                  <c:v>129.07</c:v>
                </c:pt>
                <c:pt idx="4">
                  <c:v>189.95</c:v>
                </c:pt>
                <c:pt idx="5">
                  <c:v>250.66</c:v>
                </c:pt>
                <c:pt idx="6">
                  <c:v>304.51</c:v>
                </c:pt>
                <c:pt idx="7">
                  <c:v>394.82</c:v>
                </c:pt>
                <c:pt idx="8">
                  <c:v>479.34</c:v>
                </c:pt>
                <c:pt idx="9">
                  <c:v>634.58000000000004</c:v>
                </c:pt>
                <c:pt idx="10">
                  <c:v>748.32</c:v>
                </c:pt>
              </c:numCache>
            </c:numRef>
          </c:val>
          <c:extLst>
            <c:ext xmlns:c16="http://schemas.microsoft.com/office/drawing/2014/chart" uri="{C3380CC4-5D6E-409C-BE32-E72D297353CC}">
              <c16:uniqueId val="{00000000-3669-47C1-B345-976B52C396A4}"/>
            </c:ext>
          </c:extLst>
        </c:ser>
        <c:dLbls>
          <c:dLblPos val="outEnd"/>
          <c:showLegendKey val="0"/>
          <c:showVal val="1"/>
          <c:showCatName val="0"/>
          <c:showSerName val="0"/>
          <c:showPercent val="0"/>
          <c:showBubbleSize val="0"/>
        </c:dLbls>
        <c:gapWidth val="219"/>
        <c:overlap val="-27"/>
        <c:axId val="725233296"/>
        <c:axId val="725234960"/>
      </c:barChart>
      <c:catAx>
        <c:axId val="72523329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IN" sz="1400"/>
                  <a:t>Years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25234960"/>
        <c:crosses val="autoZero"/>
        <c:auto val="1"/>
        <c:lblAlgn val="ctr"/>
        <c:lblOffset val="100"/>
        <c:noMultiLvlLbl val="0"/>
      </c:catAx>
      <c:valAx>
        <c:axId val="725234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IN" sz="1400" dirty="0"/>
                  <a:t> Smartphone</a:t>
                </a:r>
                <a:r>
                  <a:rPr lang="en-IN" sz="1400" baseline="0" dirty="0"/>
                  <a:t> users in millions</a:t>
                </a:r>
                <a:endParaRPr lang="en-IN" sz="1400" dirty="0"/>
              </a:p>
            </c:rich>
          </c:tx>
          <c:layout>
            <c:manualLayout>
              <c:xMode val="edge"/>
              <c:yMode val="edge"/>
              <c:x val="1.2071956102369412E-2"/>
              <c:y val="0.3053409696921613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523329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5" Type="http://schemas.openxmlformats.org/officeDocument/2006/relationships/image" Target="../media/image84.png"/><Relationship Id="rId10" Type="http://schemas.openxmlformats.org/officeDocument/2006/relationships/image" Target="../media/image89.svg"/><Relationship Id="rId4" Type="http://schemas.openxmlformats.org/officeDocument/2006/relationships/image" Target="../media/image83.svg"/><Relationship Id="rId9" Type="http://schemas.openxmlformats.org/officeDocument/2006/relationships/image" Target="../media/image8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5" Type="http://schemas.openxmlformats.org/officeDocument/2006/relationships/image" Target="../media/image84.png"/><Relationship Id="rId10" Type="http://schemas.openxmlformats.org/officeDocument/2006/relationships/image" Target="../media/image89.svg"/><Relationship Id="rId4" Type="http://schemas.openxmlformats.org/officeDocument/2006/relationships/image" Target="../media/image83.svg"/><Relationship Id="rId9" Type="http://schemas.openxmlformats.org/officeDocument/2006/relationships/image" Target="../media/image8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10823-F2AC-4D88-8217-4707368CAE5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3349035-5063-4A77-8AD9-70D17C178C56}">
      <dgm:prSet/>
      <dgm:spPr/>
      <dgm:t>
        <a:bodyPr/>
        <a:lstStyle/>
        <a:p>
          <a:r>
            <a:rPr lang="en-US" dirty="0"/>
            <a:t>Introduction</a:t>
          </a:r>
        </a:p>
      </dgm:t>
    </dgm:pt>
    <dgm:pt modelId="{E586483E-4CA9-40AC-B065-6097BB2158E0}" type="parTrans" cxnId="{E0CA28EA-5508-4FAE-967F-E975FC8515D6}">
      <dgm:prSet/>
      <dgm:spPr/>
      <dgm:t>
        <a:bodyPr/>
        <a:lstStyle/>
        <a:p>
          <a:endParaRPr lang="en-US"/>
        </a:p>
      </dgm:t>
    </dgm:pt>
    <dgm:pt modelId="{1E942706-BF7F-4BD3-967E-079B85F3AA20}" type="sibTrans" cxnId="{E0CA28EA-5508-4FAE-967F-E975FC8515D6}">
      <dgm:prSet/>
      <dgm:spPr/>
      <dgm:t>
        <a:bodyPr/>
        <a:lstStyle/>
        <a:p>
          <a:endParaRPr lang="en-US"/>
        </a:p>
      </dgm:t>
    </dgm:pt>
    <dgm:pt modelId="{79AE68EA-146B-4AB3-A5F8-A09985756F13}">
      <dgm:prSet/>
      <dgm:spPr/>
      <dgm:t>
        <a:bodyPr/>
        <a:lstStyle/>
        <a:p>
          <a:r>
            <a:rPr lang="en-US"/>
            <a:t>Mobile phone and applications</a:t>
          </a:r>
        </a:p>
      </dgm:t>
    </dgm:pt>
    <dgm:pt modelId="{D57CDDDA-9AE5-4762-A177-F219E504FD01}" type="parTrans" cxnId="{EFC2705F-3CB0-4E28-9F8C-762CA24FFC10}">
      <dgm:prSet/>
      <dgm:spPr/>
      <dgm:t>
        <a:bodyPr/>
        <a:lstStyle/>
        <a:p>
          <a:endParaRPr lang="en-US"/>
        </a:p>
      </dgm:t>
    </dgm:pt>
    <dgm:pt modelId="{8B7A02DA-30DE-4F7F-B844-01E04E875B51}" type="sibTrans" cxnId="{EFC2705F-3CB0-4E28-9F8C-762CA24FFC10}">
      <dgm:prSet/>
      <dgm:spPr/>
      <dgm:t>
        <a:bodyPr/>
        <a:lstStyle/>
        <a:p>
          <a:endParaRPr lang="en-US"/>
        </a:p>
      </dgm:t>
    </dgm:pt>
    <dgm:pt modelId="{D0AB8176-D86B-4394-8EDB-A00D5E4B4C28}">
      <dgm:prSet/>
      <dgm:spPr/>
      <dgm:t>
        <a:bodyPr/>
        <a:lstStyle/>
        <a:p>
          <a:r>
            <a:rPr lang="en-US"/>
            <a:t>History of mobile applications</a:t>
          </a:r>
        </a:p>
      </dgm:t>
    </dgm:pt>
    <dgm:pt modelId="{BA8CE0AC-9EE3-45C2-835C-973FB5C86D32}" type="parTrans" cxnId="{EA1D69C8-C3FA-4401-BFEA-D69B28DE63AC}">
      <dgm:prSet/>
      <dgm:spPr/>
      <dgm:t>
        <a:bodyPr/>
        <a:lstStyle/>
        <a:p>
          <a:endParaRPr lang="en-US"/>
        </a:p>
      </dgm:t>
    </dgm:pt>
    <dgm:pt modelId="{064886FA-2B83-4E55-87B1-C2F827119990}" type="sibTrans" cxnId="{EA1D69C8-C3FA-4401-BFEA-D69B28DE63AC}">
      <dgm:prSet/>
      <dgm:spPr/>
      <dgm:t>
        <a:bodyPr/>
        <a:lstStyle/>
        <a:p>
          <a:endParaRPr lang="en-US"/>
        </a:p>
      </dgm:t>
    </dgm:pt>
    <dgm:pt modelId="{4F5DA03B-0710-4B54-8194-62F1C39E052D}">
      <dgm:prSet/>
      <dgm:spPr/>
      <dgm:t>
        <a:bodyPr/>
        <a:lstStyle/>
        <a:p>
          <a:r>
            <a:rPr lang="en-US"/>
            <a:t>Classification of dairy apps based on its utility</a:t>
          </a:r>
        </a:p>
      </dgm:t>
    </dgm:pt>
    <dgm:pt modelId="{421497D3-A175-423E-8771-C5DE438842DD}" type="parTrans" cxnId="{2E2F0C76-92EF-4798-9CEA-6403B081AE7A}">
      <dgm:prSet/>
      <dgm:spPr/>
      <dgm:t>
        <a:bodyPr/>
        <a:lstStyle/>
        <a:p>
          <a:endParaRPr lang="en-US"/>
        </a:p>
      </dgm:t>
    </dgm:pt>
    <dgm:pt modelId="{E74DB0BF-00DF-437A-A570-829F46C23B5A}" type="sibTrans" cxnId="{2E2F0C76-92EF-4798-9CEA-6403B081AE7A}">
      <dgm:prSet/>
      <dgm:spPr/>
      <dgm:t>
        <a:bodyPr/>
        <a:lstStyle/>
        <a:p>
          <a:endParaRPr lang="en-US"/>
        </a:p>
      </dgm:t>
    </dgm:pt>
    <dgm:pt modelId="{A7652847-865D-401F-B81E-EE2933F28777}">
      <dgm:prSet/>
      <dgm:spPr/>
      <dgm:t>
        <a:bodyPr/>
        <a:lstStyle/>
        <a:p>
          <a:r>
            <a:rPr lang="en-US" dirty="0"/>
            <a:t>Review of literature available/Research studies</a:t>
          </a:r>
        </a:p>
      </dgm:t>
    </dgm:pt>
    <dgm:pt modelId="{67F323D0-50F4-4D5D-A28F-E91FD1347BB9}" type="parTrans" cxnId="{7EB13ABF-4353-4D1A-ADD3-51ED347C48D8}">
      <dgm:prSet/>
      <dgm:spPr/>
      <dgm:t>
        <a:bodyPr/>
        <a:lstStyle/>
        <a:p>
          <a:endParaRPr lang="en-US"/>
        </a:p>
      </dgm:t>
    </dgm:pt>
    <dgm:pt modelId="{CFE0BCAA-0A98-494D-A585-0341133B792F}" type="sibTrans" cxnId="{7EB13ABF-4353-4D1A-ADD3-51ED347C48D8}">
      <dgm:prSet/>
      <dgm:spPr/>
      <dgm:t>
        <a:bodyPr/>
        <a:lstStyle/>
        <a:p>
          <a:endParaRPr lang="en-US"/>
        </a:p>
      </dgm:t>
    </dgm:pt>
    <dgm:pt modelId="{EC9783AE-E1CE-45F7-BB49-DB65D7DB8893}">
      <dgm:prSet/>
      <dgm:spPr/>
      <dgm:t>
        <a:bodyPr/>
        <a:lstStyle/>
        <a:p>
          <a:r>
            <a:rPr lang="en-US"/>
            <a:t>Conclusion</a:t>
          </a:r>
        </a:p>
      </dgm:t>
    </dgm:pt>
    <dgm:pt modelId="{6D0833E2-6637-4B51-8631-A1EF47C74465}" type="parTrans" cxnId="{E36783A9-26DA-4FED-A70E-F85058070173}">
      <dgm:prSet/>
      <dgm:spPr/>
      <dgm:t>
        <a:bodyPr/>
        <a:lstStyle/>
        <a:p>
          <a:endParaRPr lang="en-US"/>
        </a:p>
      </dgm:t>
    </dgm:pt>
    <dgm:pt modelId="{DB9FE8B3-081F-4988-8BA0-5BED36C2CEEB}" type="sibTrans" cxnId="{E36783A9-26DA-4FED-A70E-F85058070173}">
      <dgm:prSet/>
      <dgm:spPr/>
      <dgm:t>
        <a:bodyPr/>
        <a:lstStyle/>
        <a:p>
          <a:endParaRPr lang="en-US"/>
        </a:p>
      </dgm:t>
    </dgm:pt>
    <dgm:pt modelId="{D7C8F593-2ED8-408A-A18F-E805FBB0710F}">
      <dgm:prSet/>
      <dgm:spPr/>
      <dgm:t>
        <a:bodyPr/>
        <a:lstStyle/>
        <a:p>
          <a:r>
            <a:rPr lang="en-IN" dirty="0"/>
            <a:t>Live demonstration of apps</a:t>
          </a:r>
        </a:p>
      </dgm:t>
    </dgm:pt>
    <dgm:pt modelId="{79866F35-CD61-4DED-8DB8-687A761DC31A}" type="parTrans" cxnId="{2277240F-2737-4938-A89D-B942500EC7DE}">
      <dgm:prSet/>
      <dgm:spPr/>
      <dgm:t>
        <a:bodyPr/>
        <a:lstStyle/>
        <a:p>
          <a:endParaRPr lang="en-IN"/>
        </a:p>
      </dgm:t>
    </dgm:pt>
    <dgm:pt modelId="{B02A1446-9A81-4B8C-A737-1815EC9B1575}" type="sibTrans" cxnId="{2277240F-2737-4938-A89D-B942500EC7DE}">
      <dgm:prSet/>
      <dgm:spPr/>
      <dgm:t>
        <a:bodyPr/>
        <a:lstStyle/>
        <a:p>
          <a:endParaRPr lang="en-IN"/>
        </a:p>
      </dgm:t>
    </dgm:pt>
    <dgm:pt modelId="{FA92AEB5-BBF1-45D6-BDDF-20676B349FA8}">
      <dgm:prSet/>
      <dgm:spPr/>
      <dgm:t>
        <a:bodyPr/>
        <a:lstStyle/>
        <a:p>
          <a:r>
            <a:rPr lang="en-IN" dirty="0"/>
            <a:t>Objectives of presentation</a:t>
          </a:r>
        </a:p>
      </dgm:t>
    </dgm:pt>
    <dgm:pt modelId="{E68584CD-4A18-44EA-ABEC-63CC811F44A1}" type="parTrans" cxnId="{CF57CD23-6F2D-4E23-A363-516B5A4D1EB4}">
      <dgm:prSet/>
      <dgm:spPr/>
      <dgm:t>
        <a:bodyPr/>
        <a:lstStyle/>
        <a:p>
          <a:endParaRPr lang="en-IN"/>
        </a:p>
      </dgm:t>
    </dgm:pt>
    <dgm:pt modelId="{08902827-AD2B-4298-B9D4-29A009F44D56}" type="sibTrans" cxnId="{CF57CD23-6F2D-4E23-A363-516B5A4D1EB4}">
      <dgm:prSet/>
      <dgm:spPr/>
      <dgm:t>
        <a:bodyPr/>
        <a:lstStyle/>
        <a:p>
          <a:endParaRPr lang="en-IN"/>
        </a:p>
      </dgm:t>
    </dgm:pt>
    <dgm:pt modelId="{BBB94762-066D-4D72-B91A-4C3B6BDD597F}" type="pres">
      <dgm:prSet presAssocID="{28710823-F2AC-4D88-8217-4707368CAE55}" presName="linear" presStyleCnt="0">
        <dgm:presLayoutVars>
          <dgm:animLvl val="lvl"/>
          <dgm:resizeHandles val="exact"/>
        </dgm:presLayoutVars>
      </dgm:prSet>
      <dgm:spPr/>
    </dgm:pt>
    <dgm:pt modelId="{528575B0-F3D8-4932-A564-B33D3B1E5E2C}" type="pres">
      <dgm:prSet presAssocID="{13349035-5063-4A77-8AD9-70D17C178C56}" presName="parentText" presStyleLbl="node1" presStyleIdx="0" presStyleCnt="8">
        <dgm:presLayoutVars>
          <dgm:chMax val="0"/>
          <dgm:bulletEnabled val="1"/>
        </dgm:presLayoutVars>
      </dgm:prSet>
      <dgm:spPr/>
    </dgm:pt>
    <dgm:pt modelId="{403A26A9-FE51-4FFE-BAE0-0514A2E5439D}" type="pres">
      <dgm:prSet presAssocID="{1E942706-BF7F-4BD3-967E-079B85F3AA20}" presName="spacer" presStyleCnt="0"/>
      <dgm:spPr/>
    </dgm:pt>
    <dgm:pt modelId="{0698BCF0-1EC1-46D4-B8E9-224E097092EB}" type="pres">
      <dgm:prSet presAssocID="{FA92AEB5-BBF1-45D6-BDDF-20676B349FA8}" presName="parentText" presStyleLbl="node1" presStyleIdx="1" presStyleCnt="8">
        <dgm:presLayoutVars>
          <dgm:chMax val="0"/>
          <dgm:bulletEnabled val="1"/>
        </dgm:presLayoutVars>
      </dgm:prSet>
      <dgm:spPr/>
    </dgm:pt>
    <dgm:pt modelId="{41C5AB1F-7A54-49B4-A29C-6282E65587D1}" type="pres">
      <dgm:prSet presAssocID="{08902827-AD2B-4298-B9D4-29A009F44D56}" presName="spacer" presStyleCnt="0"/>
      <dgm:spPr/>
    </dgm:pt>
    <dgm:pt modelId="{C9EE6E6F-AF1C-4D31-911C-21E8C2A18F9A}" type="pres">
      <dgm:prSet presAssocID="{79AE68EA-146B-4AB3-A5F8-A09985756F13}" presName="parentText" presStyleLbl="node1" presStyleIdx="2" presStyleCnt="8">
        <dgm:presLayoutVars>
          <dgm:chMax val="0"/>
          <dgm:bulletEnabled val="1"/>
        </dgm:presLayoutVars>
      </dgm:prSet>
      <dgm:spPr/>
    </dgm:pt>
    <dgm:pt modelId="{EE7DA124-8649-41DD-8CF9-DFA1A6C3656B}" type="pres">
      <dgm:prSet presAssocID="{8B7A02DA-30DE-4F7F-B844-01E04E875B51}" presName="spacer" presStyleCnt="0"/>
      <dgm:spPr/>
    </dgm:pt>
    <dgm:pt modelId="{84937F47-40D2-4AD7-825C-3E857B34756E}" type="pres">
      <dgm:prSet presAssocID="{D0AB8176-D86B-4394-8EDB-A00D5E4B4C28}" presName="parentText" presStyleLbl="node1" presStyleIdx="3" presStyleCnt="8">
        <dgm:presLayoutVars>
          <dgm:chMax val="0"/>
          <dgm:bulletEnabled val="1"/>
        </dgm:presLayoutVars>
      </dgm:prSet>
      <dgm:spPr/>
    </dgm:pt>
    <dgm:pt modelId="{12AE499A-5CA3-49A7-A56D-333E4A246A4C}" type="pres">
      <dgm:prSet presAssocID="{064886FA-2B83-4E55-87B1-C2F827119990}" presName="spacer" presStyleCnt="0"/>
      <dgm:spPr/>
    </dgm:pt>
    <dgm:pt modelId="{BDF866E6-F62C-4DAA-8C8D-54292D2BEFAD}" type="pres">
      <dgm:prSet presAssocID="{4F5DA03B-0710-4B54-8194-62F1C39E052D}" presName="parentText" presStyleLbl="node1" presStyleIdx="4" presStyleCnt="8">
        <dgm:presLayoutVars>
          <dgm:chMax val="0"/>
          <dgm:bulletEnabled val="1"/>
        </dgm:presLayoutVars>
      </dgm:prSet>
      <dgm:spPr/>
    </dgm:pt>
    <dgm:pt modelId="{27A06696-3F78-4A7B-AC64-52289892D70E}" type="pres">
      <dgm:prSet presAssocID="{E74DB0BF-00DF-437A-A570-829F46C23B5A}" presName="spacer" presStyleCnt="0"/>
      <dgm:spPr/>
    </dgm:pt>
    <dgm:pt modelId="{1B08EC01-7BF2-4531-AE79-C1FD8F9104E2}" type="pres">
      <dgm:prSet presAssocID="{A7652847-865D-401F-B81E-EE2933F28777}" presName="parentText" presStyleLbl="node1" presStyleIdx="5" presStyleCnt="8">
        <dgm:presLayoutVars>
          <dgm:chMax val="0"/>
          <dgm:bulletEnabled val="1"/>
        </dgm:presLayoutVars>
      </dgm:prSet>
      <dgm:spPr/>
    </dgm:pt>
    <dgm:pt modelId="{D084C1FD-06FD-461F-B147-E71C371A174B}" type="pres">
      <dgm:prSet presAssocID="{CFE0BCAA-0A98-494D-A585-0341133B792F}" presName="spacer" presStyleCnt="0"/>
      <dgm:spPr/>
    </dgm:pt>
    <dgm:pt modelId="{0ECD54FB-37FD-48CB-99B0-B43F84F0BAAF}" type="pres">
      <dgm:prSet presAssocID="{D7C8F593-2ED8-408A-A18F-E805FBB0710F}" presName="parentText" presStyleLbl="node1" presStyleIdx="6" presStyleCnt="8">
        <dgm:presLayoutVars>
          <dgm:chMax val="0"/>
          <dgm:bulletEnabled val="1"/>
        </dgm:presLayoutVars>
      </dgm:prSet>
      <dgm:spPr/>
    </dgm:pt>
    <dgm:pt modelId="{B27C389E-0CF6-4F08-B918-91083D193572}" type="pres">
      <dgm:prSet presAssocID="{B02A1446-9A81-4B8C-A737-1815EC9B1575}" presName="spacer" presStyleCnt="0"/>
      <dgm:spPr/>
    </dgm:pt>
    <dgm:pt modelId="{85C31D88-27AE-4926-8FED-4ADDCE4C21C0}" type="pres">
      <dgm:prSet presAssocID="{EC9783AE-E1CE-45F7-BB49-DB65D7DB8893}" presName="parentText" presStyleLbl="node1" presStyleIdx="7" presStyleCnt="8">
        <dgm:presLayoutVars>
          <dgm:chMax val="0"/>
          <dgm:bulletEnabled val="1"/>
        </dgm:presLayoutVars>
      </dgm:prSet>
      <dgm:spPr/>
    </dgm:pt>
  </dgm:ptLst>
  <dgm:cxnLst>
    <dgm:cxn modelId="{2277240F-2737-4938-A89D-B942500EC7DE}" srcId="{28710823-F2AC-4D88-8217-4707368CAE55}" destId="{D7C8F593-2ED8-408A-A18F-E805FBB0710F}" srcOrd="6" destOrd="0" parTransId="{79866F35-CD61-4DED-8DB8-687A761DC31A}" sibTransId="{B02A1446-9A81-4B8C-A737-1815EC9B1575}"/>
    <dgm:cxn modelId="{85C0410F-8A43-4930-8CCB-8006ADF289CA}" type="presOf" srcId="{28710823-F2AC-4D88-8217-4707368CAE55}" destId="{BBB94762-066D-4D72-B91A-4C3B6BDD597F}" srcOrd="0" destOrd="0" presId="urn:microsoft.com/office/officeart/2005/8/layout/vList2"/>
    <dgm:cxn modelId="{E004F11A-1B81-48A0-997D-4C4DDBAFFF00}" type="presOf" srcId="{D7C8F593-2ED8-408A-A18F-E805FBB0710F}" destId="{0ECD54FB-37FD-48CB-99B0-B43F84F0BAAF}" srcOrd="0" destOrd="0" presId="urn:microsoft.com/office/officeart/2005/8/layout/vList2"/>
    <dgm:cxn modelId="{76DD6121-000B-45FC-9A75-1FA3253B5838}" type="presOf" srcId="{4F5DA03B-0710-4B54-8194-62F1C39E052D}" destId="{BDF866E6-F62C-4DAA-8C8D-54292D2BEFAD}" srcOrd="0" destOrd="0" presId="urn:microsoft.com/office/officeart/2005/8/layout/vList2"/>
    <dgm:cxn modelId="{CF57CD23-6F2D-4E23-A363-516B5A4D1EB4}" srcId="{28710823-F2AC-4D88-8217-4707368CAE55}" destId="{FA92AEB5-BBF1-45D6-BDDF-20676B349FA8}" srcOrd="1" destOrd="0" parTransId="{E68584CD-4A18-44EA-ABEC-63CC811F44A1}" sibTransId="{08902827-AD2B-4298-B9D4-29A009F44D56}"/>
    <dgm:cxn modelId="{53C2F436-1528-4B01-BB0F-70A7F89214FA}" type="presOf" srcId="{D0AB8176-D86B-4394-8EDB-A00D5E4B4C28}" destId="{84937F47-40D2-4AD7-825C-3E857B34756E}" srcOrd="0" destOrd="0" presId="urn:microsoft.com/office/officeart/2005/8/layout/vList2"/>
    <dgm:cxn modelId="{EFC2705F-3CB0-4E28-9F8C-762CA24FFC10}" srcId="{28710823-F2AC-4D88-8217-4707368CAE55}" destId="{79AE68EA-146B-4AB3-A5F8-A09985756F13}" srcOrd="2" destOrd="0" parTransId="{D57CDDDA-9AE5-4762-A177-F219E504FD01}" sibTransId="{8B7A02DA-30DE-4F7F-B844-01E04E875B51}"/>
    <dgm:cxn modelId="{48178D69-35E0-4AA1-A6F6-29C6CA7129DB}" type="presOf" srcId="{EC9783AE-E1CE-45F7-BB49-DB65D7DB8893}" destId="{85C31D88-27AE-4926-8FED-4ADDCE4C21C0}" srcOrd="0" destOrd="0" presId="urn:microsoft.com/office/officeart/2005/8/layout/vList2"/>
    <dgm:cxn modelId="{2E2F0C76-92EF-4798-9CEA-6403B081AE7A}" srcId="{28710823-F2AC-4D88-8217-4707368CAE55}" destId="{4F5DA03B-0710-4B54-8194-62F1C39E052D}" srcOrd="4" destOrd="0" parTransId="{421497D3-A175-423E-8771-C5DE438842DD}" sibTransId="{E74DB0BF-00DF-437A-A570-829F46C23B5A}"/>
    <dgm:cxn modelId="{0A299296-E9DD-43B7-BBAD-3EC1424EBBBC}" type="presOf" srcId="{A7652847-865D-401F-B81E-EE2933F28777}" destId="{1B08EC01-7BF2-4531-AE79-C1FD8F9104E2}" srcOrd="0" destOrd="0" presId="urn:microsoft.com/office/officeart/2005/8/layout/vList2"/>
    <dgm:cxn modelId="{E36783A9-26DA-4FED-A70E-F85058070173}" srcId="{28710823-F2AC-4D88-8217-4707368CAE55}" destId="{EC9783AE-E1CE-45F7-BB49-DB65D7DB8893}" srcOrd="7" destOrd="0" parTransId="{6D0833E2-6637-4B51-8631-A1EF47C74465}" sibTransId="{DB9FE8B3-081F-4988-8BA0-5BED36C2CEEB}"/>
    <dgm:cxn modelId="{EC38D4B5-3619-4348-9392-56582F3A98C5}" type="presOf" srcId="{79AE68EA-146B-4AB3-A5F8-A09985756F13}" destId="{C9EE6E6F-AF1C-4D31-911C-21E8C2A18F9A}" srcOrd="0" destOrd="0" presId="urn:microsoft.com/office/officeart/2005/8/layout/vList2"/>
    <dgm:cxn modelId="{061C4FB9-06D1-4AE1-9555-7437F7306901}" type="presOf" srcId="{13349035-5063-4A77-8AD9-70D17C178C56}" destId="{528575B0-F3D8-4932-A564-B33D3B1E5E2C}" srcOrd="0" destOrd="0" presId="urn:microsoft.com/office/officeart/2005/8/layout/vList2"/>
    <dgm:cxn modelId="{7EB13ABF-4353-4D1A-ADD3-51ED347C48D8}" srcId="{28710823-F2AC-4D88-8217-4707368CAE55}" destId="{A7652847-865D-401F-B81E-EE2933F28777}" srcOrd="5" destOrd="0" parTransId="{67F323D0-50F4-4D5D-A28F-E91FD1347BB9}" sibTransId="{CFE0BCAA-0A98-494D-A585-0341133B792F}"/>
    <dgm:cxn modelId="{EA1D69C8-C3FA-4401-BFEA-D69B28DE63AC}" srcId="{28710823-F2AC-4D88-8217-4707368CAE55}" destId="{D0AB8176-D86B-4394-8EDB-A00D5E4B4C28}" srcOrd="3" destOrd="0" parTransId="{BA8CE0AC-9EE3-45C2-835C-973FB5C86D32}" sibTransId="{064886FA-2B83-4E55-87B1-C2F827119990}"/>
    <dgm:cxn modelId="{AF9AB2E4-9E2C-4E80-BDD5-22554D365199}" type="presOf" srcId="{FA92AEB5-BBF1-45D6-BDDF-20676B349FA8}" destId="{0698BCF0-1EC1-46D4-B8E9-224E097092EB}" srcOrd="0" destOrd="0" presId="urn:microsoft.com/office/officeart/2005/8/layout/vList2"/>
    <dgm:cxn modelId="{E0CA28EA-5508-4FAE-967F-E975FC8515D6}" srcId="{28710823-F2AC-4D88-8217-4707368CAE55}" destId="{13349035-5063-4A77-8AD9-70D17C178C56}" srcOrd="0" destOrd="0" parTransId="{E586483E-4CA9-40AC-B065-6097BB2158E0}" sibTransId="{1E942706-BF7F-4BD3-967E-079B85F3AA20}"/>
    <dgm:cxn modelId="{98A9E066-4600-4DCE-A9E8-A3E94E1BED91}" type="presParOf" srcId="{BBB94762-066D-4D72-B91A-4C3B6BDD597F}" destId="{528575B0-F3D8-4932-A564-B33D3B1E5E2C}" srcOrd="0" destOrd="0" presId="urn:microsoft.com/office/officeart/2005/8/layout/vList2"/>
    <dgm:cxn modelId="{09C54448-6071-47E5-A9DB-302462764959}" type="presParOf" srcId="{BBB94762-066D-4D72-B91A-4C3B6BDD597F}" destId="{403A26A9-FE51-4FFE-BAE0-0514A2E5439D}" srcOrd="1" destOrd="0" presId="urn:microsoft.com/office/officeart/2005/8/layout/vList2"/>
    <dgm:cxn modelId="{444A98D6-EF75-4769-9EC8-C561B0B6F021}" type="presParOf" srcId="{BBB94762-066D-4D72-B91A-4C3B6BDD597F}" destId="{0698BCF0-1EC1-46D4-B8E9-224E097092EB}" srcOrd="2" destOrd="0" presId="urn:microsoft.com/office/officeart/2005/8/layout/vList2"/>
    <dgm:cxn modelId="{A0ACDC5F-4383-4620-BF95-9FB679A0E7BD}" type="presParOf" srcId="{BBB94762-066D-4D72-B91A-4C3B6BDD597F}" destId="{41C5AB1F-7A54-49B4-A29C-6282E65587D1}" srcOrd="3" destOrd="0" presId="urn:microsoft.com/office/officeart/2005/8/layout/vList2"/>
    <dgm:cxn modelId="{872F555F-D3AD-4729-BF20-3A95559F59FA}" type="presParOf" srcId="{BBB94762-066D-4D72-B91A-4C3B6BDD597F}" destId="{C9EE6E6F-AF1C-4D31-911C-21E8C2A18F9A}" srcOrd="4" destOrd="0" presId="urn:microsoft.com/office/officeart/2005/8/layout/vList2"/>
    <dgm:cxn modelId="{18A630BB-6BD3-478E-BE5D-2944778D1BF3}" type="presParOf" srcId="{BBB94762-066D-4D72-B91A-4C3B6BDD597F}" destId="{EE7DA124-8649-41DD-8CF9-DFA1A6C3656B}" srcOrd="5" destOrd="0" presId="urn:microsoft.com/office/officeart/2005/8/layout/vList2"/>
    <dgm:cxn modelId="{4FE52EB0-7B30-4699-8C12-B1B390573C2E}" type="presParOf" srcId="{BBB94762-066D-4D72-B91A-4C3B6BDD597F}" destId="{84937F47-40D2-4AD7-825C-3E857B34756E}" srcOrd="6" destOrd="0" presId="urn:microsoft.com/office/officeart/2005/8/layout/vList2"/>
    <dgm:cxn modelId="{1DD2AD9F-40A6-4BB7-8FC4-489A9F8483F2}" type="presParOf" srcId="{BBB94762-066D-4D72-B91A-4C3B6BDD597F}" destId="{12AE499A-5CA3-49A7-A56D-333E4A246A4C}" srcOrd="7" destOrd="0" presId="urn:microsoft.com/office/officeart/2005/8/layout/vList2"/>
    <dgm:cxn modelId="{3F7AD8E0-7620-47DC-B598-122BC5D7564A}" type="presParOf" srcId="{BBB94762-066D-4D72-B91A-4C3B6BDD597F}" destId="{BDF866E6-F62C-4DAA-8C8D-54292D2BEFAD}" srcOrd="8" destOrd="0" presId="urn:microsoft.com/office/officeart/2005/8/layout/vList2"/>
    <dgm:cxn modelId="{816B3EE2-BF37-4A40-8DED-A5017BB1B214}" type="presParOf" srcId="{BBB94762-066D-4D72-B91A-4C3B6BDD597F}" destId="{27A06696-3F78-4A7B-AC64-52289892D70E}" srcOrd="9" destOrd="0" presId="urn:microsoft.com/office/officeart/2005/8/layout/vList2"/>
    <dgm:cxn modelId="{79D3A909-36B1-44FE-83FA-95F199237D0D}" type="presParOf" srcId="{BBB94762-066D-4D72-B91A-4C3B6BDD597F}" destId="{1B08EC01-7BF2-4531-AE79-C1FD8F9104E2}" srcOrd="10" destOrd="0" presId="urn:microsoft.com/office/officeart/2005/8/layout/vList2"/>
    <dgm:cxn modelId="{B9E3904E-7E10-4D46-A2EB-D604043055AA}" type="presParOf" srcId="{BBB94762-066D-4D72-B91A-4C3B6BDD597F}" destId="{D084C1FD-06FD-461F-B147-E71C371A174B}" srcOrd="11" destOrd="0" presId="urn:microsoft.com/office/officeart/2005/8/layout/vList2"/>
    <dgm:cxn modelId="{BC593E5D-D1E4-4D25-BD8E-28B133A9DB55}" type="presParOf" srcId="{BBB94762-066D-4D72-B91A-4C3B6BDD597F}" destId="{0ECD54FB-37FD-48CB-99B0-B43F84F0BAAF}" srcOrd="12" destOrd="0" presId="urn:microsoft.com/office/officeart/2005/8/layout/vList2"/>
    <dgm:cxn modelId="{20735D21-083F-4FB5-A435-D86849A61691}" type="presParOf" srcId="{BBB94762-066D-4D72-B91A-4C3B6BDD597F}" destId="{B27C389E-0CF6-4F08-B918-91083D193572}" srcOrd="13" destOrd="0" presId="urn:microsoft.com/office/officeart/2005/8/layout/vList2"/>
    <dgm:cxn modelId="{DF4ECF23-03A6-47E1-8FD9-07B06FD956B4}" type="presParOf" srcId="{BBB94762-066D-4D72-B91A-4C3B6BDD597F}" destId="{85C31D88-27AE-4926-8FED-4ADDCE4C21C0}"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826CFD-593C-425C-80EB-3AF7E10BFB2A}" type="doc">
      <dgm:prSet loTypeId="urn:microsoft.com/office/officeart/2016/7/layout/LinearBlockProcessNumbered" loCatId="process" qsTypeId="urn:microsoft.com/office/officeart/2005/8/quickstyle/simple1" qsCatId="simple" csTypeId="urn:microsoft.com/office/officeart/2005/8/colors/colorful4" csCatId="colorful" phldr="1"/>
      <dgm:spPr/>
      <dgm:t>
        <a:bodyPr/>
        <a:lstStyle/>
        <a:p>
          <a:endParaRPr lang="en-US"/>
        </a:p>
      </dgm:t>
    </dgm:pt>
    <dgm:pt modelId="{DDC29D27-5107-4CCA-842F-2F91508B71C2}">
      <dgm:prSet custT="1"/>
      <dgm:spPr/>
      <dgm:t>
        <a:bodyPr/>
        <a:lstStyle/>
        <a:p>
          <a:r>
            <a:rPr lang="en-US" sz="2200" dirty="0">
              <a:solidFill>
                <a:schemeClr val="tx1"/>
              </a:solidFill>
            </a:rPr>
            <a:t>To understand the concept of Mobile applications and its services in dairy sector.</a:t>
          </a:r>
          <a:endParaRPr lang="en-IN" sz="2200" dirty="0">
            <a:solidFill>
              <a:schemeClr val="tx1"/>
            </a:solidFill>
          </a:endParaRPr>
        </a:p>
      </dgm:t>
    </dgm:pt>
    <dgm:pt modelId="{E563A28E-2582-4CC4-8BFB-4F410C5E74AB}" type="parTrans" cxnId="{0975A910-1390-4529-B721-F23A60BA8C55}">
      <dgm:prSet/>
      <dgm:spPr/>
      <dgm:t>
        <a:bodyPr/>
        <a:lstStyle/>
        <a:p>
          <a:endParaRPr lang="en-IN"/>
        </a:p>
      </dgm:t>
    </dgm:pt>
    <dgm:pt modelId="{EC66B8CE-273D-4213-AEB8-14A88C512974}" type="sibTrans" cxnId="{0975A910-1390-4529-B721-F23A60BA8C55}">
      <dgm:prSet phldrT="01" phldr="0"/>
      <dgm:spPr/>
      <dgm:t>
        <a:bodyPr/>
        <a:lstStyle/>
        <a:p>
          <a:r>
            <a:rPr lang="en-IN"/>
            <a:t>01</a:t>
          </a:r>
        </a:p>
      </dgm:t>
    </dgm:pt>
    <dgm:pt modelId="{F397CCBA-55ED-4C52-80A9-B4684D93F7B8}">
      <dgm:prSet custT="1"/>
      <dgm:spPr/>
      <dgm:t>
        <a:bodyPr/>
        <a:lstStyle/>
        <a:p>
          <a:r>
            <a:rPr lang="en-US" sz="2200" dirty="0">
              <a:solidFill>
                <a:schemeClr val="tx1"/>
              </a:solidFill>
            </a:rPr>
            <a:t>To know the advantages and disadvantages of mobile applications in dairy sector.</a:t>
          </a:r>
          <a:endParaRPr lang="en-IN" sz="2200" dirty="0">
            <a:solidFill>
              <a:schemeClr val="tx1"/>
            </a:solidFill>
          </a:endParaRPr>
        </a:p>
      </dgm:t>
    </dgm:pt>
    <dgm:pt modelId="{89DC7C92-9E28-495D-9BB6-0FAB42D5C363}" type="parTrans" cxnId="{433C40C2-62CD-419A-AD90-3C728EAC0409}">
      <dgm:prSet/>
      <dgm:spPr/>
      <dgm:t>
        <a:bodyPr/>
        <a:lstStyle/>
        <a:p>
          <a:endParaRPr lang="en-IN"/>
        </a:p>
      </dgm:t>
    </dgm:pt>
    <dgm:pt modelId="{D808C26A-B545-4040-B47B-A956C3EBBA77}" type="sibTrans" cxnId="{433C40C2-62CD-419A-AD90-3C728EAC0409}">
      <dgm:prSet phldrT="02" phldr="0"/>
      <dgm:spPr/>
      <dgm:t>
        <a:bodyPr/>
        <a:lstStyle/>
        <a:p>
          <a:r>
            <a:rPr lang="en-IN"/>
            <a:t>02</a:t>
          </a:r>
        </a:p>
      </dgm:t>
    </dgm:pt>
    <dgm:pt modelId="{2293A62B-3786-4981-BC80-1BB7DE660EB1}">
      <dgm:prSet custT="1"/>
      <dgm:spPr>
        <a:solidFill>
          <a:schemeClr val="accent1">
            <a:lumMod val="40000"/>
            <a:lumOff val="60000"/>
          </a:schemeClr>
        </a:solidFill>
      </dgm:spPr>
      <dgm:t>
        <a:bodyPr/>
        <a:lstStyle/>
        <a:p>
          <a:r>
            <a:rPr lang="en-US" sz="2200" dirty="0">
              <a:solidFill>
                <a:schemeClr val="tx1"/>
              </a:solidFill>
            </a:rPr>
            <a:t>To review the relevant literature available/ research studies</a:t>
          </a:r>
          <a:endParaRPr lang="en-IN" sz="2200" dirty="0">
            <a:solidFill>
              <a:schemeClr val="tx1"/>
            </a:solidFill>
          </a:endParaRPr>
        </a:p>
      </dgm:t>
    </dgm:pt>
    <dgm:pt modelId="{01D0814D-AB57-451C-90BD-B7E858660269}" type="parTrans" cxnId="{E2CA0659-A90E-4F3C-B0FC-222815437C3B}">
      <dgm:prSet/>
      <dgm:spPr/>
      <dgm:t>
        <a:bodyPr/>
        <a:lstStyle/>
        <a:p>
          <a:endParaRPr lang="en-IN"/>
        </a:p>
      </dgm:t>
    </dgm:pt>
    <dgm:pt modelId="{3862FB1E-2593-4CE9-A6B3-DF41705C21C8}" type="sibTrans" cxnId="{E2CA0659-A90E-4F3C-B0FC-222815437C3B}">
      <dgm:prSet phldrT="04" phldr="0"/>
      <dgm:spPr/>
      <dgm:t>
        <a:bodyPr/>
        <a:lstStyle/>
        <a:p>
          <a:r>
            <a:rPr lang="en-IN"/>
            <a:t>04</a:t>
          </a:r>
        </a:p>
      </dgm:t>
    </dgm:pt>
    <dgm:pt modelId="{C434D6EF-87FC-4A57-9158-C1B8DE36C2EC}">
      <dgm:prSet custT="1"/>
      <dgm:spPr/>
      <dgm:t>
        <a:bodyPr/>
        <a:lstStyle/>
        <a:p>
          <a:r>
            <a:rPr lang="en-US" sz="2200" dirty="0">
              <a:solidFill>
                <a:schemeClr val="tx1"/>
              </a:solidFill>
            </a:rPr>
            <a:t>To get insights into features of various mobile applications in dairy sector </a:t>
          </a:r>
          <a:endParaRPr lang="en-IN" sz="2200" dirty="0">
            <a:solidFill>
              <a:schemeClr val="tx1"/>
            </a:solidFill>
          </a:endParaRPr>
        </a:p>
      </dgm:t>
    </dgm:pt>
    <dgm:pt modelId="{5BFF5CE3-5D82-4A31-B3C5-DF274872F61F}" type="parTrans" cxnId="{147E76BF-0A9C-4965-936F-648C11AD79C0}">
      <dgm:prSet/>
      <dgm:spPr/>
      <dgm:t>
        <a:bodyPr/>
        <a:lstStyle/>
        <a:p>
          <a:endParaRPr lang="en-IN"/>
        </a:p>
      </dgm:t>
    </dgm:pt>
    <dgm:pt modelId="{3013B9F4-D5C9-4166-89E6-79995CE10D81}" type="sibTrans" cxnId="{147E76BF-0A9C-4965-936F-648C11AD79C0}">
      <dgm:prSet phldrT="03" phldr="0"/>
      <dgm:spPr/>
      <dgm:t>
        <a:bodyPr/>
        <a:lstStyle/>
        <a:p>
          <a:r>
            <a:rPr lang="en-IN"/>
            <a:t>03</a:t>
          </a:r>
        </a:p>
      </dgm:t>
    </dgm:pt>
    <dgm:pt modelId="{1C85FDCA-8DE4-4618-A2E9-560438C39171}" type="pres">
      <dgm:prSet presAssocID="{69826CFD-593C-425C-80EB-3AF7E10BFB2A}" presName="Name0" presStyleCnt="0">
        <dgm:presLayoutVars>
          <dgm:animLvl val="lvl"/>
          <dgm:resizeHandles val="exact"/>
        </dgm:presLayoutVars>
      </dgm:prSet>
      <dgm:spPr/>
    </dgm:pt>
    <dgm:pt modelId="{97191020-1A2C-433B-B15A-84203F6AF4FA}" type="pres">
      <dgm:prSet presAssocID="{DDC29D27-5107-4CCA-842F-2F91508B71C2}" presName="compositeNode" presStyleCnt="0">
        <dgm:presLayoutVars>
          <dgm:bulletEnabled val="1"/>
        </dgm:presLayoutVars>
      </dgm:prSet>
      <dgm:spPr/>
    </dgm:pt>
    <dgm:pt modelId="{22901B46-2982-40A8-8B10-8BAA7995F4F3}" type="pres">
      <dgm:prSet presAssocID="{DDC29D27-5107-4CCA-842F-2F91508B71C2}" presName="bgRect" presStyleLbl="alignNode1" presStyleIdx="0" presStyleCnt="4" custScaleY="109569"/>
      <dgm:spPr/>
    </dgm:pt>
    <dgm:pt modelId="{677FC1CB-5F84-4E29-A1ED-FFEAB96F1F41}" type="pres">
      <dgm:prSet presAssocID="{EC66B8CE-273D-4213-AEB8-14A88C512974}" presName="sibTransNodeRect" presStyleLbl="alignNode1" presStyleIdx="0" presStyleCnt="4">
        <dgm:presLayoutVars>
          <dgm:chMax val="0"/>
          <dgm:bulletEnabled val="1"/>
        </dgm:presLayoutVars>
      </dgm:prSet>
      <dgm:spPr/>
    </dgm:pt>
    <dgm:pt modelId="{72A2AB7D-112D-4737-8BC6-7D8D1EB4345A}" type="pres">
      <dgm:prSet presAssocID="{DDC29D27-5107-4CCA-842F-2F91508B71C2}" presName="nodeRect" presStyleLbl="alignNode1" presStyleIdx="0" presStyleCnt="4">
        <dgm:presLayoutVars>
          <dgm:bulletEnabled val="1"/>
        </dgm:presLayoutVars>
      </dgm:prSet>
      <dgm:spPr/>
    </dgm:pt>
    <dgm:pt modelId="{F9327C8B-2BA2-4776-A575-CEBE7A04710E}" type="pres">
      <dgm:prSet presAssocID="{EC66B8CE-273D-4213-AEB8-14A88C512974}" presName="sibTrans" presStyleCnt="0"/>
      <dgm:spPr/>
    </dgm:pt>
    <dgm:pt modelId="{27C9C002-D569-4CCE-A0FD-684D031D0F06}" type="pres">
      <dgm:prSet presAssocID="{F397CCBA-55ED-4C52-80A9-B4684D93F7B8}" presName="compositeNode" presStyleCnt="0">
        <dgm:presLayoutVars>
          <dgm:bulletEnabled val="1"/>
        </dgm:presLayoutVars>
      </dgm:prSet>
      <dgm:spPr/>
    </dgm:pt>
    <dgm:pt modelId="{F78A4DE0-2644-489A-B245-8B09E6EAC3C7}" type="pres">
      <dgm:prSet presAssocID="{F397CCBA-55ED-4C52-80A9-B4684D93F7B8}" presName="bgRect" presStyleLbl="alignNode1" presStyleIdx="1" presStyleCnt="4" custScaleY="109462"/>
      <dgm:spPr/>
    </dgm:pt>
    <dgm:pt modelId="{B5DDFBC0-D186-4A1E-84DC-447FAEB0A48A}" type="pres">
      <dgm:prSet presAssocID="{D808C26A-B545-4040-B47B-A956C3EBBA77}" presName="sibTransNodeRect" presStyleLbl="alignNode1" presStyleIdx="1" presStyleCnt="4">
        <dgm:presLayoutVars>
          <dgm:chMax val="0"/>
          <dgm:bulletEnabled val="1"/>
        </dgm:presLayoutVars>
      </dgm:prSet>
      <dgm:spPr/>
    </dgm:pt>
    <dgm:pt modelId="{C84C4A04-6BB0-4C6F-91C9-E8E60FB9961B}" type="pres">
      <dgm:prSet presAssocID="{F397CCBA-55ED-4C52-80A9-B4684D93F7B8}" presName="nodeRect" presStyleLbl="alignNode1" presStyleIdx="1" presStyleCnt="4">
        <dgm:presLayoutVars>
          <dgm:bulletEnabled val="1"/>
        </dgm:presLayoutVars>
      </dgm:prSet>
      <dgm:spPr/>
    </dgm:pt>
    <dgm:pt modelId="{E487EA69-F260-4FE6-AF2C-0E058786254D}" type="pres">
      <dgm:prSet presAssocID="{D808C26A-B545-4040-B47B-A956C3EBBA77}" presName="sibTrans" presStyleCnt="0"/>
      <dgm:spPr/>
    </dgm:pt>
    <dgm:pt modelId="{BC172448-8BB0-4A56-BC42-F10624436F7F}" type="pres">
      <dgm:prSet presAssocID="{C434D6EF-87FC-4A57-9158-C1B8DE36C2EC}" presName="compositeNode" presStyleCnt="0">
        <dgm:presLayoutVars>
          <dgm:bulletEnabled val="1"/>
        </dgm:presLayoutVars>
      </dgm:prSet>
      <dgm:spPr/>
    </dgm:pt>
    <dgm:pt modelId="{CFB5C0C1-548F-477A-8743-37E39471DEF2}" type="pres">
      <dgm:prSet presAssocID="{C434D6EF-87FC-4A57-9158-C1B8DE36C2EC}" presName="bgRect" presStyleLbl="alignNode1" presStyleIdx="2" presStyleCnt="4" custScaleY="109811"/>
      <dgm:spPr/>
    </dgm:pt>
    <dgm:pt modelId="{DFDEE296-52E0-4C00-8CBC-C9F3D96766DC}" type="pres">
      <dgm:prSet presAssocID="{3013B9F4-D5C9-4166-89E6-79995CE10D81}" presName="sibTransNodeRect" presStyleLbl="alignNode1" presStyleIdx="2" presStyleCnt="4">
        <dgm:presLayoutVars>
          <dgm:chMax val="0"/>
          <dgm:bulletEnabled val="1"/>
        </dgm:presLayoutVars>
      </dgm:prSet>
      <dgm:spPr/>
    </dgm:pt>
    <dgm:pt modelId="{53960F91-9B19-400B-A7A0-B1E8975C827E}" type="pres">
      <dgm:prSet presAssocID="{C434D6EF-87FC-4A57-9158-C1B8DE36C2EC}" presName="nodeRect" presStyleLbl="alignNode1" presStyleIdx="2" presStyleCnt="4">
        <dgm:presLayoutVars>
          <dgm:bulletEnabled val="1"/>
        </dgm:presLayoutVars>
      </dgm:prSet>
      <dgm:spPr/>
    </dgm:pt>
    <dgm:pt modelId="{F6859AAA-D72F-4E67-932C-952B829BF65F}" type="pres">
      <dgm:prSet presAssocID="{3013B9F4-D5C9-4166-89E6-79995CE10D81}" presName="sibTrans" presStyleCnt="0"/>
      <dgm:spPr/>
    </dgm:pt>
    <dgm:pt modelId="{09D44143-867C-41B0-920D-8C8D43A67600}" type="pres">
      <dgm:prSet presAssocID="{2293A62B-3786-4981-BC80-1BB7DE660EB1}" presName="compositeNode" presStyleCnt="0">
        <dgm:presLayoutVars>
          <dgm:bulletEnabled val="1"/>
        </dgm:presLayoutVars>
      </dgm:prSet>
      <dgm:spPr/>
    </dgm:pt>
    <dgm:pt modelId="{5B3F772A-CEF3-4748-B605-B29561AD54AC}" type="pres">
      <dgm:prSet presAssocID="{2293A62B-3786-4981-BC80-1BB7DE660EB1}" presName="bgRect" presStyleLbl="alignNode1" presStyleIdx="3" presStyleCnt="4" custScaleY="107445" custLinFactNeighborX="-1774" custLinFactNeighborY="1183"/>
      <dgm:spPr/>
    </dgm:pt>
    <dgm:pt modelId="{8939D460-1577-4F3E-BAF4-8D0D545D441A}" type="pres">
      <dgm:prSet presAssocID="{3862FB1E-2593-4CE9-A6B3-DF41705C21C8}" presName="sibTransNodeRect" presStyleLbl="alignNode1" presStyleIdx="3" presStyleCnt="4">
        <dgm:presLayoutVars>
          <dgm:chMax val="0"/>
          <dgm:bulletEnabled val="1"/>
        </dgm:presLayoutVars>
      </dgm:prSet>
      <dgm:spPr/>
    </dgm:pt>
    <dgm:pt modelId="{EF5EE221-C336-4586-9389-166C39A207C8}" type="pres">
      <dgm:prSet presAssocID="{2293A62B-3786-4981-BC80-1BB7DE660EB1}" presName="nodeRect" presStyleLbl="alignNode1" presStyleIdx="3" presStyleCnt="4">
        <dgm:presLayoutVars>
          <dgm:bulletEnabled val="1"/>
        </dgm:presLayoutVars>
      </dgm:prSet>
      <dgm:spPr/>
    </dgm:pt>
  </dgm:ptLst>
  <dgm:cxnLst>
    <dgm:cxn modelId="{8E71D305-5037-4CE7-9778-C1CDD78163A5}" type="presOf" srcId="{DDC29D27-5107-4CCA-842F-2F91508B71C2}" destId="{72A2AB7D-112D-4737-8BC6-7D8D1EB4345A}" srcOrd="1" destOrd="0" presId="urn:microsoft.com/office/officeart/2016/7/layout/LinearBlockProcessNumbered"/>
    <dgm:cxn modelId="{0975A910-1390-4529-B721-F23A60BA8C55}" srcId="{69826CFD-593C-425C-80EB-3AF7E10BFB2A}" destId="{DDC29D27-5107-4CCA-842F-2F91508B71C2}" srcOrd="0" destOrd="0" parTransId="{E563A28E-2582-4CC4-8BFB-4F410C5E74AB}" sibTransId="{EC66B8CE-273D-4213-AEB8-14A88C512974}"/>
    <dgm:cxn modelId="{9AEFFB31-F061-4981-A9B5-AAA9361B3F66}" type="presOf" srcId="{F397CCBA-55ED-4C52-80A9-B4684D93F7B8}" destId="{F78A4DE0-2644-489A-B245-8B09E6EAC3C7}" srcOrd="0" destOrd="0" presId="urn:microsoft.com/office/officeart/2016/7/layout/LinearBlockProcessNumbered"/>
    <dgm:cxn modelId="{92FA0C36-F45E-4F99-BB6D-B7AFE2A1FCD6}" type="presOf" srcId="{3862FB1E-2593-4CE9-A6B3-DF41705C21C8}" destId="{8939D460-1577-4F3E-BAF4-8D0D545D441A}" srcOrd="0" destOrd="0" presId="urn:microsoft.com/office/officeart/2016/7/layout/LinearBlockProcessNumbered"/>
    <dgm:cxn modelId="{FE01E55D-F55C-4736-9B61-7685431C4067}" type="presOf" srcId="{D808C26A-B545-4040-B47B-A956C3EBBA77}" destId="{B5DDFBC0-D186-4A1E-84DC-447FAEB0A48A}" srcOrd="0" destOrd="0" presId="urn:microsoft.com/office/officeart/2016/7/layout/LinearBlockProcessNumbered"/>
    <dgm:cxn modelId="{D69FFC5D-42AD-489F-A0A5-673240576A9B}" type="presOf" srcId="{DDC29D27-5107-4CCA-842F-2F91508B71C2}" destId="{22901B46-2982-40A8-8B10-8BAA7995F4F3}" srcOrd="0" destOrd="0" presId="urn:microsoft.com/office/officeart/2016/7/layout/LinearBlockProcessNumbered"/>
    <dgm:cxn modelId="{E2CA0659-A90E-4F3C-B0FC-222815437C3B}" srcId="{69826CFD-593C-425C-80EB-3AF7E10BFB2A}" destId="{2293A62B-3786-4981-BC80-1BB7DE660EB1}" srcOrd="3" destOrd="0" parTransId="{01D0814D-AB57-451C-90BD-B7E858660269}" sibTransId="{3862FB1E-2593-4CE9-A6B3-DF41705C21C8}"/>
    <dgm:cxn modelId="{424637AB-15E6-4320-8CA4-3ED98DF88E2F}" type="presOf" srcId="{F397CCBA-55ED-4C52-80A9-B4684D93F7B8}" destId="{C84C4A04-6BB0-4C6F-91C9-E8E60FB9961B}" srcOrd="1" destOrd="0" presId="urn:microsoft.com/office/officeart/2016/7/layout/LinearBlockProcessNumbered"/>
    <dgm:cxn modelId="{DC046BAF-04E1-49A4-93B6-C43F171023D9}" type="presOf" srcId="{69826CFD-593C-425C-80EB-3AF7E10BFB2A}" destId="{1C85FDCA-8DE4-4618-A2E9-560438C39171}" srcOrd="0" destOrd="0" presId="urn:microsoft.com/office/officeart/2016/7/layout/LinearBlockProcessNumbered"/>
    <dgm:cxn modelId="{D61995BD-0CC2-4812-B542-27CD2D1E1C4D}" type="presOf" srcId="{2293A62B-3786-4981-BC80-1BB7DE660EB1}" destId="{EF5EE221-C336-4586-9389-166C39A207C8}" srcOrd="1" destOrd="0" presId="urn:microsoft.com/office/officeart/2016/7/layout/LinearBlockProcessNumbered"/>
    <dgm:cxn modelId="{147E76BF-0A9C-4965-936F-648C11AD79C0}" srcId="{69826CFD-593C-425C-80EB-3AF7E10BFB2A}" destId="{C434D6EF-87FC-4A57-9158-C1B8DE36C2EC}" srcOrd="2" destOrd="0" parTransId="{5BFF5CE3-5D82-4A31-B3C5-DF274872F61F}" sibTransId="{3013B9F4-D5C9-4166-89E6-79995CE10D81}"/>
    <dgm:cxn modelId="{433C40C2-62CD-419A-AD90-3C728EAC0409}" srcId="{69826CFD-593C-425C-80EB-3AF7E10BFB2A}" destId="{F397CCBA-55ED-4C52-80A9-B4684D93F7B8}" srcOrd="1" destOrd="0" parTransId="{89DC7C92-9E28-495D-9BB6-0FAB42D5C363}" sibTransId="{D808C26A-B545-4040-B47B-A956C3EBBA77}"/>
    <dgm:cxn modelId="{717546C4-0F9D-4E6C-8186-8222CC3B2585}" type="presOf" srcId="{2293A62B-3786-4981-BC80-1BB7DE660EB1}" destId="{5B3F772A-CEF3-4748-B605-B29561AD54AC}" srcOrd="0" destOrd="0" presId="urn:microsoft.com/office/officeart/2016/7/layout/LinearBlockProcessNumbered"/>
    <dgm:cxn modelId="{16F6BCC9-9422-488D-A481-97235314E766}" type="presOf" srcId="{C434D6EF-87FC-4A57-9158-C1B8DE36C2EC}" destId="{CFB5C0C1-548F-477A-8743-37E39471DEF2}" srcOrd="0" destOrd="0" presId="urn:microsoft.com/office/officeart/2016/7/layout/LinearBlockProcessNumbered"/>
    <dgm:cxn modelId="{D25358F3-F557-4D9D-8217-CF4ACA486EE5}" type="presOf" srcId="{EC66B8CE-273D-4213-AEB8-14A88C512974}" destId="{677FC1CB-5F84-4E29-A1ED-FFEAB96F1F41}" srcOrd="0" destOrd="0" presId="urn:microsoft.com/office/officeart/2016/7/layout/LinearBlockProcessNumbered"/>
    <dgm:cxn modelId="{D84951F8-97B2-42A9-B70C-3FDE8B417D11}" type="presOf" srcId="{3013B9F4-D5C9-4166-89E6-79995CE10D81}" destId="{DFDEE296-52E0-4C00-8CBC-C9F3D96766DC}" srcOrd="0" destOrd="0" presId="urn:microsoft.com/office/officeart/2016/7/layout/LinearBlockProcessNumbered"/>
    <dgm:cxn modelId="{250065FF-A686-472B-8234-4105BCB8574E}" type="presOf" srcId="{C434D6EF-87FC-4A57-9158-C1B8DE36C2EC}" destId="{53960F91-9B19-400B-A7A0-B1E8975C827E}" srcOrd="1" destOrd="0" presId="urn:microsoft.com/office/officeart/2016/7/layout/LinearBlockProcessNumbered"/>
    <dgm:cxn modelId="{59AEE961-8BD8-4C78-99F2-62E837287FD5}" type="presParOf" srcId="{1C85FDCA-8DE4-4618-A2E9-560438C39171}" destId="{97191020-1A2C-433B-B15A-84203F6AF4FA}" srcOrd="0" destOrd="0" presId="urn:microsoft.com/office/officeart/2016/7/layout/LinearBlockProcessNumbered"/>
    <dgm:cxn modelId="{486E6482-E7E7-4DAD-89D2-96316C6D20C0}" type="presParOf" srcId="{97191020-1A2C-433B-B15A-84203F6AF4FA}" destId="{22901B46-2982-40A8-8B10-8BAA7995F4F3}" srcOrd="0" destOrd="0" presId="urn:microsoft.com/office/officeart/2016/7/layout/LinearBlockProcessNumbered"/>
    <dgm:cxn modelId="{364A202A-5341-4F8E-8685-783552A2A21A}" type="presParOf" srcId="{97191020-1A2C-433B-B15A-84203F6AF4FA}" destId="{677FC1CB-5F84-4E29-A1ED-FFEAB96F1F41}" srcOrd="1" destOrd="0" presId="urn:microsoft.com/office/officeart/2016/7/layout/LinearBlockProcessNumbered"/>
    <dgm:cxn modelId="{48C28C1F-122A-4182-B62D-CE97E714E535}" type="presParOf" srcId="{97191020-1A2C-433B-B15A-84203F6AF4FA}" destId="{72A2AB7D-112D-4737-8BC6-7D8D1EB4345A}" srcOrd="2" destOrd="0" presId="urn:microsoft.com/office/officeart/2016/7/layout/LinearBlockProcessNumbered"/>
    <dgm:cxn modelId="{D8B23314-A8E0-4FC3-855A-F0F0A88CD12F}" type="presParOf" srcId="{1C85FDCA-8DE4-4618-A2E9-560438C39171}" destId="{F9327C8B-2BA2-4776-A575-CEBE7A04710E}" srcOrd="1" destOrd="0" presId="urn:microsoft.com/office/officeart/2016/7/layout/LinearBlockProcessNumbered"/>
    <dgm:cxn modelId="{15C7262B-EC8D-4984-925E-DAA1EC192425}" type="presParOf" srcId="{1C85FDCA-8DE4-4618-A2E9-560438C39171}" destId="{27C9C002-D569-4CCE-A0FD-684D031D0F06}" srcOrd="2" destOrd="0" presId="urn:microsoft.com/office/officeart/2016/7/layout/LinearBlockProcessNumbered"/>
    <dgm:cxn modelId="{8B008E41-0524-4C8B-947D-720C30B9B4DA}" type="presParOf" srcId="{27C9C002-D569-4CCE-A0FD-684D031D0F06}" destId="{F78A4DE0-2644-489A-B245-8B09E6EAC3C7}" srcOrd="0" destOrd="0" presId="urn:microsoft.com/office/officeart/2016/7/layout/LinearBlockProcessNumbered"/>
    <dgm:cxn modelId="{983236ED-8583-4EDD-BB2C-1B35DA5EA34D}" type="presParOf" srcId="{27C9C002-D569-4CCE-A0FD-684D031D0F06}" destId="{B5DDFBC0-D186-4A1E-84DC-447FAEB0A48A}" srcOrd="1" destOrd="0" presId="urn:microsoft.com/office/officeart/2016/7/layout/LinearBlockProcessNumbered"/>
    <dgm:cxn modelId="{6D33F591-251A-4D30-9593-A11D347280CE}" type="presParOf" srcId="{27C9C002-D569-4CCE-A0FD-684D031D0F06}" destId="{C84C4A04-6BB0-4C6F-91C9-E8E60FB9961B}" srcOrd="2" destOrd="0" presId="urn:microsoft.com/office/officeart/2016/7/layout/LinearBlockProcessNumbered"/>
    <dgm:cxn modelId="{5A5A7C3B-9298-42E5-9A4A-73500957C3E0}" type="presParOf" srcId="{1C85FDCA-8DE4-4618-A2E9-560438C39171}" destId="{E487EA69-F260-4FE6-AF2C-0E058786254D}" srcOrd="3" destOrd="0" presId="urn:microsoft.com/office/officeart/2016/7/layout/LinearBlockProcessNumbered"/>
    <dgm:cxn modelId="{EDF92EA8-3CC1-472D-A2FB-A5403FA7F5EA}" type="presParOf" srcId="{1C85FDCA-8DE4-4618-A2E9-560438C39171}" destId="{BC172448-8BB0-4A56-BC42-F10624436F7F}" srcOrd="4" destOrd="0" presId="urn:microsoft.com/office/officeart/2016/7/layout/LinearBlockProcessNumbered"/>
    <dgm:cxn modelId="{9FBC4251-05DA-47BF-A52A-E2BE1FAED3C2}" type="presParOf" srcId="{BC172448-8BB0-4A56-BC42-F10624436F7F}" destId="{CFB5C0C1-548F-477A-8743-37E39471DEF2}" srcOrd="0" destOrd="0" presId="urn:microsoft.com/office/officeart/2016/7/layout/LinearBlockProcessNumbered"/>
    <dgm:cxn modelId="{B6E201DC-1C13-4D1F-8DDD-6BC5B4DA68F8}" type="presParOf" srcId="{BC172448-8BB0-4A56-BC42-F10624436F7F}" destId="{DFDEE296-52E0-4C00-8CBC-C9F3D96766DC}" srcOrd="1" destOrd="0" presId="urn:microsoft.com/office/officeart/2016/7/layout/LinearBlockProcessNumbered"/>
    <dgm:cxn modelId="{C1A53FE0-1FFB-4F13-87F7-F5FB76354745}" type="presParOf" srcId="{BC172448-8BB0-4A56-BC42-F10624436F7F}" destId="{53960F91-9B19-400B-A7A0-B1E8975C827E}" srcOrd="2" destOrd="0" presId="urn:microsoft.com/office/officeart/2016/7/layout/LinearBlockProcessNumbered"/>
    <dgm:cxn modelId="{5CC402F1-F6EB-421C-AF13-FB04F594E1A4}" type="presParOf" srcId="{1C85FDCA-8DE4-4618-A2E9-560438C39171}" destId="{F6859AAA-D72F-4E67-932C-952B829BF65F}" srcOrd="5" destOrd="0" presId="urn:microsoft.com/office/officeart/2016/7/layout/LinearBlockProcessNumbered"/>
    <dgm:cxn modelId="{E5AAB2D0-9A76-4D24-8472-CAB09DB7ACE4}" type="presParOf" srcId="{1C85FDCA-8DE4-4618-A2E9-560438C39171}" destId="{09D44143-867C-41B0-920D-8C8D43A67600}" srcOrd="6" destOrd="0" presId="urn:microsoft.com/office/officeart/2016/7/layout/LinearBlockProcessNumbered"/>
    <dgm:cxn modelId="{89601A4C-0242-41A6-A72E-633AABE7CD4A}" type="presParOf" srcId="{09D44143-867C-41B0-920D-8C8D43A67600}" destId="{5B3F772A-CEF3-4748-B605-B29561AD54AC}" srcOrd="0" destOrd="0" presId="urn:microsoft.com/office/officeart/2016/7/layout/LinearBlockProcessNumbered"/>
    <dgm:cxn modelId="{80DB1E66-B8B6-4664-B408-357B59A60D52}" type="presParOf" srcId="{09D44143-867C-41B0-920D-8C8D43A67600}" destId="{8939D460-1577-4F3E-BAF4-8D0D545D441A}" srcOrd="1" destOrd="0" presId="urn:microsoft.com/office/officeart/2016/7/layout/LinearBlockProcessNumbered"/>
    <dgm:cxn modelId="{68D04310-F6AA-4B3F-9BCF-2B55F561E0FD}" type="presParOf" srcId="{09D44143-867C-41B0-920D-8C8D43A67600}" destId="{EF5EE221-C336-4586-9389-166C39A207C8}"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EEE154-8885-4AE4-934E-326AB60E8D5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819B31D-6C6F-4597-8514-1D8AD7CA3DED}">
      <dgm:prSet custT="1"/>
      <dgm:spPr>
        <a:solidFill>
          <a:schemeClr val="accent6">
            <a:lumMod val="40000"/>
            <a:lumOff val="60000"/>
          </a:schemeClr>
        </a:solidFill>
      </dgm:spPr>
      <dgm:t>
        <a:bodyPr/>
        <a:lstStyle/>
        <a:p>
          <a:pPr algn="just"/>
          <a:r>
            <a:rPr lang="en-US" sz="2400" dirty="0">
              <a:solidFill>
                <a:schemeClr val="tx1"/>
              </a:solidFill>
            </a:rPr>
            <a:t>Among all the ICT tools, mobile phone has emerged as one of the widely accepted and adopted instruments for delivery of agriculture and allied sectors related information.</a:t>
          </a:r>
        </a:p>
      </dgm:t>
    </dgm:pt>
    <dgm:pt modelId="{7A337869-357D-43C9-8977-B4C18DDDACB3}" type="parTrans" cxnId="{AB875F1C-6991-4CF9-A7DF-1D35054DB509}">
      <dgm:prSet/>
      <dgm:spPr/>
      <dgm:t>
        <a:bodyPr/>
        <a:lstStyle/>
        <a:p>
          <a:endParaRPr lang="en-US"/>
        </a:p>
      </dgm:t>
    </dgm:pt>
    <dgm:pt modelId="{4C9BCC76-8DC5-4692-9146-66DAA37C2BD2}" type="sibTrans" cxnId="{AB875F1C-6991-4CF9-A7DF-1D35054DB509}">
      <dgm:prSet/>
      <dgm:spPr/>
      <dgm:t>
        <a:bodyPr/>
        <a:lstStyle/>
        <a:p>
          <a:endParaRPr lang="en-US"/>
        </a:p>
      </dgm:t>
    </dgm:pt>
    <dgm:pt modelId="{F1D9E1AE-9108-4398-83B7-736616A4762A}">
      <dgm:prSet custT="1"/>
      <dgm:spPr>
        <a:solidFill>
          <a:schemeClr val="bg2"/>
        </a:solidFill>
      </dgm:spPr>
      <dgm:t>
        <a:bodyPr/>
        <a:lstStyle/>
        <a:p>
          <a:pPr algn="just"/>
          <a:r>
            <a:rPr lang="en-US" sz="2400" dirty="0">
              <a:solidFill>
                <a:schemeClr val="tx1"/>
              </a:solidFill>
            </a:rPr>
            <a:t>Mobile applications is a new phenomenon in seeking dairy related information related to </a:t>
          </a:r>
          <a:r>
            <a:rPr lang="en-US" sz="2400" dirty="0">
              <a:solidFill>
                <a:srgbClr val="FF0000"/>
              </a:solidFill>
            </a:rPr>
            <a:t>supplying inputs, balanced ration, disease diagnosis, management and  marketing of dairy products </a:t>
          </a:r>
          <a:r>
            <a:rPr lang="en-US" sz="2400" dirty="0">
              <a:solidFill>
                <a:schemeClr val="tx1"/>
              </a:solidFill>
            </a:rPr>
            <a:t>etc.</a:t>
          </a:r>
        </a:p>
      </dgm:t>
    </dgm:pt>
    <dgm:pt modelId="{E113C589-1E7D-478C-AA81-ECC9735C43D9}" type="parTrans" cxnId="{A4803C88-93ED-4134-9C27-52FAB067C732}">
      <dgm:prSet/>
      <dgm:spPr/>
      <dgm:t>
        <a:bodyPr/>
        <a:lstStyle/>
        <a:p>
          <a:endParaRPr lang="en-US"/>
        </a:p>
      </dgm:t>
    </dgm:pt>
    <dgm:pt modelId="{B5C47F46-5BA3-403B-B51A-308F9441E3D2}" type="sibTrans" cxnId="{A4803C88-93ED-4134-9C27-52FAB067C732}">
      <dgm:prSet/>
      <dgm:spPr/>
      <dgm:t>
        <a:bodyPr/>
        <a:lstStyle/>
        <a:p>
          <a:endParaRPr lang="en-US"/>
        </a:p>
      </dgm:t>
    </dgm:pt>
    <dgm:pt modelId="{CE264F0A-D02E-478A-B9F8-5299657E4753}">
      <dgm:prSet custT="1"/>
      <dgm:spPr>
        <a:solidFill>
          <a:schemeClr val="accent2">
            <a:lumMod val="40000"/>
            <a:lumOff val="60000"/>
          </a:schemeClr>
        </a:solidFill>
      </dgm:spPr>
      <dgm:t>
        <a:bodyPr/>
        <a:lstStyle/>
        <a:p>
          <a:pPr algn="just"/>
          <a:r>
            <a:rPr lang="en-US" sz="2400" dirty="0">
              <a:solidFill>
                <a:schemeClr val="tx1"/>
              </a:solidFill>
            </a:rPr>
            <a:t>Mittal and Tripathi (2009) reported the key role played by mobiles in lowering transaction costs and raising the income levels of farmers, by efficiently addressing agricultural information requirements</a:t>
          </a:r>
        </a:p>
      </dgm:t>
    </dgm:pt>
    <dgm:pt modelId="{6B9C9029-8FD0-4999-9CB2-D8D0BFB8CD8B}" type="parTrans" cxnId="{966409B0-AC79-4172-9B75-F30F435B1412}">
      <dgm:prSet/>
      <dgm:spPr/>
      <dgm:t>
        <a:bodyPr/>
        <a:lstStyle/>
        <a:p>
          <a:endParaRPr lang="en-US"/>
        </a:p>
      </dgm:t>
    </dgm:pt>
    <dgm:pt modelId="{01E44096-D179-43CD-9EB7-8F5F47FC246C}" type="sibTrans" cxnId="{966409B0-AC79-4172-9B75-F30F435B1412}">
      <dgm:prSet/>
      <dgm:spPr/>
      <dgm:t>
        <a:bodyPr/>
        <a:lstStyle/>
        <a:p>
          <a:endParaRPr lang="en-US"/>
        </a:p>
      </dgm:t>
    </dgm:pt>
    <dgm:pt modelId="{A7362B49-D82B-41A8-89FA-11A0FAAA6BA8}" type="pres">
      <dgm:prSet presAssocID="{74EEE154-8885-4AE4-934E-326AB60E8D56}" presName="linear" presStyleCnt="0">
        <dgm:presLayoutVars>
          <dgm:animLvl val="lvl"/>
          <dgm:resizeHandles val="exact"/>
        </dgm:presLayoutVars>
      </dgm:prSet>
      <dgm:spPr/>
    </dgm:pt>
    <dgm:pt modelId="{6FB7C356-05FB-4CA6-A0B0-190F3030126C}" type="pres">
      <dgm:prSet presAssocID="{3819B31D-6C6F-4597-8514-1D8AD7CA3DED}" presName="parentText" presStyleLbl="node1" presStyleIdx="0" presStyleCnt="3">
        <dgm:presLayoutVars>
          <dgm:chMax val="0"/>
          <dgm:bulletEnabled val="1"/>
        </dgm:presLayoutVars>
      </dgm:prSet>
      <dgm:spPr/>
    </dgm:pt>
    <dgm:pt modelId="{7ABD4A5D-597E-4DFF-9A1F-E13397758921}" type="pres">
      <dgm:prSet presAssocID="{4C9BCC76-8DC5-4692-9146-66DAA37C2BD2}" presName="spacer" presStyleCnt="0"/>
      <dgm:spPr/>
    </dgm:pt>
    <dgm:pt modelId="{A95A6A8E-06AD-4F2B-9DF9-2D78CEB4F7BC}" type="pres">
      <dgm:prSet presAssocID="{F1D9E1AE-9108-4398-83B7-736616A4762A}" presName="parentText" presStyleLbl="node1" presStyleIdx="1" presStyleCnt="3">
        <dgm:presLayoutVars>
          <dgm:chMax val="0"/>
          <dgm:bulletEnabled val="1"/>
        </dgm:presLayoutVars>
      </dgm:prSet>
      <dgm:spPr/>
    </dgm:pt>
    <dgm:pt modelId="{84E3D88A-85E1-4FB1-A247-629947E7BFFD}" type="pres">
      <dgm:prSet presAssocID="{B5C47F46-5BA3-403B-B51A-308F9441E3D2}" presName="spacer" presStyleCnt="0"/>
      <dgm:spPr/>
    </dgm:pt>
    <dgm:pt modelId="{5415D5C0-4262-4A94-B8BC-346465A6EE07}" type="pres">
      <dgm:prSet presAssocID="{CE264F0A-D02E-478A-B9F8-5299657E4753}" presName="parentText" presStyleLbl="node1" presStyleIdx="2" presStyleCnt="3">
        <dgm:presLayoutVars>
          <dgm:chMax val="0"/>
          <dgm:bulletEnabled val="1"/>
        </dgm:presLayoutVars>
      </dgm:prSet>
      <dgm:spPr/>
    </dgm:pt>
  </dgm:ptLst>
  <dgm:cxnLst>
    <dgm:cxn modelId="{108FEA1A-7CC3-4FDE-A6AE-327716AE0667}" type="presOf" srcId="{3819B31D-6C6F-4597-8514-1D8AD7CA3DED}" destId="{6FB7C356-05FB-4CA6-A0B0-190F3030126C}" srcOrd="0" destOrd="0" presId="urn:microsoft.com/office/officeart/2005/8/layout/vList2"/>
    <dgm:cxn modelId="{AB875F1C-6991-4CF9-A7DF-1D35054DB509}" srcId="{74EEE154-8885-4AE4-934E-326AB60E8D56}" destId="{3819B31D-6C6F-4597-8514-1D8AD7CA3DED}" srcOrd="0" destOrd="0" parTransId="{7A337869-357D-43C9-8977-B4C18DDDACB3}" sibTransId="{4C9BCC76-8DC5-4692-9146-66DAA37C2BD2}"/>
    <dgm:cxn modelId="{4B95F84F-63F4-40FC-BC6A-95A12DAD46F3}" type="presOf" srcId="{74EEE154-8885-4AE4-934E-326AB60E8D56}" destId="{A7362B49-D82B-41A8-89FA-11A0FAAA6BA8}" srcOrd="0" destOrd="0" presId="urn:microsoft.com/office/officeart/2005/8/layout/vList2"/>
    <dgm:cxn modelId="{A4803C88-93ED-4134-9C27-52FAB067C732}" srcId="{74EEE154-8885-4AE4-934E-326AB60E8D56}" destId="{F1D9E1AE-9108-4398-83B7-736616A4762A}" srcOrd="1" destOrd="0" parTransId="{E113C589-1E7D-478C-AA81-ECC9735C43D9}" sibTransId="{B5C47F46-5BA3-403B-B51A-308F9441E3D2}"/>
    <dgm:cxn modelId="{966409B0-AC79-4172-9B75-F30F435B1412}" srcId="{74EEE154-8885-4AE4-934E-326AB60E8D56}" destId="{CE264F0A-D02E-478A-B9F8-5299657E4753}" srcOrd="2" destOrd="0" parTransId="{6B9C9029-8FD0-4999-9CB2-D8D0BFB8CD8B}" sibTransId="{01E44096-D179-43CD-9EB7-8F5F47FC246C}"/>
    <dgm:cxn modelId="{F8C793E2-CB02-4990-ACB8-5C00B94B6497}" type="presOf" srcId="{CE264F0A-D02E-478A-B9F8-5299657E4753}" destId="{5415D5C0-4262-4A94-B8BC-346465A6EE07}" srcOrd="0" destOrd="0" presId="urn:microsoft.com/office/officeart/2005/8/layout/vList2"/>
    <dgm:cxn modelId="{B89BD4EE-0868-4C76-B403-490EF8528A79}" type="presOf" srcId="{F1D9E1AE-9108-4398-83B7-736616A4762A}" destId="{A95A6A8E-06AD-4F2B-9DF9-2D78CEB4F7BC}" srcOrd="0" destOrd="0" presId="urn:microsoft.com/office/officeart/2005/8/layout/vList2"/>
    <dgm:cxn modelId="{A7B2227D-3522-4E61-AA6F-4BAB595C7650}" type="presParOf" srcId="{A7362B49-D82B-41A8-89FA-11A0FAAA6BA8}" destId="{6FB7C356-05FB-4CA6-A0B0-190F3030126C}" srcOrd="0" destOrd="0" presId="urn:microsoft.com/office/officeart/2005/8/layout/vList2"/>
    <dgm:cxn modelId="{C20100E1-4787-432D-A059-420E0E22BA68}" type="presParOf" srcId="{A7362B49-D82B-41A8-89FA-11A0FAAA6BA8}" destId="{7ABD4A5D-597E-4DFF-9A1F-E13397758921}" srcOrd="1" destOrd="0" presId="urn:microsoft.com/office/officeart/2005/8/layout/vList2"/>
    <dgm:cxn modelId="{E9DA8381-6E22-466F-8B1F-111293CAAAA4}" type="presParOf" srcId="{A7362B49-D82B-41A8-89FA-11A0FAAA6BA8}" destId="{A95A6A8E-06AD-4F2B-9DF9-2D78CEB4F7BC}" srcOrd="2" destOrd="0" presId="urn:microsoft.com/office/officeart/2005/8/layout/vList2"/>
    <dgm:cxn modelId="{6A18D63E-2DDD-456D-AE8C-565E5C353EF0}" type="presParOf" srcId="{A7362B49-D82B-41A8-89FA-11A0FAAA6BA8}" destId="{84E3D88A-85E1-4FB1-A247-629947E7BFFD}" srcOrd="3" destOrd="0" presId="urn:microsoft.com/office/officeart/2005/8/layout/vList2"/>
    <dgm:cxn modelId="{5BF7986C-3F01-47CF-91AF-D926DF1DABBF}" type="presParOf" srcId="{A7362B49-D82B-41A8-89FA-11A0FAAA6BA8}" destId="{5415D5C0-4262-4A94-B8BC-346465A6EE0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C269DD-39FB-4357-9540-ADC6980E896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8F3555F-81A7-4D8D-BCA6-A91F3B574A21}">
      <dgm:prSet/>
      <dgm:spPr>
        <a:solidFill>
          <a:schemeClr val="accent2">
            <a:lumMod val="40000"/>
            <a:lumOff val="60000"/>
          </a:schemeClr>
        </a:solidFill>
      </dgm:spPr>
      <dgm:t>
        <a:bodyPr/>
        <a:lstStyle/>
        <a:p>
          <a:r>
            <a:rPr lang="en-US" b="0">
              <a:solidFill>
                <a:schemeClr val="tx1"/>
              </a:solidFill>
            </a:rPr>
            <a:t>Apps related to Balanced ration and cattle feed</a:t>
          </a:r>
          <a:endParaRPr lang="en-US" b="0" dirty="0">
            <a:solidFill>
              <a:schemeClr val="tx1"/>
            </a:solidFill>
          </a:endParaRPr>
        </a:p>
      </dgm:t>
    </dgm:pt>
    <dgm:pt modelId="{63FFE5B6-EB01-4D9C-BE6F-CB7175CB17F7}" type="parTrans" cxnId="{DCA237B4-3E65-426C-AD55-57590D42162B}">
      <dgm:prSet/>
      <dgm:spPr/>
      <dgm:t>
        <a:bodyPr/>
        <a:lstStyle/>
        <a:p>
          <a:endParaRPr lang="en-US"/>
        </a:p>
      </dgm:t>
    </dgm:pt>
    <dgm:pt modelId="{DBFB4A38-E45C-499A-9D4C-2ACB7F851E1E}" type="sibTrans" cxnId="{DCA237B4-3E65-426C-AD55-57590D42162B}">
      <dgm:prSet/>
      <dgm:spPr/>
      <dgm:t>
        <a:bodyPr/>
        <a:lstStyle/>
        <a:p>
          <a:endParaRPr lang="en-US"/>
        </a:p>
      </dgm:t>
    </dgm:pt>
    <dgm:pt modelId="{5CA2E668-AC51-4DE3-B865-5E803D49B0FE}">
      <dgm:prSet/>
      <dgm:spPr>
        <a:solidFill>
          <a:schemeClr val="bg1"/>
        </a:solidFill>
      </dgm:spPr>
      <dgm:t>
        <a:bodyPr/>
        <a:lstStyle/>
        <a:p>
          <a:r>
            <a:rPr lang="en-US" dirty="0">
              <a:solidFill>
                <a:schemeClr val="tx1"/>
              </a:solidFill>
            </a:rPr>
            <a:t>Apps related to Health and Disease diagnosis</a:t>
          </a:r>
        </a:p>
      </dgm:t>
    </dgm:pt>
    <dgm:pt modelId="{1774D9A9-4EC3-472E-A617-CBB7248AD3EE}" type="parTrans" cxnId="{AD9EBDE2-A05D-49F1-B8BE-D535FBFEEF05}">
      <dgm:prSet/>
      <dgm:spPr/>
      <dgm:t>
        <a:bodyPr/>
        <a:lstStyle/>
        <a:p>
          <a:endParaRPr lang="en-US"/>
        </a:p>
      </dgm:t>
    </dgm:pt>
    <dgm:pt modelId="{5E28E69D-2339-409B-BC9B-6B1D195C3850}" type="sibTrans" cxnId="{AD9EBDE2-A05D-49F1-B8BE-D535FBFEEF05}">
      <dgm:prSet/>
      <dgm:spPr/>
      <dgm:t>
        <a:bodyPr/>
        <a:lstStyle/>
        <a:p>
          <a:endParaRPr lang="en-US"/>
        </a:p>
      </dgm:t>
    </dgm:pt>
    <dgm:pt modelId="{949A3B93-22D4-4C8E-8511-FEB64002831A}">
      <dgm:prSet/>
      <dgm:spPr>
        <a:solidFill>
          <a:schemeClr val="accent6">
            <a:lumMod val="20000"/>
            <a:lumOff val="80000"/>
          </a:schemeClr>
        </a:solidFill>
      </dgm:spPr>
      <dgm:t>
        <a:bodyPr/>
        <a:lstStyle/>
        <a:p>
          <a:r>
            <a:rPr lang="en-US">
              <a:solidFill>
                <a:schemeClr val="tx1"/>
              </a:solidFill>
            </a:rPr>
            <a:t>Apps related to Dairy Management activities</a:t>
          </a:r>
          <a:endParaRPr lang="en-US" dirty="0">
            <a:solidFill>
              <a:schemeClr val="tx1"/>
            </a:solidFill>
          </a:endParaRPr>
        </a:p>
      </dgm:t>
    </dgm:pt>
    <dgm:pt modelId="{93F48409-0261-4C7A-B9E2-4410DD82D4B3}" type="parTrans" cxnId="{E5A75AA6-C972-44D1-99F8-8D3CCD84C828}">
      <dgm:prSet/>
      <dgm:spPr/>
      <dgm:t>
        <a:bodyPr/>
        <a:lstStyle/>
        <a:p>
          <a:endParaRPr lang="en-US"/>
        </a:p>
      </dgm:t>
    </dgm:pt>
    <dgm:pt modelId="{6793C1AB-AA5B-4690-9BDF-2B8B0D423409}" type="sibTrans" cxnId="{E5A75AA6-C972-44D1-99F8-8D3CCD84C828}">
      <dgm:prSet/>
      <dgm:spPr/>
      <dgm:t>
        <a:bodyPr/>
        <a:lstStyle/>
        <a:p>
          <a:endParaRPr lang="en-US"/>
        </a:p>
      </dgm:t>
    </dgm:pt>
    <dgm:pt modelId="{73629785-A3C3-446A-8375-7783480156A1}">
      <dgm:prSet/>
      <dgm:spPr>
        <a:solidFill>
          <a:schemeClr val="bg2"/>
        </a:solidFill>
      </dgm:spPr>
      <dgm:t>
        <a:bodyPr/>
        <a:lstStyle/>
        <a:p>
          <a:r>
            <a:rPr lang="en-US" dirty="0">
              <a:solidFill>
                <a:schemeClr val="tx1"/>
              </a:solidFill>
            </a:rPr>
            <a:t>Apps related to Vaccination and Artificial Insemination in Dairy animals</a:t>
          </a:r>
        </a:p>
      </dgm:t>
    </dgm:pt>
    <dgm:pt modelId="{219C175E-3438-4C62-86B8-6799067C238D}" type="parTrans" cxnId="{360D9946-8035-4F6D-8A35-2218478960A9}">
      <dgm:prSet/>
      <dgm:spPr/>
      <dgm:t>
        <a:bodyPr/>
        <a:lstStyle/>
        <a:p>
          <a:endParaRPr lang="en-US"/>
        </a:p>
      </dgm:t>
    </dgm:pt>
    <dgm:pt modelId="{96F6B033-4307-48B2-A03A-2AF2A664F15E}" type="sibTrans" cxnId="{360D9946-8035-4F6D-8A35-2218478960A9}">
      <dgm:prSet/>
      <dgm:spPr/>
      <dgm:t>
        <a:bodyPr/>
        <a:lstStyle/>
        <a:p>
          <a:endParaRPr lang="en-US"/>
        </a:p>
      </dgm:t>
    </dgm:pt>
    <dgm:pt modelId="{47A9BA38-9FD9-44D9-9F95-6A795EA41C0C}">
      <dgm:prSet/>
      <dgm:spPr>
        <a:solidFill>
          <a:schemeClr val="accent4">
            <a:lumMod val="40000"/>
            <a:lumOff val="60000"/>
          </a:schemeClr>
        </a:solidFill>
      </dgm:spPr>
      <dgm:t>
        <a:bodyPr/>
        <a:lstStyle/>
        <a:p>
          <a:r>
            <a:rPr lang="en-US">
              <a:solidFill>
                <a:schemeClr val="tx1"/>
              </a:solidFill>
            </a:rPr>
            <a:t>Dairy products Marketing Apps</a:t>
          </a:r>
          <a:endParaRPr lang="en-US" dirty="0">
            <a:solidFill>
              <a:schemeClr val="tx1"/>
            </a:solidFill>
          </a:endParaRPr>
        </a:p>
      </dgm:t>
    </dgm:pt>
    <dgm:pt modelId="{454F2573-3BD7-4D71-8CEC-8F03FEA20ADB}" type="parTrans" cxnId="{11DAD433-0C94-4ADE-92F5-51BF4963EAEA}">
      <dgm:prSet/>
      <dgm:spPr/>
      <dgm:t>
        <a:bodyPr/>
        <a:lstStyle/>
        <a:p>
          <a:endParaRPr lang="en-US"/>
        </a:p>
      </dgm:t>
    </dgm:pt>
    <dgm:pt modelId="{BB8BBD3B-CDE4-4F4F-89DA-AE927F6BC00E}" type="sibTrans" cxnId="{11DAD433-0C94-4ADE-92F5-51BF4963EAEA}">
      <dgm:prSet/>
      <dgm:spPr/>
      <dgm:t>
        <a:bodyPr/>
        <a:lstStyle/>
        <a:p>
          <a:endParaRPr lang="en-US"/>
        </a:p>
      </dgm:t>
    </dgm:pt>
    <dgm:pt modelId="{49646D14-954E-4F3C-871D-36B5C5F3EB60}">
      <dgm:prSet/>
      <dgm:spPr>
        <a:solidFill>
          <a:srgbClr val="FFFF00"/>
        </a:solidFill>
      </dgm:spPr>
      <dgm:t>
        <a:bodyPr/>
        <a:lstStyle/>
        <a:p>
          <a:r>
            <a:rPr lang="en-US">
              <a:solidFill>
                <a:schemeClr val="tx1"/>
              </a:solidFill>
            </a:rPr>
            <a:t>Dairy Apps Providing Multiple Services</a:t>
          </a:r>
          <a:endParaRPr lang="en-US" dirty="0">
            <a:solidFill>
              <a:schemeClr val="tx1"/>
            </a:solidFill>
          </a:endParaRPr>
        </a:p>
      </dgm:t>
    </dgm:pt>
    <dgm:pt modelId="{22B3559A-F31B-4CA7-9170-1A7B814BEC07}" type="parTrans" cxnId="{7B723DF1-0AA5-4306-9D53-C86683A88163}">
      <dgm:prSet/>
      <dgm:spPr/>
      <dgm:t>
        <a:bodyPr/>
        <a:lstStyle/>
        <a:p>
          <a:endParaRPr lang="en-US"/>
        </a:p>
      </dgm:t>
    </dgm:pt>
    <dgm:pt modelId="{D2E61056-DD05-4C3D-A69E-AF0B4062D579}" type="sibTrans" cxnId="{7B723DF1-0AA5-4306-9D53-C86683A88163}">
      <dgm:prSet/>
      <dgm:spPr/>
      <dgm:t>
        <a:bodyPr/>
        <a:lstStyle/>
        <a:p>
          <a:endParaRPr lang="en-US"/>
        </a:p>
      </dgm:t>
    </dgm:pt>
    <dgm:pt modelId="{D168C728-9597-4CEA-A3AA-4F0EF7F72CE5}" type="pres">
      <dgm:prSet presAssocID="{7AC269DD-39FB-4357-9540-ADC6980E896D}" presName="diagram" presStyleCnt="0">
        <dgm:presLayoutVars>
          <dgm:dir/>
          <dgm:resizeHandles val="exact"/>
        </dgm:presLayoutVars>
      </dgm:prSet>
      <dgm:spPr/>
    </dgm:pt>
    <dgm:pt modelId="{3F67F444-66DB-4475-A8D9-17BE1417A328}" type="pres">
      <dgm:prSet presAssocID="{C8F3555F-81A7-4D8D-BCA6-A91F3B574A21}" presName="node" presStyleLbl="node1" presStyleIdx="0" presStyleCnt="6">
        <dgm:presLayoutVars>
          <dgm:bulletEnabled val="1"/>
        </dgm:presLayoutVars>
      </dgm:prSet>
      <dgm:spPr/>
    </dgm:pt>
    <dgm:pt modelId="{FC95E5C0-2509-47F1-BDCE-5D1C4F4C460F}" type="pres">
      <dgm:prSet presAssocID="{DBFB4A38-E45C-499A-9D4C-2ACB7F851E1E}" presName="sibTrans" presStyleCnt="0"/>
      <dgm:spPr/>
    </dgm:pt>
    <dgm:pt modelId="{10A70487-7979-47FE-A00D-DF3803AA71BB}" type="pres">
      <dgm:prSet presAssocID="{5CA2E668-AC51-4DE3-B865-5E803D49B0FE}" presName="node" presStyleLbl="node1" presStyleIdx="1" presStyleCnt="6" custLinFactNeighborY="1199">
        <dgm:presLayoutVars>
          <dgm:bulletEnabled val="1"/>
        </dgm:presLayoutVars>
      </dgm:prSet>
      <dgm:spPr/>
    </dgm:pt>
    <dgm:pt modelId="{1E7E5CEF-5752-4237-BB40-3544AD86B9A4}" type="pres">
      <dgm:prSet presAssocID="{5E28E69D-2339-409B-BC9B-6B1D195C3850}" presName="sibTrans" presStyleCnt="0"/>
      <dgm:spPr/>
    </dgm:pt>
    <dgm:pt modelId="{D58FD327-08B8-44A6-9B4A-689271A02231}" type="pres">
      <dgm:prSet presAssocID="{949A3B93-22D4-4C8E-8511-FEB64002831A}" presName="node" presStyleLbl="node1" presStyleIdx="2" presStyleCnt="6">
        <dgm:presLayoutVars>
          <dgm:bulletEnabled val="1"/>
        </dgm:presLayoutVars>
      </dgm:prSet>
      <dgm:spPr/>
    </dgm:pt>
    <dgm:pt modelId="{A9DCC32A-F018-4AEE-9560-316E31E4E1BB}" type="pres">
      <dgm:prSet presAssocID="{6793C1AB-AA5B-4690-9BDF-2B8B0D423409}" presName="sibTrans" presStyleCnt="0"/>
      <dgm:spPr/>
    </dgm:pt>
    <dgm:pt modelId="{38AC9289-56EB-490E-913C-313F9B1AA32F}" type="pres">
      <dgm:prSet presAssocID="{73629785-A3C3-446A-8375-7783480156A1}" presName="node" presStyleLbl="node1" presStyleIdx="3" presStyleCnt="6" custLinFactNeighborY="0">
        <dgm:presLayoutVars>
          <dgm:bulletEnabled val="1"/>
        </dgm:presLayoutVars>
      </dgm:prSet>
      <dgm:spPr/>
    </dgm:pt>
    <dgm:pt modelId="{ABB7D97A-458F-4F73-A1CE-52CBC7C99A07}" type="pres">
      <dgm:prSet presAssocID="{96F6B033-4307-48B2-A03A-2AF2A664F15E}" presName="sibTrans" presStyleCnt="0"/>
      <dgm:spPr/>
    </dgm:pt>
    <dgm:pt modelId="{32D1E3C4-F375-4943-AECB-3EBB2E3BCE2F}" type="pres">
      <dgm:prSet presAssocID="{47A9BA38-9FD9-44D9-9F95-6A795EA41C0C}" presName="node" presStyleLbl="node1" presStyleIdx="4" presStyleCnt="6">
        <dgm:presLayoutVars>
          <dgm:bulletEnabled val="1"/>
        </dgm:presLayoutVars>
      </dgm:prSet>
      <dgm:spPr/>
    </dgm:pt>
    <dgm:pt modelId="{D5F636A3-5A13-42DB-8F4B-A05D0E9E697E}" type="pres">
      <dgm:prSet presAssocID="{BB8BBD3B-CDE4-4F4F-89DA-AE927F6BC00E}" presName="sibTrans" presStyleCnt="0"/>
      <dgm:spPr/>
    </dgm:pt>
    <dgm:pt modelId="{7209E3FF-F949-4019-BC55-2CA8C8AC33EB}" type="pres">
      <dgm:prSet presAssocID="{49646D14-954E-4F3C-871D-36B5C5F3EB60}" presName="node" presStyleLbl="node1" presStyleIdx="5" presStyleCnt="6">
        <dgm:presLayoutVars>
          <dgm:bulletEnabled val="1"/>
        </dgm:presLayoutVars>
      </dgm:prSet>
      <dgm:spPr/>
    </dgm:pt>
  </dgm:ptLst>
  <dgm:cxnLst>
    <dgm:cxn modelId="{E9A0D528-9CA6-410A-BE67-D602AA73AB61}" type="presOf" srcId="{949A3B93-22D4-4C8E-8511-FEB64002831A}" destId="{D58FD327-08B8-44A6-9B4A-689271A02231}" srcOrd="0" destOrd="0" presId="urn:microsoft.com/office/officeart/2005/8/layout/default"/>
    <dgm:cxn modelId="{0EA33732-C897-41C0-92FC-EBFA4E132583}" type="presOf" srcId="{47A9BA38-9FD9-44D9-9F95-6A795EA41C0C}" destId="{32D1E3C4-F375-4943-AECB-3EBB2E3BCE2F}" srcOrd="0" destOrd="0" presId="urn:microsoft.com/office/officeart/2005/8/layout/default"/>
    <dgm:cxn modelId="{11DAD433-0C94-4ADE-92F5-51BF4963EAEA}" srcId="{7AC269DD-39FB-4357-9540-ADC6980E896D}" destId="{47A9BA38-9FD9-44D9-9F95-6A795EA41C0C}" srcOrd="4" destOrd="0" parTransId="{454F2573-3BD7-4D71-8CEC-8F03FEA20ADB}" sibTransId="{BB8BBD3B-CDE4-4F4F-89DA-AE927F6BC00E}"/>
    <dgm:cxn modelId="{360D9946-8035-4F6D-8A35-2218478960A9}" srcId="{7AC269DD-39FB-4357-9540-ADC6980E896D}" destId="{73629785-A3C3-446A-8375-7783480156A1}" srcOrd="3" destOrd="0" parTransId="{219C175E-3438-4C62-86B8-6799067C238D}" sibTransId="{96F6B033-4307-48B2-A03A-2AF2A664F15E}"/>
    <dgm:cxn modelId="{E5A75AA6-C972-44D1-99F8-8D3CCD84C828}" srcId="{7AC269DD-39FB-4357-9540-ADC6980E896D}" destId="{949A3B93-22D4-4C8E-8511-FEB64002831A}" srcOrd="2" destOrd="0" parTransId="{93F48409-0261-4C7A-B9E2-4410DD82D4B3}" sibTransId="{6793C1AB-AA5B-4690-9BDF-2B8B0D423409}"/>
    <dgm:cxn modelId="{D5F24FA9-AB21-4883-8764-2A23A0B6E289}" type="presOf" srcId="{73629785-A3C3-446A-8375-7783480156A1}" destId="{38AC9289-56EB-490E-913C-313F9B1AA32F}" srcOrd="0" destOrd="0" presId="urn:microsoft.com/office/officeart/2005/8/layout/default"/>
    <dgm:cxn modelId="{DCA237B4-3E65-426C-AD55-57590D42162B}" srcId="{7AC269DD-39FB-4357-9540-ADC6980E896D}" destId="{C8F3555F-81A7-4D8D-BCA6-A91F3B574A21}" srcOrd="0" destOrd="0" parTransId="{63FFE5B6-EB01-4D9C-BE6F-CB7175CB17F7}" sibTransId="{DBFB4A38-E45C-499A-9D4C-2ACB7F851E1E}"/>
    <dgm:cxn modelId="{E52B9AB8-63D6-46C2-9208-9BE8A89F6E15}" type="presOf" srcId="{7AC269DD-39FB-4357-9540-ADC6980E896D}" destId="{D168C728-9597-4CEA-A3AA-4F0EF7F72CE5}" srcOrd="0" destOrd="0" presId="urn:microsoft.com/office/officeart/2005/8/layout/default"/>
    <dgm:cxn modelId="{99A635D3-BAF9-4983-8332-055ABA6AB66B}" type="presOf" srcId="{49646D14-954E-4F3C-871D-36B5C5F3EB60}" destId="{7209E3FF-F949-4019-BC55-2CA8C8AC33EB}" srcOrd="0" destOrd="0" presId="urn:microsoft.com/office/officeart/2005/8/layout/default"/>
    <dgm:cxn modelId="{AD9EBDE2-A05D-49F1-B8BE-D535FBFEEF05}" srcId="{7AC269DD-39FB-4357-9540-ADC6980E896D}" destId="{5CA2E668-AC51-4DE3-B865-5E803D49B0FE}" srcOrd="1" destOrd="0" parTransId="{1774D9A9-4EC3-472E-A617-CBB7248AD3EE}" sibTransId="{5E28E69D-2339-409B-BC9B-6B1D195C3850}"/>
    <dgm:cxn modelId="{7B723DF1-0AA5-4306-9D53-C86683A88163}" srcId="{7AC269DD-39FB-4357-9540-ADC6980E896D}" destId="{49646D14-954E-4F3C-871D-36B5C5F3EB60}" srcOrd="5" destOrd="0" parTransId="{22B3559A-F31B-4CA7-9170-1A7B814BEC07}" sibTransId="{D2E61056-DD05-4C3D-A69E-AF0B4062D579}"/>
    <dgm:cxn modelId="{E056F7F2-CA61-47EC-9753-C4FE0C281C74}" type="presOf" srcId="{C8F3555F-81A7-4D8D-BCA6-A91F3B574A21}" destId="{3F67F444-66DB-4475-A8D9-17BE1417A328}" srcOrd="0" destOrd="0" presId="urn:microsoft.com/office/officeart/2005/8/layout/default"/>
    <dgm:cxn modelId="{47DEFEF5-F99E-4F82-AB20-A14E26386F1D}" type="presOf" srcId="{5CA2E668-AC51-4DE3-B865-5E803D49B0FE}" destId="{10A70487-7979-47FE-A00D-DF3803AA71BB}" srcOrd="0" destOrd="0" presId="urn:microsoft.com/office/officeart/2005/8/layout/default"/>
    <dgm:cxn modelId="{4DD5FC8F-CFF0-4280-A7D7-12D906DF8477}" type="presParOf" srcId="{D168C728-9597-4CEA-A3AA-4F0EF7F72CE5}" destId="{3F67F444-66DB-4475-A8D9-17BE1417A328}" srcOrd="0" destOrd="0" presId="urn:microsoft.com/office/officeart/2005/8/layout/default"/>
    <dgm:cxn modelId="{9DC90367-B697-46AA-9805-47F76DACA013}" type="presParOf" srcId="{D168C728-9597-4CEA-A3AA-4F0EF7F72CE5}" destId="{FC95E5C0-2509-47F1-BDCE-5D1C4F4C460F}" srcOrd="1" destOrd="0" presId="urn:microsoft.com/office/officeart/2005/8/layout/default"/>
    <dgm:cxn modelId="{B6A3B7CF-6EAC-4AD8-82AC-D0523D242D7E}" type="presParOf" srcId="{D168C728-9597-4CEA-A3AA-4F0EF7F72CE5}" destId="{10A70487-7979-47FE-A00D-DF3803AA71BB}" srcOrd="2" destOrd="0" presId="urn:microsoft.com/office/officeart/2005/8/layout/default"/>
    <dgm:cxn modelId="{747F1CC8-5D2F-41DF-B095-AA6335D16E07}" type="presParOf" srcId="{D168C728-9597-4CEA-A3AA-4F0EF7F72CE5}" destId="{1E7E5CEF-5752-4237-BB40-3544AD86B9A4}" srcOrd="3" destOrd="0" presId="urn:microsoft.com/office/officeart/2005/8/layout/default"/>
    <dgm:cxn modelId="{8C646767-F12E-4108-BF71-F0E7EB420B18}" type="presParOf" srcId="{D168C728-9597-4CEA-A3AA-4F0EF7F72CE5}" destId="{D58FD327-08B8-44A6-9B4A-689271A02231}" srcOrd="4" destOrd="0" presId="urn:microsoft.com/office/officeart/2005/8/layout/default"/>
    <dgm:cxn modelId="{0DBAC7C2-4AF3-4872-B7B7-F8B0FAB5E58E}" type="presParOf" srcId="{D168C728-9597-4CEA-A3AA-4F0EF7F72CE5}" destId="{A9DCC32A-F018-4AEE-9560-316E31E4E1BB}" srcOrd="5" destOrd="0" presId="urn:microsoft.com/office/officeart/2005/8/layout/default"/>
    <dgm:cxn modelId="{B126CC00-82B6-485A-B8CB-78CCFA1BA75F}" type="presParOf" srcId="{D168C728-9597-4CEA-A3AA-4F0EF7F72CE5}" destId="{38AC9289-56EB-490E-913C-313F9B1AA32F}" srcOrd="6" destOrd="0" presId="urn:microsoft.com/office/officeart/2005/8/layout/default"/>
    <dgm:cxn modelId="{B7FDBFBD-5D90-4FB1-9394-BB819ED9D62C}" type="presParOf" srcId="{D168C728-9597-4CEA-A3AA-4F0EF7F72CE5}" destId="{ABB7D97A-458F-4F73-A1CE-52CBC7C99A07}" srcOrd="7" destOrd="0" presId="urn:microsoft.com/office/officeart/2005/8/layout/default"/>
    <dgm:cxn modelId="{516A6FCF-0F6D-4C82-8C56-11A56D2E04E4}" type="presParOf" srcId="{D168C728-9597-4CEA-A3AA-4F0EF7F72CE5}" destId="{32D1E3C4-F375-4943-AECB-3EBB2E3BCE2F}" srcOrd="8" destOrd="0" presId="urn:microsoft.com/office/officeart/2005/8/layout/default"/>
    <dgm:cxn modelId="{7E0144DD-9560-4F82-B56B-6A26E4F1C1CC}" type="presParOf" srcId="{D168C728-9597-4CEA-A3AA-4F0EF7F72CE5}" destId="{D5F636A3-5A13-42DB-8F4B-A05D0E9E697E}" srcOrd="9" destOrd="0" presId="urn:microsoft.com/office/officeart/2005/8/layout/default"/>
    <dgm:cxn modelId="{F4BEACA3-2EFB-40A5-80C5-0E17E063C0D0}" type="presParOf" srcId="{D168C728-9597-4CEA-A3AA-4F0EF7F72CE5}" destId="{7209E3FF-F949-4019-BC55-2CA8C8AC33E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8E651B-C614-4B1D-B845-0CD784AA04C8}" type="doc">
      <dgm:prSet loTypeId="urn:microsoft.com/office/officeart/2018/2/layout/IconCircleList" loCatId="icon" qsTypeId="urn:microsoft.com/office/officeart/2005/8/quickstyle/simple5" qsCatId="simple" csTypeId="urn:microsoft.com/office/officeart/2005/8/colors/colorful4" csCatId="colorful" phldr="1"/>
      <dgm:spPr/>
      <dgm:t>
        <a:bodyPr/>
        <a:lstStyle/>
        <a:p>
          <a:endParaRPr lang="en-US"/>
        </a:p>
      </dgm:t>
    </dgm:pt>
    <dgm:pt modelId="{1C39C212-6369-404B-861C-89E75EECBAF1}">
      <dgm:prSet custT="1"/>
      <dgm:spPr/>
      <dgm:t>
        <a:bodyPr/>
        <a:lstStyle/>
        <a:p>
          <a:pPr>
            <a:lnSpc>
              <a:spcPct val="100000"/>
            </a:lnSpc>
          </a:pPr>
          <a:r>
            <a:rPr lang="en-GB" sz="2200"/>
            <a:t>1- Subscribe and forget</a:t>
          </a:r>
          <a:endParaRPr lang="en-US" sz="2200" dirty="0"/>
        </a:p>
      </dgm:t>
    </dgm:pt>
    <dgm:pt modelId="{47EFF01B-D6B8-452B-B53B-9018F6A07CEC}" type="parTrans" cxnId="{E8ED2A10-586D-47B9-A533-F7C2E7AA9361}">
      <dgm:prSet/>
      <dgm:spPr/>
      <dgm:t>
        <a:bodyPr/>
        <a:lstStyle/>
        <a:p>
          <a:endParaRPr lang="en-US"/>
        </a:p>
      </dgm:t>
    </dgm:pt>
    <dgm:pt modelId="{4A255A95-153B-4175-AB21-5BCF5BA717E3}" type="sibTrans" cxnId="{E8ED2A10-586D-47B9-A533-F7C2E7AA9361}">
      <dgm:prSet/>
      <dgm:spPr/>
      <dgm:t>
        <a:bodyPr/>
        <a:lstStyle/>
        <a:p>
          <a:pPr>
            <a:lnSpc>
              <a:spcPct val="100000"/>
            </a:lnSpc>
          </a:pPr>
          <a:endParaRPr lang="en-US"/>
        </a:p>
      </dgm:t>
    </dgm:pt>
    <dgm:pt modelId="{F183D70F-67FC-4C1F-BAEA-9868545FA6DC}">
      <dgm:prSet custT="1"/>
      <dgm:spPr/>
      <dgm:t>
        <a:bodyPr/>
        <a:lstStyle/>
        <a:p>
          <a:pPr>
            <a:lnSpc>
              <a:spcPct val="100000"/>
            </a:lnSpc>
          </a:pPr>
          <a:r>
            <a:rPr lang="en-GB" sz="2200"/>
            <a:t>2- Manage your orders and subscription</a:t>
          </a:r>
          <a:endParaRPr lang="en-US" sz="2200" dirty="0"/>
        </a:p>
      </dgm:t>
    </dgm:pt>
    <dgm:pt modelId="{9F031B1F-1B63-4F0D-9AB5-8D44E0E58E28}" type="parTrans" cxnId="{5B07077E-F193-4EAC-ACC4-7E650CF2C82F}">
      <dgm:prSet/>
      <dgm:spPr/>
      <dgm:t>
        <a:bodyPr/>
        <a:lstStyle/>
        <a:p>
          <a:endParaRPr lang="en-US"/>
        </a:p>
      </dgm:t>
    </dgm:pt>
    <dgm:pt modelId="{ABC311D4-9A22-42B5-86EB-DE2AE18156F3}" type="sibTrans" cxnId="{5B07077E-F193-4EAC-ACC4-7E650CF2C82F}">
      <dgm:prSet/>
      <dgm:spPr/>
      <dgm:t>
        <a:bodyPr/>
        <a:lstStyle/>
        <a:p>
          <a:pPr>
            <a:lnSpc>
              <a:spcPct val="100000"/>
            </a:lnSpc>
          </a:pPr>
          <a:endParaRPr lang="en-US"/>
        </a:p>
      </dgm:t>
    </dgm:pt>
    <dgm:pt modelId="{194F9291-A728-4806-90C8-53ACE0C98867}">
      <dgm:prSet custT="1"/>
      <dgm:spPr/>
      <dgm:t>
        <a:bodyPr/>
        <a:lstStyle/>
        <a:p>
          <a:pPr>
            <a:lnSpc>
              <a:spcPct val="100000"/>
            </a:lnSpc>
          </a:pPr>
          <a:r>
            <a:rPr lang="en-GB" sz="2200"/>
            <a:t>3- Easy Recharge</a:t>
          </a:r>
          <a:endParaRPr lang="en-US" sz="2200"/>
        </a:p>
      </dgm:t>
    </dgm:pt>
    <dgm:pt modelId="{0781D6EE-8F67-4580-9BFF-C1BF631F2350}" type="parTrans" cxnId="{5E604F49-4348-47EA-B78B-875831496E2B}">
      <dgm:prSet/>
      <dgm:spPr/>
      <dgm:t>
        <a:bodyPr/>
        <a:lstStyle/>
        <a:p>
          <a:endParaRPr lang="en-US"/>
        </a:p>
      </dgm:t>
    </dgm:pt>
    <dgm:pt modelId="{C98463C5-0714-4AB1-9D36-816A4A051F7E}" type="sibTrans" cxnId="{5E604F49-4348-47EA-B78B-875831496E2B}">
      <dgm:prSet/>
      <dgm:spPr/>
      <dgm:t>
        <a:bodyPr/>
        <a:lstStyle/>
        <a:p>
          <a:pPr>
            <a:lnSpc>
              <a:spcPct val="100000"/>
            </a:lnSpc>
          </a:pPr>
          <a:endParaRPr lang="en-US"/>
        </a:p>
      </dgm:t>
    </dgm:pt>
    <dgm:pt modelId="{68EA2AC5-3544-4DC8-B328-0C74C0F023B7}">
      <dgm:prSet custT="1"/>
      <dgm:spPr/>
      <dgm:t>
        <a:bodyPr/>
        <a:lstStyle/>
        <a:p>
          <a:pPr>
            <a:lnSpc>
              <a:spcPct val="100000"/>
            </a:lnSpc>
          </a:pPr>
          <a:r>
            <a:rPr lang="en-GB" sz="2200"/>
            <a:t>4- Cashback and offers </a:t>
          </a:r>
          <a:endParaRPr lang="en-US" sz="2200"/>
        </a:p>
      </dgm:t>
    </dgm:pt>
    <dgm:pt modelId="{385FC318-B939-4CB3-A6E8-F6012E845FFB}" type="parTrans" cxnId="{321675B6-F5E5-4341-B8F4-5EED28E6FD56}">
      <dgm:prSet/>
      <dgm:spPr/>
      <dgm:t>
        <a:bodyPr/>
        <a:lstStyle/>
        <a:p>
          <a:endParaRPr lang="en-US"/>
        </a:p>
      </dgm:t>
    </dgm:pt>
    <dgm:pt modelId="{EDC7895F-AB6A-43CA-A204-E60F6A0C79D8}" type="sibTrans" cxnId="{321675B6-F5E5-4341-B8F4-5EED28E6FD56}">
      <dgm:prSet/>
      <dgm:spPr/>
      <dgm:t>
        <a:bodyPr/>
        <a:lstStyle/>
        <a:p>
          <a:pPr>
            <a:lnSpc>
              <a:spcPct val="100000"/>
            </a:lnSpc>
          </a:pPr>
          <a:endParaRPr lang="en-US"/>
        </a:p>
      </dgm:t>
    </dgm:pt>
    <dgm:pt modelId="{B5886846-D939-42D5-BD22-D5FFBCA7591A}">
      <dgm:prSet custT="1"/>
      <dgm:spPr/>
      <dgm:t>
        <a:bodyPr/>
        <a:lstStyle/>
        <a:p>
          <a:pPr>
            <a:lnSpc>
              <a:spcPct val="100000"/>
            </a:lnSpc>
          </a:pPr>
          <a:r>
            <a:rPr lang="en-GB" sz="2200"/>
            <a:t>5- Easy view bill</a:t>
          </a:r>
          <a:endParaRPr lang="en-US" sz="2200"/>
        </a:p>
      </dgm:t>
    </dgm:pt>
    <dgm:pt modelId="{C5F7CE25-FD23-4561-AE20-6E7B9CBCE65A}" type="parTrans" cxnId="{F37B4AE2-0C0C-4C97-AAC7-DC3A8C500D89}">
      <dgm:prSet/>
      <dgm:spPr/>
      <dgm:t>
        <a:bodyPr/>
        <a:lstStyle/>
        <a:p>
          <a:endParaRPr lang="en-US"/>
        </a:p>
      </dgm:t>
    </dgm:pt>
    <dgm:pt modelId="{5BDA0214-7BBB-45EF-A742-97E5B3A0A93A}" type="sibTrans" cxnId="{F37B4AE2-0C0C-4C97-AAC7-DC3A8C500D89}">
      <dgm:prSet/>
      <dgm:spPr/>
      <dgm:t>
        <a:bodyPr/>
        <a:lstStyle/>
        <a:p>
          <a:endParaRPr lang="en-US"/>
        </a:p>
      </dgm:t>
    </dgm:pt>
    <dgm:pt modelId="{6C6CD2B3-496B-4A61-9257-4E51248A2597}" type="pres">
      <dgm:prSet presAssocID="{DC8E651B-C614-4B1D-B845-0CD784AA04C8}" presName="root" presStyleCnt="0">
        <dgm:presLayoutVars>
          <dgm:dir/>
          <dgm:resizeHandles val="exact"/>
        </dgm:presLayoutVars>
      </dgm:prSet>
      <dgm:spPr/>
    </dgm:pt>
    <dgm:pt modelId="{5169DF61-95D8-4E86-B208-AD20408E78C7}" type="pres">
      <dgm:prSet presAssocID="{DC8E651B-C614-4B1D-B845-0CD784AA04C8}" presName="container" presStyleCnt="0">
        <dgm:presLayoutVars>
          <dgm:dir/>
          <dgm:resizeHandles val="exact"/>
        </dgm:presLayoutVars>
      </dgm:prSet>
      <dgm:spPr/>
    </dgm:pt>
    <dgm:pt modelId="{2B308A77-0A7C-41E5-BC27-DB2E3DA6D8D6}" type="pres">
      <dgm:prSet presAssocID="{1C39C212-6369-404B-861C-89E75EECBAF1}" presName="compNode" presStyleCnt="0"/>
      <dgm:spPr/>
    </dgm:pt>
    <dgm:pt modelId="{07BE0DD0-DBB7-4663-AD14-7AEB10D5A58D}" type="pres">
      <dgm:prSet presAssocID="{1C39C212-6369-404B-861C-89E75EECBAF1}" presName="iconBgRect" presStyleLbl="bgShp" presStyleIdx="0" presStyleCnt="5" custScaleX="160813" custScaleY="173823"/>
      <dgm:spPr/>
    </dgm:pt>
    <dgm:pt modelId="{235B21EF-7C61-4FEA-9163-85B0A2CDB548}" type="pres">
      <dgm:prSet presAssocID="{1C39C212-6369-404B-861C-89E75EECBAF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ell"/>
        </a:ext>
      </dgm:extLst>
    </dgm:pt>
    <dgm:pt modelId="{2DF0680A-88EE-4A27-9268-4DE8A46A2E23}" type="pres">
      <dgm:prSet presAssocID="{1C39C212-6369-404B-861C-89E75EECBAF1}" presName="spaceRect" presStyleCnt="0"/>
      <dgm:spPr/>
    </dgm:pt>
    <dgm:pt modelId="{83AF00B4-79BB-4D6F-82CB-364D80ABE17B}" type="pres">
      <dgm:prSet presAssocID="{1C39C212-6369-404B-861C-89E75EECBAF1}" presName="textRect" presStyleLbl="revTx" presStyleIdx="0" presStyleCnt="5" custLinFactNeighborX="7163" custLinFactNeighborY="5264">
        <dgm:presLayoutVars>
          <dgm:chMax val="1"/>
          <dgm:chPref val="1"/>
        </dgm:presLayoutVars>
      </dgm:prSet>
      <dgm:spPr/>
    </dgm:pt>
    <dgm:pt modelId="{AE2BB7AB-5CF6-414F-9C2B-1DEA28664178}" type="pres">
      <dgm:prSet presAssocID="{4A255A95-153B-4175-AB21-5BCF5BA717E3}" presName="sibTrans" presStyleLbl="sibTrans2D1" presStyleIdx="0" presStyleCnt="0"/>
      <dgm:spPr/>
    </dgm:pt>
    <dgm:pt modelId="{4B8E4CBD-16ED-4AFE-BDC6-29B8F75DEA1E}" type="pres">
      <dgm:prSet presAssocID="{F183D70F-67FC-4C1F-BAEA-9868545FA6DC}" presName="compNode" presStyleCnt="0"/>
      <dgm:spPr/>
    </dgm:pt>
    <dgm:pt modelId="{7646AAF2-AAB9-4469-9B0B-B27D55C0D38D}" type="pres">
      <dgm:prSet presAssocID="{F183D70F-67FC-4C1F-BAEA-9868545FA6DC}" presName="iconBgRect" presStyleLbl="bgShp" presStyleIdx="1" presStyleCnt="5" custScaleX="160813" custScaleY="173823"/>
      <dgm:spPr/>
    </dgm:pt>
    <dgm:pt modelId="{4A3CE53F-16F0-4E58-91F7-E3DABE57F229}" type="pres">
      <dgm:prSet presAssocID="{F183D70F-67FC-4C1F-BAEA-9868545FA6DC}" presName="iconRect" presStyleLbl="node1" presStyleIdx="1" presStyleCnt="5" custScaleX="160813" custScaleY="17382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opping cart"/>
        </a:ext>
      </dgm:extLst>
    </dgm:pt>
    <dgm:pt modelId="{8C378F1D-0B1F-4F0D-8E02-698C5E0D4E9A}" type="pres">
      <dgm:prSet presAssocID="{F183D70F-67FC-4C1F-BAEA-9868545FA6DC}" presName="spaceRect" presStyleCnt="0"/>
      <dgm:spPr/>
    </dgm:pt>
    <dgm:pt modelId="{57D1532F-A35D-4728-A53B-35BCDE0F95D0}" type="pres">
      <dgm:prSet presAssocID="{F183D70F-67FC-4C1F-BAEA-9868545FA6DC}" presName="textRect" presStyleLbl="revTx" presStyleIdx="1" presStyleCnt="5" custLinFactNeighborX="7163" custLinFactNeighborY="5264">
        <dgm:presLayoutVars>
          <dgm:chMax val="1"/>
          <dgm:chPref val="1"/>
        </dgm:presLayoutVars>
      </dgm:prSet>
      <dgm:spPr/>
    </dgm:pt>
    <dgm:pt modelId="{BF304043-BF4C-4427-973D-8999A1A54A70}" type="pres">
      <dgm:prSet presAssocID="{ABC311D4-9A22-42B5-86EB-DE2AE18156F3}" presName="sibTrans" presStyleLbl="sibTrans2D1" presStyleIdx="0" presStyleCnt="0"/>
      <dgm:spPr/>
    </dgm:pt>
    <dgm:pt modelId="{9C487DEB-3706-4AE6-89AF-22E5527382D0}" type="pres">
      <dgm:prSet presAssocID="{194F9291-A728-4806-90C8-53ACE0C98867}" presName="compNode" presStyleCnt="0"/>
      <dgm:spPr/>
    </dgm:pt>
    <dgm:pt modelId="{F668E56C-7BDF-4894-B1CB-9A4856D94DC4}" type="pres">
      <dgm:prSet presAssocID="{194F9291-A728-4806-90C8-53ACE0C98867}" presName="iconBgRect" presStyleLbl="bgShp" presStyleIdx="2" presStyleCnt="5" custScaleX="160813" custScaleY="173823"/>
      <dgm:spPr/>
    </dgm:pt>
    <dgm:pt modelId="{7FEAF0C4-FF0B-4D1B-A4F8-D9BE10AD4841}" type="pres">
      <dgm:prSet presAssocID="{194F9291-A728-4806-90C8-53ACE0C98867}" presName="iconRect" presStyleLbl="node1" presStyleIdx="2" presStyleCnt="5" custScaleX="160813" custScaleY="17382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583B4ABC-700A-4851-B45B-4420FEB60F97}" type="pres">
      <dgm:prSet presAssocID="{194F9291-A728-4806-90C8-53ACE0C98867}" presName="spaceRect" presStyleCnt="0"/>
      <dgm:spPr/>
    </dgm:pt>
    <dgm:pt modelId="{4952EFC4-F284-4FE1-9C09-4D841D4D82E5}" type="pres">
      <dgm:prSet presAssocID="{194F9291-A728-4806-90C8-53ACE0C98867}" presName="textRect" presStyleLbl="revTx" presStyleIdx="2" presStyleCnt="5" custLinFactNeighborX="7163" custLinFactNeighborY="5264">
        <dgm:presLayoutVars>
          <dgm:chMax val="1"/>
          <dgm:chPref val="1"/>
        </dgm:presLayoutVars>
      </dgm:prSet>
      <dgm:spPr/>
    </dgm:pt>
    <dgm:pt modelId="{274B123E-A320-4564-933E-311AA5558A02}" type="pres">
      <dgm:prSet presAssocID="{C98463C5-0714-4AB1-9D36-816A4A051F7E}" presName="sibTrans" presStyleLbl="sibTrans2D1" presStyleIdx="0" presStyleCnt="0"/>
      <dgm:spPr/>
    </dgm:pt>
    <dgm:pt modelId="{75EC3298-86F4-40BD-9501-E669D8447375}" type="pres">
      <dgm:prSet presAssocID="{68EA2AC5-3544-4DC8-B328-0C74C0F023B7}" presName="compNode" presStyleCnt="0"/>
      <dgm:spPr/>
    </dgm:pt>
    <dgm:pt modelId="{080A4B26-0118-4BD5-B14D-CC4371C3C21C}" type="pres">
      <dgm:prSet presAssocID="{68EA2AC5-3544-4DC8-B328-0C74C0F023B7}" presName="iconBgRect" presStyleLbl="bgShp" presStyleIdx="3" presStyleCnt="5" custScaleX="160813" custScaleY="173823"/>
      <dgm:spPr/>
    </dgm:pt>
    <dgm:pt modelId="{E8C62754-9669-440E-B5B2-A5A15B368B2D}" type="pres">
      <dgm:prSet presAssocID="{68EA2AC5-3544-4DC8-B328-0C74C0F023B7}" presName="iconRect" presStyleLbl="node1" presStyleIdx="3" presStyleCnt="5" custScaleX="160813" custScaleY="17382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1BF3ACD0-2D15-498B-9282-0B5449CE737E}" type="pres">
      <dgm:prSet presAssocID="{68EA2AC5-3544-4DC8-B328-0C74C0F023B7}" presName="spaceRect" presStyleCnt="0"/>
      <dgm:spPr/>
    </dgm:pt>
    <dgm:pt modelId="{F9DAC16C-A66B-4438-92D7-21AE5FB752AF}" type="pres">
      <dgm:prSet presAssocID="{68EA2AC5-3544-4DC8-B328-0C74C0F023B7}" presName="textRect" presStyleLbl="revTx" presStyleIdx="3" presStyleCnt="5" custLinFactNeighborX="7163" custLinFactNeighborY="5264">
        <dgm:presLayoutVars>
          <dgm:chMax val="1"/>
          <dgm:chPref val="1"/>
        </dgm:presLayoutVars>
      </dgm:prSet>
      <dgm:spPr/>
    </dgm:pt>
    <dgm:pt modelId="{BC5BEBC0-15C0-469F-B36A-D518F6EF429B}" type="pres">
      <dgm:prSet presAssocID="{EDC7895F-AB6A-43CA-A204-E60F6A0C79D8}" presName="sibTrans" presStyleLbl="sibTrans2D1" presStyleIdx="0" presStyleCnt="0"/>
      <dgm:spPr/>
    </dgm:pt>
    <dgm:pt modelId="{FD7769A3-8392-4767-9CC4-9258EF0047C4}" type="pres">
      <dgm:prSet presAssocID="{B5886846-D939-42D5-BD22-D5FFBCA7591A}" presName="compNode" presStyleCnt="0"/>
      <dgm:spPr/>
    </dgm:pt>
    <dgm:pt modelId="{7FF391EE-E2EC-4B45-81B9-C7375499B71D}" type="pres">
      <dgm:prSet presAssocID="{B5886846-D939-42D5-BD22-D5FFBCA7591A}" presName="iconBgRect" presStyleLbl="bgShp" presStyleIdx="4" presStyleCnt="5" custScaleX="160813" custScaleY="173823"/>
      <dgm:spPr/>
    </dgm:pt>
    <dgm:pt modelId="{5FCA4DAC-F85F-4927-B8DA-A64D97CFFB61}" type="pres">
      <dgm:prSet presAssocID="{B5886846-D939-42D5-BD22-D5FFBCA7591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Register"/>
        </a:ext>
      </dgm:extLst>
    </dgm:pt>
    <dgm:pt modelId="{87FD18AF-85EC-4014-8376-79F170DBD971}" type="pres">
      <dgm:prSet presAssocID="{B5886846-D939-42D5-BD22-D5FFBCA7591A}" presName="spaceRect" presStyleCnt="0"/>
      <dgm:spPr/>
    </dgm:pt>
    <dgm:pt modelId="{F26EE73B-60E7-48A9-8E50-09C4C092FF9D}" type="pres">
      <dgm:prSet presAssocID="{B5886846-D939-42D5-BD22-D5FFBCA7591A}" presName="textRect" presStyleLbl="revTx" presStyleIdx="4" presStyleCnt="5" custLinFactNeighborX="7163" custLinFactNeighborY="5264">
        <dgm:presLayoutVars>
          <dgm:chMax val="1"/>
          <dgm:chPref val="1"/>
        </dgm:presLayoutVars>
      </dgm:prSet>
      <dgm:spPr/>
    </dgm:pt>
  </dgm:ptLst>
  <dgm:cxnLst>
    <dgm:cxn modelId="{E8ED2A10-586D-47B9-A533-F7C2E7AA9361}" srcId="{DC8E651B-C614-4B1D-B845-0CD784AA04C8}" destId="{1C39C212-6369-404B-861C-89E75EECBAF1}" srcOrd="0" destOrd="0" parTransId="{47EFF01B-D6B8-452B-B53B-9018F6A07CEC}" sibTransId="{4A255A95-153B-4175-AB21-5BCF5BA717E3}"/>
    <dgm:cxn modelId="{D3476115-65A8-4F69-8C97-C9A13A8C5987}" type="presOf" srcId="{ABC311D4-9A22-42B5-86EB-DE2AE18156F3}" destId="{BF304043-BF4C-4427-973D-8999A1A54A70}" srcOrd="0" destOrd="0" presId="urn:microsoft.com/office/officeart/2018/2/layout/IconCircleList"/>
    <dgm:cxn modelId="{9C57DB20-BC0D-45BC-8AD4-82B5DDF27A0E}" type="presOf" srcId="{68EA2AC5-3544-4DC8-B328-0C74C0F023B7}" destId="{F9DAC16C-A66B-4438-92D7-21AE5FB752AF}" srcOrd="0" destOrd="0" presId="urn:microsoft.com/office/officeart/2018/2/layout/IconCircleList"/>
    <dgm:cxn modelId="{FAD26529-78A9-4F76-999F-9B877BCA0415}" type="presOf" srcId="{DC8E651B-C614-4B1D-B845-0CD784AA04C8}" destId="{6C6CD2B3-496B-4A61-9257-4E51248A2597}" srcOrd="0" destOrd="0" presId="urn:microsoft.com/office/officeart/2018/2/layout/IconCircleList"/>
    <dgm:cxn modelId="{63654630-3936-4AE0-BB83-7DFAC4A9468B}" type="presOf" srcId="{C98463C5-0714-4AB1-9D36-816A4A051F7E}" destId="{274B123E-A320-4564-933E-311AA5558A02}" srcOrd="0" destOrd="0" presId="urn:microsoft.com/office/officeart/2018/2/layout/IconCircleList"/>
    <dgm:cxn modelId="{014E485D-2870-4C88-987B-4750D972E162}" type="presOf" srcId="{1C39C212-6369-404B-861C-89E75EECBAF1}" destId="{83AF00B4-79BB-4D6F-82CB-364D80ABE17B}" srcOrd="0" destOrd="0" presId="urn:microsoft.com/office/officeart/2018/2/layout/IconCircleList"/>
    <dgm:cxn modelId="{4CDE3B64-F598-44C3-BC5E-BF59EBF6745F}" type="presOf" srcId="{4A255A95-153B-4175-AB21-5BCF5BA717E3}" destId="{AE2BB7AB-5CF6-414F-9C2B-1DEA28664178}" srcOrd="0" destOrd="0" presId="urn:microsoft.com/office/officeart/2018/2/layout/IconCircleList"/>
    <dgm:cxn modelId="{5E604F49-4348-47EA-B78B-875831496E2B}" srcId="{DC8E651B-C614-4B1D-B845-0CD784AA04C8}" destId="{194F9291-A728-4806-90C8-53ACE0C98867}" srcOrd="2" destOrd="0" parTransId="{0781D6EE-8F67-4580-9BFF-C1BF631F2350}" sibTransId="{C98463C5-0714-4AB1-9D36-816A4A051F7E}"/>
    <dgm:cxn modelId="{5B07077E-F193-4EAC-ACC4-7E650CF2C82F}" srcId="{DC8E651B-C614-4B1D-B845-0CD784AA04C8}" destId="{F183D70F-67FC-4C1F-BAEA-9868545FA6DC}" srcOrd="1" destOrd="0" parTransId="{9F031B1F-1B63-4F0D-9AB5-8D44E0E58E28}" sibTransId="{ABC311D4-9A22-42B5-86EB-DE2AE18156F3}"/>
    <dgm:cxn modelId="{C308D0AC-4814-4422-92CA-4E5ADC332F20}" type="presOf" srcId="{B5886846-D939-42D5-BD22-D5FFBCA7591A}" destId="{F26EE73B-60E7-48A9-8E50-09C4C092FF9D}" srcOrd="0" destOrd="0" presId="urn:microsoft.com/office/officeart/2018/2/layout/IconCircleList"/>
    <dgm:cxn modelId="{321675B6-F5E5-4341-B8F4-5EED28E6FD56}" srcId="{DC8E651B-C614-4B1D-B845-0CD784AA04C8}" destId="{68EA2AC5-3544-4DC8-B328-0C74C0F023B7}" srcOrd="3" destOrd="0" parTransId="{385FC318-B939-4CB3-A6E8-F6012E845FFB}" sibTransId="{EDC7895F-AB6A-43CA-A204-E60F6A0C79D8}"/>
    <dgm:cxn modelId="{CE5226D5-6BC9-45A2-924D-C4771094F63A}" type="presOf" srcId="{F183D70F-67FC-4C1F-BAEA-9868545FA6DC}" destId="{57D1532F-A35D-4728-A53B-35BCDE0F95D0}" srcOrd="0" destOrd="0" presId="urn:microsoft.com/office/officeart/2018/2/layout/IconCircleList"/>
    <dgm:cxn modelId="{F37B4AE2-0C0C-4C97-AAC7-DC3A8C500D89}" srcId="{DC8E651B-C614-4B1D-B845-0CD784AA04C8}" destId="{B5886846-D939-42D5-BD22-D5FFBCA7591A}" srcOrd="4" destOrd="0" parTransId="{C5F7CE25-FD23-4561-AE20-6E7B9CBCE65A}" sibTransId="{5BDA0214-7BBB-45EF-A742-97E5B3A0A93A}"/>
    <dgm:cxn modelId="{7BB222EB-F6DB-428D-BAE8-E3BF9C6CA221}" type="presOf" srcId="{EDC7895F-AB6A-43CA-A204-E60F6A0C79D8}" destId="{BC5BEBC0-15C0-469F-B36A-D518F6EF429B}" srcOrd="0" destOrd="0" presId="urn:microsoft.com/office/officeart/2018/2/layout/IconCircleList"/>
    <dgm:cxn modelId="{23BE14ED-FBA2-4171-A90D-A73216F819D9}" type="presOf" srcId="{194F9291-A728-4806-90C8-53ACE0C98867}" destId="{4952EFC4-F284-4FE1-9C09-4D841D4D82E5}" srcOrd="0" destOrd="0" presId="urn:microsoft.com/office/officeart/2018/2/layout/IconCircleList"/>
    <dgm:cxn modelId="{CED22C01-0A8E-40E8-B21E-21D9DC376BA8}" type="presParOf" srcId="{6C6CD2B3-496B-4A61-9257-4E51248A2597}" destId="{5169DF61-95D8-4E86-B208-AD20408E78C7}" srcOrd="0" destOrd="0" presId="urn:microsoft.com/office/officeart/2018/2/layout/IconCircleList"/>
    <dgm:cxn modelId="{314CA794-142A-41DE-BD9A-F9F343706927}" type="presParOf" srcId="{5169DF61-95D8-4E86-B208-AD20408E78C7}" destId="{2B308A77-0A7C-41E5-BC27-DB2E3DA6D8D6}" srcOrd="0" destOrd="0" presId="urn:microsoft.com/office/officeart/2018/2/layout/IconCircleList"/>
    <dgm:cxn modelId="{31B2552E-C985-489A-B6DD-C5AF6843EEFE}" type="presParOf" srcId="{2B308A77-0A7C-41E5-BC27-DB2E3DA6D8D6}" destId="{07BE0DD0-DBB7-4663-AD14-7AEB10D5A58D}" srcOrd="0" destOrd="0" presId="urn:microsoft.com/office/officeart/2018/2/layout/IconCircleList"/>
    <dgm:cxn modelId="{CEC970E3-C412-4B82-B850-AD8395A40226}" type="presParOf" srcId="{2B308A77-0A7C-41E5-BC27-DB2E3DA6D8D6}" destId="{235B21EF-7C61-4FEA-9163-85B0A2CDB548}" srcOrd="1" destOrd="0" presId="urn:microsoft.com/office/officeart/2018/2/layout/IconCircleList"/>
    <dgm:cxn modelId="{66D63AA3-7E4E-4015-AD19-E61652547E86}" type="presParOf" srcId="{2B308A77-0A7C-41E5-BC27-DB2E3DA6D8D6}" destId="{2DF0680A-88EE-4A27-9268-4DE8A46A2E23}" srcOrd="2" destOrd="0" presId="urn:microsoft.com/office/officeart/2018/2/layout/IconCircleList"/>
    <dgm:cxn modelId="{B0E44597-EB4A-419E-94F3-F18A0E8B6855}" type="presParOf" srcId="{2B308A77-0A7C-41E5-BC27-DB2E3DA6D8D6}" destId="{83AF00B4-79BB-4D6F-82CB-364D80ABE17B}" srcOrd="3" destOrd="0" presId="urn:microsoft.com/office/officeart/2018/2/layout/IconCircleList"/>
    <dgm:cxn modelId="{F240FF9E-E761-4C33-A894-3B340E043281}" type="presParOf" srcId="{5169DF61-95D8-4E86-B208-AD20408E78C7}" destId="{AE2BB7AB-5CF6-414F-9C2B-1DEA28664178}" srcOrd="1" destOrd="0" presId="urn:microsoft.com/office/officeart/2018/2/layout/IconCircleList"/>
    <dgm:cxn modelId="{44206CA4-F9F9-485C-9566-91DC1A00BA8D}" type="presParOf" srcId="{5169DF61-95D8-4E86-B208-AD20408E78C7}" destId="{4B8E4CBD-16ED-4AFE-BDC6-29B8F75DEA1E}" srcOrd="2" destOrd="0" presId="urn:microsoft.com/office/officeart/2018/2/layout/IconCircleList"/>
    <dgm:cxn modelId="{5185DB39-BF40-4D5B-BECE-657E79E07D79}" type="presParOf" srcId="{4B8E4CBD-16ED-4AFE-BDC6-29B8F75DEA1E}" destId="{7646AAF2-AAB9-4469-9B0B-B27D55C0D38D}" srcOrd="0" destOrd="0" presId="urn:microsoft.com/office/officeart/2018/2/layout/IconCircleList"/>
    <dgm:cxn modelId="{BF61A4A8-264E-40CA-A3B3-9665737947B4}" type="presParOf" srcId="{4B8E4CBD-16ED-4AFE-BDC6-29B8F75DEA1E}" destId="{4A3CE53F-16F0-4E58-91F7-E3DABE57F229}" srcOrd="1" destOrd="0" presId="urn:microsoft.com/office/officeart/2018/2/layout/IconCircleList"/>
    <dgm:cxn modelId="{B41D3905-38E9-4AE7-A0F5-4755B31BB13B}" type="presParOf" srcId="{4B8E4CBD-16ED-4AFE-BDC6-29B8F75DEA1E}" destId="{8C378F1D-0B1F-4F0D-8E02-698C5E0D4E9A}" srcOrd="2" destOrd="0" presId="urn:microsoft.com/office/officeart/2018/2/layout/IconCircleList"/>
    <dgm:cxn modelId="{7F61EA65-9036-4B35-99A9-67A36632B4E4}" type="presParOf" srcId="{4B8E4CBD-16ED-4AFE-BDC6-29B8F75DEA1E}" destId="{57D1532F-A35D-4728-A53B-35BCDE0F95D0}" srcOrd="3" destOrd="0" presId="urn:microsoft.com/office/officeart/2018/2/layout/IconCircleList"/>
    <dgm:cxn modelId="{48927D29-2464-4F41-A113-9713CFBEB7AE}" type="presParOf" srcId="{5169DF61-95D8-4E86-B208-AD20408E78C7}" destId="{BF304043-BF4C-4427-973D-8999A1A54A70}" srcOrd="3" destOrd="0" presId="urn:microsoft.com/office/officeart/2018/2/layout/IconCircleList"/>
    <dgm:cxn modelId="{5F6B1070-AAAE-438C-9FF5-1DE0AA1EC611}" type="presParOf" srcId="{5169DF61-95D8-4E86-B208-AD20408E78C7}" destId="{9C487DEB-3706-4AE6-89AF-22E5527382D0}" srcOrd="4" destOrd="0" presId="urn:microsoft.com/office/officeart/2018/2/layout/IconCircleList"/>
    <dgm:cxn modelId="{2EBA4DE0-8FC9-4712-8934-B0B5B52BC1EF}" type="presParOf" srcId="{9C487DEB-3706-4AE6-89AF-22E5527382D0}" destId="{F668E56C-7BDF-4894-B1CB-9A4856D94DC4}" srcOrd="0" destOrd="0" presId="urn:microsoft.com/office/officeart/2018/2/layout/IconCircleList"/>
    <dgm:cxn modelId="{D84AD97A-AD8F-466D-BC89-F2C792A7C748}" type="presParOf" srcId="{9C487DEB-3706-4AE6-89AF-22E5527382D0}" destId="{7FEAF0C4-FF0B-4D1B-A4F8-D9BE10AD4841}" srcOrd="1" destOrd="0" presId="urn:microsoft.com/office/officeart/2018/2/layout/IconCircleList"/>
    <dgm:cxn modelId="{35AED789-A7C3-4070-8146-AFBF47D1C897}" type="presParOf" srcId="{9C487DEB-3706-4AE6-89AF-22E5527382D0}" destId="{583B4ABC-700A-4851-B45B-4420FEB60F97}" srcOrd="2" destOrd="0" presId="urn:microsoft.com/office/officeart/2018/2/layout/IconCircleList"/>
    <dgm:cxn modelId="{4ED8628F-D644-40D8-BE38-2F3061A3BD11}" type="presParOf" srcId="{9C487DEB-3706-4AE6-89AF-22E5527382D0}" destId="{4952EFC4-F284-4FE1-9C09-4D841D4D82E5}" srcOrd="3" destOrd="0" presId="urn:microsoft.com/office/officeart/2018/2/layout/IconCircleList"/>
    <dgm:cxn modelId="{A86456CB-2376-4041-BCAF-E1BE8F57A32A}" type="presParOf" srcId="{5169DF61-95D8-4E86-B208-AD20408E78C7}" destId="{274B123E-A320-4564-933E-311AA5558A02}" srcOrd="5" destOrd="0" presId="urn:microsoft.com/office/officeart/2018/2/layout/IconCircleList"/>
    <dgm:cxn modelId="{687913EF-78B3-4287-8AA9-930C5E64327B}" type="presParOf" srcId="{5169DF61-95D8-4E86-B208-AD20408E78C7}" destId="{75EC3298-86F4-40BD-9501-E669D8447375}" srcOrd="6" destOrd="0" presId="urn:microsoft.com/office/officeart/2018/2/layout/IconCircleList"/>
    <dgm:cxn modelId="{42E7D093-A814-4A1C-8559-CF1FE175B707}" type="presParOf" srcId="{75EC3298-86F4-40BD-9501-E669D8447375}" destId="{080A4B26-0118-4BD5-B14D-CC4371C3C21C}" srcOrd="0" destOrd="0" presId="urn:microsoft.com/office/officeart/2018/2/layout/IconCircleList"/>
    <dgm:cxn modelId="{D93BE34E-A0CE-4BBE-BF0C-4858BD7886C0}" type="presParOf" srcId="{75EC3298-86F4-40BD-9501-E669D8447375}" destId="{E8C62754-9669-440E-B5B2-A5A15B368B2D}" srcOrd="1" destOrd="0" presId="urn:microsoft.com/office/officeart/2018/2/layout/IconCircleList"/>
    <dgm:cxn modelId="{B4FDB1A6-5A1C-4CBA-B701-DFCD92EEF735}" type="presParOf" srcId="{75EC3298-86F4-40BD-9501-E669D8447375}" destId="{1BF3ACD0-2D15-498B-9282-0B5449CE737E}" srcOrd="2" destOrd="0" presId="urn:microsoft.com/office/officeart/2018/2/layout/IconCircleList"/>
    <dgm:cxn modelId="{58167341-0455-4A71-8D0E-D3305668F137}" type="presParOf" srcId="{75EC3298-86F4-40BD-9501-E669D8447375}" destId="{F9DAC16C-A66B-4438-92D7-21AE5FB752AF}" srcOrd="3" destOrd="0" presId="urn:microsoft.com/office/officeart/2018/2/layout/IconCircleList"/>
    <dgm:cxn modelId="{CDF0A86B-23DD-462B-B40B-4DD43434A82A}" type="presParOf" srcId="{5169DF61-95D8-4E86-B208-AD20408E78C7}" destId="{BC5BEBC0-15C0-469F-B36A-D518F6EF429B}" srcOrd="7" destOrd="0" presId="urn:microsoft.com/office/officeart/2018/2/layout/IconCircleList"/>
    <dgm:cxn modelId="{C0BA14C1-F9E4-4503-9F42-2333120A2672}" type="presParOf" srcId="{5169DF61-95D8-4E86-B208-AD20408E78C7}" destId="{FD7769A3-8392-4767-9CC4-9258EF0047C4}" srcOrd="8" destOrd="0" presId="urn:microsoft.com/office/officeart/2018/2/layout/IconCircleList"/>
    <dgm:cxn modelId="{C25F80A3-4EEC-408F-8A5C-97CA195A44C1}" type="presParOf" srcId="{FD7769A3-8392-4767-9CC4-9258EF0047C4}" destId="{7FF391EE-E2EC-4B45-81B9-C7375499B71D}" srcOrd="0" destOrd="0" presId="urn:microsoft.com/office/officeart/2018/2/layout/IconCircleList"/>
    <dgm:cxn modelId="{C828A4C3-3E59-4EDD-BE6A-DFE96BD8B8E2}" type="presParOf" srcId="{FD7769A3-8392-4767-9CC4-9258EF0047C4}" destId="{5FCA4DAC-F85F-4927-B8DA-A64D97CFFB61}" srcOrd="1" destOrd="0" presId="urn:microsoft.com/office/officeart/2018/2/layout/IconCircleList"/>
    <dgm:cxn modelId="{5F0EBE46-E060-45F7-BB37-0FF81617FAB8}" type="presParOf" srcId="{FD7769A3-8392-4767-9CC4-9258EF0047C4}" destId="{87FD18AF-85EC-4014-8376-79F170DBD971}" srcOrd="2" destOrd="0" presId="urn:microsoft.com/office/officeart/2018/2/layout/IconCircleList"/>
    <dgm:cxn modelId="{3B20C16D-E51A-40DD-8174-78C99FD55F4C}" type="presParOf" srcId="{FD7769A3-8392-4767-9CC4-9258EF0047C4}" destId="{F26EE73B-60E7-48A9-8E50-09C4C092FF9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5E4064-65F4-441F-8C30-EADF91AC9AF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0580033F-BAD4-426F-8C15-8943520A4A07}">
      <dgm:prSet/>
      <dgm:spPr/>
      <dgm:t>
        <a:bodyPr/>
        <a:lstStyle/>
        <a:p>
          <a:r>
            <a:rPr lang="en-US" dirty="0"/>
            <a:t>Mobile technologies</a:t>
          </a:r>
        </a:p>
      </dgm:t>
    </dgm:pt>
    <dgm:pt modelId="{FB7C0DA9-9F94-4535-8FCF-0931F72CC45A}" type="parTrans" cxnId="{85AEDA7B-DC47-4BAD-8604-F54A605A21F1}">
      <dgm:prSet/>
      <dgm:spPr/>
      <dgm:t>
        <a:bodyPr/>
        <a:lstStyle/>
        <a:p>
          <a:endParaRPr lang="en-US"/>
        </a:p>
      </dgm:t>
    </dgm:pt>
    <dgm:pt modelId="{B81D10BB-707F-454C-AC0D-DF16416B9E86}" type="sibTrans" cxnId="{85AEDA7B-DC47-4BAD-8604-F54A605A21F1}">
      <dgm:prSet/>
      <dgm:spPr/>
      <dgm:t>
        <a:bodyPr/>
        <a:lstStyle/>
        <a:p>
          <a:endParaRPr lang="en-US"/>
        </a:p>
      </dgm:t>
    </dgm:pt>
    <dgm:pt modelId="{466C779F-B0DC-4C54-8E81-A1D768649555}">
      <dgm:prSet/>
      <dgm:spPr/>
      <dgm:t>
        <a:bodyPr/>
        <a:lstStyle/>
        <a:p>
          <a:r>
            <a:rPr lang="en-US" dirty="0"/>
            <a:t>Internet penetration</a:t>
          </a:r>
        </a:p>
      </dgm:t>
    </dgm:pt>
    <dgm:pt modelId="{88D70E80-7428-4D6E-A31E-565A7C2392AB}" type="parTrans" cxnId="{B3B13C1F-2CC1-4512-A612-DBCD1A9AFDD8}">
      <dgm:prSet/>
      <dgm:spPr/>
      <dgm:t>
        <a:bodyPr/>
        <a:lstStyle/>
        <a:p>
          <a:endParaRPr lang="en-US"/>
        </a:p>
      </dgm:t>
    </dgm:pt>
    <dgm:pt modelId="{2FFA30E6-A3D7-44D3-BE12-913B5BC52ECD}" type="sibTrans" cxnId="{B3B13C1F-2CC1-4512-A612-DBCD1A9AFDD8}">
      <dgm:prSet/>
      <dgm:spPr/>
      <dgm:t>
        <a:bodyPr/>
        <a:lstStyle/>
        <a:p>
          <a:endParaRPr lang="en-US"/>
        </a:p>
      </dgm:t>
    </dgm:pt>
    <dgm:pt modelId="{DA63450F-9DEF-46A4-AE65-504214A7714E}">
      <dgm:prSet/>
      <dgm:spPr/>
      <dgm:t>
        <a:bodyPr/>
        <a:lstStyle/>
        <a:p>
          <a:r>
            <a:rPr lang="en-US" dirty="0"/>
            <a:t>Emerging of new apps</a:t>
          </a:r>
        </a:p>
      </dgm:t>
    </dgm:pt>
    <dgm:pt modelId="{578C2F02-A4AD-4897-AC14-0C6769E62A2B}" type="parTrans" cxnId="{157A0E55-7A4F-434D-A994-54B4D79652DB}">
      <dgm:prSet/>
      <dgm:spPr/>
      <dgm:t>
        <a:bodyPr/>
        <a:lstStyle/>
        <a:p>
          <a:endParaRPr lang="en-US"/>
        </a:p>
      </dgm:t>
    </dgm:pt>
    <dgm:pt modelId="{FE2CE931-2090-478C-8654-5D4597CA4E39}" type="sibTrans" cxnId="{157A0E55-7A4F-434D-A994-54B4D79652DB}">
      <dgm:prSet/>
      <dgm:spPr/>
      <dgm:t>
        <a:bodyPr/>
        <a:lstStyle/>
        <a:p>
          <a:endParaRPr lang="en-US"/>
        </a:p>
      </dgm:t>
    </dgm:pt>
    <dgm:pt modelId="{FB8D5E0B-6A57-416E-BA07-914C8F684706}">
      <dgm:prSet/>
      <dgm:spPr/>
      <dgm:t>
        <a:bodyPr/>
        <a:lstStyle/>
        <a:p>
          <a:r>
            <a:rPr lang="en-US" dirty="0"/>
            <a:t>ICT’s with traditional channels</a:t>
          </a:r>
        </a:p>
      </dgm:t>
    </dgm:pt>
    <dgm:pt modelId="{7F19EF1E-C6DE-4CD3-9E27-DFFFA31C7CF4}" type="parTrans" cxnId="{D3E4BCBF-E8BE-480D-AEE9-8ED8B62BCA76}">
      <dgm:prSet/>
      <dgm:spPr/>
      <dgm:t>
        <a:bodyPr/>
        <a:lstStyle/>
        <a:p>
          <a:endParaRPr lang="en-US"/>
        </a:p>
      </dgm:t>
    </dgm:pt>
    <dgm:pt modelId="{1D65E10A-AC1F-40A5-9245-BB081E4223D6}" type="sibTrans" cxnId="{D3E4BCBF-E8BE-480D-AEE9-8ED8B62BCA76}">
      <dgm:prSet/>
      <dgm:spPr/>
      <dgm:t>
        <a:bodyPr/>
        <a:lstStyle/>
        <a:p>
          <a:endParaRPr lang="en-US"/>
        </a:p>
      </dgm:t>
    </dgm:pt>
    <dgm:pt modelId="{C1455626-4891-414C-82B9-8455776B5C56}" type="pres">
      <dgm:prSet presAssocID="{515E4064-65F4-441F-8C30-EADF91AC9AF3}" presName="linear" presStyleCnt="0">
        <dgm:presLayoutVars>
          <dgm:animLvl val="lvl"/>
          <dgm:resizeHandles val="exact"/>
        </dgm:presLayoutVars>
      </dgm:prSet>
      <dgm:spPr/>
    </dgm:pt>
    <dgm:pt modelId="{869A7369-8E43-441E-A39C-3EBB6BF95C48}" type="pres">
      <dgm:prSet presAssocID="{0580033F-BAD4-426F-8C15-8943520A4A07}" presName="parentText" presStyleLbl="node1" presStyleIdx="0" presStyleCnt="4">
        <dgm:presLayoutVars>
          <dgm:chMax val="0"/>
          <dgm:bulletEnabled val="1"/>
        </dgm:presLayoutVars>
      </dgm:prSet>
      <dgm:spPr/>
    </dgm:pt>
    <dgm:pt modelId="{8F79BAAC-3951-47C4-80BE-067D3818CD87}" type="pres">
      <dgm:prSet presAssocID="{B81D10BB-707F-454C-AC0D-DF16416B9E86}" presName="spacer" presStyleCnt="0"/>
      <dgm:spPr/>
    </dgm:pt>
    <dgm:pt modelId="{06B77910-5250-42C2-9B63-FFBBAA85E096}" type="pres">
      <dgm:prSet presAssocID="{466C779F-B0DC-4C54-8E81-A1D768649555}" presName="parentText" presStyleLbl="node1" presStyleIdx="1" presStyleCnt="4" custLinFactNeighborY="-7337">
        <dgm:presLayoutVars>
          <dgm:chMax val="0"/>
          <dgm:bulletEnabled val="1"/>
        </dgm:presLayoutVars>
      </dgm:prSet>
      <dgm:spPr/>
    </dgm:pt>
    <dgm:pt modelId="{A851682C-3120-4180-9189-613E388045DB}" type="pres">
      <dgm:prSet presAssocID="{2FFA30E6-A3D7-44D3-BE12-913B5BC52ECD}" presName="spacer" presStyleCnt="0"/>
      <dgm:spPr/>
    </dgm:pt>
    <dgm:pt modelId="{AC71AC37-E553-484C-BE6A-B513930DEEA6}" type="pres">
      <dgm:prSet presAssocID="{DA63450F-9DEF-46A4-AE65-504214A7714E}" presName="parentText" presStyleLbl="node1" presStyleIdx="2" presStyleCnt="4">
        <dgm:presLayoutVars>
          <dgm:chMax val="0"/>
          <dgm:bulletEnabled val="1"/>
        </dgm:presLayoutVars>
      </dgm:prSet>
      <dgm:spPr/>
    </dgm:pt>
    <dgm:pt modelId="{11B1AD64-55C3-4EC2-BE31-813906630386}" type="pres">
      <dgm:prSet presAssocID="{FE2CE931-2090-478C-8654-5D4597CA4E39}" presName="spacer" presStyleCnt="0"/>
      <dgm:spPr/>
    </dgm:pt>
    <dgm:pt modelId="{B636A3A9-24FD-4083-AC2B-A240BF18C391}" type="pres">
      <dgm:prSet presAssocID="{FB8D5E0B-6A57-416E-BA07-914C8F684706}" presName="parentText" presStyleLbl="node1" presStyleIdx="3" presStyleCnt="4">
        <dgm:presLayoutVars>
          <dgm:chMax val="0"/>
          <dgm:bulletEnabled val="1"/>
        </dgm:presLayoutVars>
      </dgm:prSet>
      <dgm:spPr/>
    </dgm:pt>
  </dgm:ptLst>
  <dgm:cxnLst>
    <dgm:cxn modelId="{B3B13C1F-2CC1-4512-A612-DBCD1A9AFDD8}" srcId="{515E4064-65F4-441F-8C30-EADF91AC9AF3}" destId="{466C779F-B0DC-4C54-8E81-A1D768649555}" srcOrd="1" destOrd="0" parTransId="{88D70E80-7428-4D6E-A31E-565A7C2392AB}" sibTransId="{2FFA30E6-A3D7-44D3-BE12-913B5BC52ECD}"/>
    <dgm:cxn modelId="{157A0E55-7A4F-434D-A994-54B4D79652DB}" srcId="{515E4064-65F4-441F-8C30-EADF91AC9AF3}" destId="{DA63450F-9DEF-46A4-AE65-504214A7714E}" srcOrd="2" destOrd="0" parTransId="{578C2F02-A4AD-4897-AC14-0C6769E62A2B}" sibTransId="{FE2CE931-2090-478C-8654-5D4597CA4E39}"/>
    <dgm:cxn modelId="{85AEDA7B-DC47-4BAD-8604-F54A605A21F1}" srcId="{515E4064-65F4-441F-8C30-EADF91AC9AF3}" destId="{0580033F-BAD4-426F-8C15-8943520A4A07}" srcOrd="0" destOrd="0" parTransId="{FB7C0DA9-9F94-4535-8FCF-0931F72CC45A}" sibTransId="{B81D10BB-707F-454C-AC0D-DF16416B9E86}"/>
    <dgm:cxn modelId="{D3E4BCBF-E8BE-480D-AEE9-8ED8B62BCA76}" srcId="{515E4064-65F4-441F-8C30-EADF91AC9AF3}" destId="{FB8D5E0B-6A57-416E-BA07-914C8F684706}" srcOrd="3" destOrd="0" parTransId="{7F19EF1E-C6DE-4CD3-9E27-DFFFA31C7CF4}" sibTransId="{1D65E10A-AC1F-40A5-9245-BB081E4223D6}"/>
    <dgm:cxn modelId="{6E4C8CD3-12E8-4AB8-9592-99B9E6B2E407}" type="presOf" srcId="{0580033F-BAD4-426F-8C15-8943520A4A07}" destId="{869A7369-8E43-441E-A39C-3EBB6BF95C48}" srcOrd="0" destOrd="0" presId="urn:microsoft.com/office/officeart/2005/8/layout/vList2"/>
    <dgm:cxn modelId="{7DCDC7DB-CDB5-4E45-B26D-030382FF3CF2}" type="presOf" srcId="{515E4064-65F4-441F-8C30-EADF91AC9AF3}" destId="{C1455626-4891-414C-82B9-8455776B5C56}" srcOrd="0" destOrd="0" presId="urn:microsoft.com/office/officeart/2005/8/layout/vList2"/>
    <dgm:cxn modelId="{FD4530E0-1EC3-4048-998A-B95A4AC8DA81}" type="presOf" srcId="{DA63450F-9DEF-46A4-AE65-504214A7714E}" destId="{AC71AC37-E553-484C-BE6A-B513930DEEA6}" srcOrd="0" destOrd="0" presId="urn:microsoft.com/office/officeart/2005/8/layout/vList2"/>
    <dgm:cxn modelId="{C55E9AF2-1E86-4033-8F28-3DC0BCCE7CF1}" type="presOf" srcId="{FB8D5E0B-6A57-416E-BA07-914C8F684706}" destId="{B636A3A9-24FD-4083-AC2B-A240BF18C391}" srcOrd="0" destOrd="0" presId="urn:microsoft.com/office/officeart/2005/8/layout/vList2"/>
    <dgm:cxn modelId="{16368CF6-1A4D-46B4-BA36-8C6EA5A5F410}" type="presOf" srcId="{466C779F-B0DC-4C54-8E81-A1D768649555}" destId="{06B77910-5250-42C2-9B63-FFBBAA85E096}" srcOrd="0" destOrd="0" presId="urn:microsoft.com/office/officeart/2005/8/layout/vList2"/>
    <dgm:cxn modelId="{C4F9C8EB-1C4E-4A60-8878-DEF39D650FEA}" type="presParOf" srcId="{C1455626-4891-414C-82B9-8455776B5C56}" destId="{869A7369-8E43-441E-A39C-3EBB6BF95C48}" srcOrd="0" destOrd="0" presId="urn:microsoft.com/office/officeart/2005/8/layout/vList2"/>
    <dgm:cxn modelId="{6D0C5CE1-DFAF-41CD-9D0D-0DCF4BE8555D}" type="presParOf" srcId="{C1455626-4891-414C-82B9-8455776B5C56}" destId="{8F79BAAC-3951-47C4-80BE-067D3818CD87}" srcOrd="1" destOrd="0" presId="urn:microsoft.com/office/officeart/2005/8/layout/vList2"/>
    <dgm:cxn modelId="{1BE4D10D-E176-47E4-B31B-47F0A34B5F2F}" type="presParOf" srcId="{C1455626-4891-414C-82B9-8455776B5C56}" destId="{06B77910-5250-42C2-9B63-FFBBAA85E096}" srcOrd="2" destOrd="0" presId="urn:microsoft.com/office/officeart/2005/8/layout/vList2"/>
    <dgm:cxn modelId="{F8057CDA-6D1D-4E61-AA9A-F2195D9CCEC5}" type="presParOf" srcId="{C1455626-4891-414C-82B9-8455776B5C56}" destId="{A851682C-3120-4180-9189-613E388045DB}" srcOrd="3" destOrd="0" presId="urn:microsoft.com/office/officeart/2005/8/layout/vList2"/>
    <dgm:cxn modelId="{C69A40FE-3985-42C2-98FC-0BABE327D65B}" type="presParOf" srcId="{C1455626-4891-414C-82B9-8455776B5C56}" destId="{AC71AC37-E553-484C-BE6A-B513930DEEA6}" srcOrd="4" destOrd="0" presId="urn:microsoft.com/office/officeart/2005/8/layout/vList2"/>
    <dgm:cxn modelId="{6DD09A68-6E20-4E32-9D41-143462A1814F}" type="presParOf" srcId="{C1455626-4891-414C-82B9-8455776B5C56}" destId="{11B1AD64-55C3-4EC2-BE31-813906630386}" srcOrd="5" destOrd="0" presId="urn:microsoft.com/office/officeart/2005/8/layout/vList2"/>
    <dgm:cxn modelId="{692F78BA-5FCE-49BD-9E9D-01B47758B3E1}" type="presParOf" srcId="{C1455626-4891-414C-82B9-8455776B5C56}" destId="{B636A3A9-24FD-4083-AC2B-A240BF18C39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575B0-F3D8-4932-A564-B33D3B1E5E2C}">
      <dsp:nvSpPr>
        <dsp:cNvPr id="0" name=""/>
        <dsp:cNvSpPr/>
      </dsp:nvSpPr>
      <dsp:spPr>
        <a:xfrm>
          <a:off x="0" y="89624"/>
          <a:ext cx="6253721"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Introduction</a:t>
          </a:r>
        </a:p>
      </dsp:txBody>
      <dsp:txXfrm>
        <a:off x="26930" y="116554"/>
        <a:ext cx="6199861" cy="497795"/>
      </dsp:txXfrm>
    </dsp:sp>
    <dsp:sp modelId="{0698BCF0-1EC1-46D4-B8E9-224E097092EB}">
      <dsp:nvSpPr>
        <dsp:cNvPr id="0" name=""/>
        <dsp:cNvSpPr/>
      </dsp:nvSpPr>
      <dsp:spPr>
        <a:xfrm>
          <a:off x="0" y="707519"/>
          <a:ext cx="6253721" cy="551655"/>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dirty="0"/>
            <a:t>Objectives of presentation</a:t>
          </a:r>
        </a:p>
      </dsp:txBody>
      <dsp:txXfrm>
        <a:off x="26930" y="734449"/>
        <a:ext cx="6199861" cy="497795"/>
      </dsp:txXfrm>
    </dsp:sp>
    <dsp:sp modelId="{C9EE6E6F-AF1C-4D31-911C-21E8C2A18F9A}">
      <dsp:nvSpPr>
        <dsp:cNvPr id="0" name=""/>
        <dsp:cNvSpPr/>
      </dsp:nvSpPr>
      <dsp:spPr>
        <a:xfrm>
          <a:off x="0" y="1325414"/>
          <a:ext cx="6253721" cy="551655"/>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Mobile phone and applications</a:t>
          </a:r>
        </a:p>
      </dsp:txBody>
      <dsp:txXfrm>
        <a:off x="26930" y="1352344"/>
        <a:ext cx="6199861" cy="497795"/>
      </dsp:txXfrm>
    </dsp:sp>
    <dsp:sp modelId="{84937F47-40D2-4AD7-825C-3E857B34756E}">
      <dsp:nvSpPr>
        <dsp:cNvPr id="0" name=""/>
        <dsp:cNvSpPr/>
      </dsp:nvSpPr>
      <dsp:spPr>
        <a:xfrm>
          <a:off x="0" y="1943309"/>
          <a:ext cx="6253721" cy="551655"/>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History of mobile applications</a:t>
          </a:r>
        </a:p>
      </dsp:txBody>
      <dsp:txXfrm>
        <a:off x="26930" y="1970239"/>
        <a:ext cx="6199861" cy="497795"/>
      </dsp:txXfrm>
    </dsp:sp>
    <dsp:sp modelId="{BDF866E6-F62C-4DAA-8C8D-54292D2BEFAD}">
      <dsp:nvSpPr>
        <dsp:cNvPr id="0" name=""/>
        <dsp:cNvSpPr/>
      </dsp:nvSpPr>
      <dsp:spPr>
        <a:xfrm>
          <a:off x="0" y="2561205"/>
          <a:ext cx="6253721" cy="551655"/>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Classification of dairy apps based on its utility</a:t>
          </a:r>
        </a:p>
      </dsp:txBody>
      <dsp:txXfrm>
        <a:off x="26930" y="2588135"/>
        <a:ext cx="6199861" cy="497795"/>
      </dsp:txXfrm>
    </dsp:sp>
    <dsp:sp modelId="{1B08EC01-7BF2-4531-AE79-C1FD8F9104E2}">
      <dsp:nvSpPr>
        <dsp:cNvPr id="0" name=""/>
        <dsp:cNvSpPr/>
      </dsp:nvSpPr>
      <dsp:spPr>
        <a:xfrm>
          <a:off x="0" y="3179100"/>
          <a:ext cx="6253721" cy="551655"/>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Review of literature available/Research studies</a:t>
          </a:r>
        </a:p>
      </dsp:txBody>
      <dsp:txXfrm>
        <a:off x="26930" y="3206030"/>
        <a:ext cx="6199861" cy="497795"/>
      </dsp:txXfrm>
    </dsp:sp>
    <dsp:sp modelId="{0ECD54FB-37FD-48CB-99B0-B43F84F0BAAF}">
      <dsp:nvSpPr>
        <dsp:cNvPr id="0" name=""/>
        <dsp:cNvSpPr/>
      </dsp:nvSpPr>
      <dsp:spPr>
        <a:xfrm>
          <a:off x="0" y="3796995"/>
          <a:ext cx="6253721" cy="551655"/>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dirty="0"/>
            <a:t>Live demonstration of apps</a:t>
          </a:r>
        </a:p>
      </dsp:txBody>
      <dsp:txXfrm>
        <a:off x="26930" y="3823925"/>
        <a:ext cx="6199861" cy="497795"/>
      </dsp:txXfrm>
    </dsp:sp>
    <dsp:sp modelId="{85C31D88-27AE-4926-8FED-4ADDCE4C21C0}">
      <dsp:nvSpPr>
        <dsp:cNvPr id="0" name=""/>
        <dsp:cNvSpPr/>
      </dsp:nvSpPr>
      <dsp:spPr>
        <a:xfrm>
          <a:off x="0" y="4414890"/>
          <a:ext cx="6253721" cy="55165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Conclusion</a:t>
          </a:r>
        </a:p>
      </dsp:txBody>
      <dsp:txXfrm>
        <a:off x="26930" y="4441820"/>
        <a:ext cx="6199861"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01B46-2982-40A8-8B10-8BAA7995F4F3}">
      <dsp:nvSpPr>
        <dsp:cNvPr id="0" name=""/>
        <dsp:cNvSpPr/>
      </dsp:nvSpPr>
      <dsp:spPr>
        <a:xfrm>
          <a:off x="213" y="398361"/>
          <a:ext cx="2577217" cy="338859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To understand the concept of Mobile applications and its services in dairy sector.</a:t>
          </a:r>
          <a:endParaRPr lang="en-IN" sz="2200" kern="1200" dirty="0">
            <a:solidFill>
              <a:schemeClr val="tx1"/>
            </a:solidFill>
          </a:endParaRPr>
        </a:p>
      </dsp:txBody>
      <dsp:txXfrm>
        <a:off x="213" y="1753800"/>
        <a:ext cx="2577217" cy="2033158"/>
      </dsp:txXfrm>
    </dsp:sp>
    <dsp:sp modelId="{677FC1CB-5F84-4E29-A1ED-FFEAB96F1F41}">
      <dsp:nvSpPr>
        <dsp:cNvPr id="0" name=""/>
        <dsp:cNvSpPr/>
      </dsp:nvSpPr>
      <dsp:spPr>
        <a:xfrm>
          <a:off x="213" y="546329"/>
          <a:ext cx="2577217" cy="12370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IN" sz="6400" kern="1200"/>
            <a:t>01</a:t>
          </a:r>
        </a:p>
      </dsp:txBody>
      <dsp:txXfrm>
        <a:off x="213" y="546329"/>
        <a:ext cx="2577217" cy="1237064"/>
      </dsp:txXfrm>
    </dsp:sp>
    <dsp:sp modelId="{F78A4DE0-2644-489A-B245-8B09E6EAC3C7}">
      <dsp:nvSpPr>
        <dsp:cNvPr id="0" name=""/>
        <dsp:cNvSpPr/>
      </dsp:nvSpPr>
      <dsp:spPr>
        <a:xfrm>
          <a:off x="2783608" y="398361"/>
          <a:ext cx="2577217" cy="3385288"/>
        </a:xfrm>
        <a:prstGeom prst="rect">
          <a:avLst/>
        </a:prstGeom>
        <a:solidFill>
          <a:schemeClr val="accent4">
            <a:hueOff val="3266964"/>
            <a:satOff val="-13592"/>
            <a:lumOff val="3203"/>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To know the advantages and disadvantages of mobile applications in dairy sector.</a:t>
          </a:r>
          <a:endParaRPr lang="en-IN" sz="2200" kern="1200" dirty="0">
            <a:solidFill>
              <a:schemeClr val="tx1"/>
            </a:solidFill>
          </a:endParaRPr>
        </a:p>
      </dsp:txBody>
      <dsp:txXfrm>
        <a:off x="2783608" y="1752476"/>
        <a:ext cx="2577217" cy="2031173"/>
      </dsp:txXfrm>
    </dsp:sp>
    <dsp:sp modelId="{B5DDFBC0-D186-4A1E-84DC-447FAEB0A48A}">
      <dsp:nvSpPr>
        <dsp:cNvPr id="0" name=""/>
        <dsp:cNvSpPr/>
      </dsp:nvSpPr>
      <dsp:spPr>
        <a:xfrm>
          <a:off x="2783608" y="544675"/>
          <a:ext cx="2577217" cy="12370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IN" sz="6400" kern="1200"/>
            <a:t>02</a:t>
          </a:r>
        </a:p>
      </dsp:txBody>
      <dsp:txXfrm>
        <a:off x="2783608" y="544675"/>
        <a:ext cx="2577217" cy="1237064"/>
      </dsp:txXfrm>
    </dsp:sp>
    <dsp:sp modelId="{CFB5C0C1-548F-477A-8743-37E39471DEF2}">
      <dsp:nvSpPr>
        <dsp:cNvPr id="0" name=""/>
        <dsp:cNvSpPr/>
      </dsp:nvSpPr>
      <dsp:spPr>
        <a:xfrm>
          <a:off x="5567003" y="398361"/>
          <a:ext cx="2577217" cy="3396081"/>
        </a:xfrm>
        <a:prstGeom prst="rect">
          <a:avLst/>
        </a:prstGeom>
        <a:solidFill>
          <a:schemeClr val="accent4">
            <a:hueOff val="6533927"/>
            <a:satOff val="-27185"/>
            <a:lumOff val="6405"/>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To get insights into features of various mobile applications in dairy sector </a:t>
          </a:r>
          <a:endParaRPr lang="en-IN" sz="2200" kern="1200" dirty="0">
            <a:solidFill>
              <a:schemeClr val="tx1"/>
            </a:solidFill>
          </a:endParaRPr>
        </a:p>
      </dsp:txBody>
      <dsp:txXfrm>
        <a:off x="5567003" y="1756794"/>
        <a:ext cx="2577217" cy="2037649"/>
      </dsp:txXfrm>
    </dsp:sp>
    <dsp:sp modelId="{DFDEE296-52E0-4C00-8CBC-C9F3D96766DC}">
      <dsp:nvSpPr>
        <dsp:cNvPr id="0" name=""/>
        <dsp:cNvSpPr/>
      </dsp:nvSpPr>
      <dsp:spPr>
        <a:xfrm>
          <a:off x="5567003" y="550072"/>
          <a:ext cx="2577217" cy="12370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IN" sz="6400" kern="1200"/>
            <a:t>03</a:t>
          </a:r>
        </a:p>
      </dsp:txBody>
      <dsp:txXfrm>
        <a:off x="5567003" y="550072"/>
        <a:ext cx="2577217" cy="1237064"/>
      </dsp:txXfrm>
    </dsp:sp>
    <dsp:sp modelId="{5B3F772A-CEF3-4748-B605-B29561AD54AC}">
      <dsp:nvSpPr>
        <dsp:cNvPr id="0" name=""/>
        <dsp:cNvSpPr/>
      </dsp:nvSpPr>
      <dsp:spPr>
        <a:xfrm>
          <a:off x="8304678" y="434947"/>
          <a:ext cx="2577217" cy="3322909"/>
        </a:xfrm>
        <a:prstGeom prst="rect">
          <a:avLst/>
        </a:prstGeom>
        <a:solidFill>
          <a:schemeClr val="accent1">
            <a:lumMod val="40000"/>
            <a:lumOff val="6000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To review the relevant literature available/ research studies</a:t>
          </a:r>
          <a:endParaRPr lang="en-IN" sz="2200" kern="1200" dirty="0">
            <a:solidFill>
              <a:schemeClr val="tx1"/>
            </a:solidFill>
          </a:endParaRPr>
        </a:p>
      </dsp:txBody>
      <dsp:txXfrm>
        <a:off x="8304678" y="1764111"/>
        <a:ext cx="2577217" cy="1993745"/>
      </dsp:txXfrm>
    </dsp:sp>
    <dsp:sp modelId="{8939D460-1577-4F3E-BAF4-8D0D545D441A}">
      <dsp:nvSpPr>
        <dsp:cNvPr id="0" name=""/>
        <dsp:cNvSpPr/>
      </dsp:nvSpPr>
      <dsp:spPr>
        <a:xfrm>
          <a:off x="8350398" y="513485"/>
          <a:ext cx="2577217" cy="12370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IN" sz="6400" kern="1200"/>
            <a:t>04</a:t>
          </a:r>
        </a:p>
      </dsp:txBody>
      <dsp:txXfrm>
        <a:off x="8350398" y="513485"/>
        <a:ext cx="2577217" cy="1237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7C356-05FB-4CA6-A0B0-190F3030126C}">
      <dsp:nvSpPr>
        <dsp:cNvPr id="0" name=""/>
        <dsp:cNvSpPr/>
      </dsp:nvSpPr>
      <dsp:spPr>
        <a:xfrm>
          <a:off x="0" y="14182"/>
          <a:ext cx="6900512" cy="1711125"/>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dirty="0">
              <a:solidFill>
                <a:schemeClr val="tx1"/>
              </a:solidFill>
            </a:rPr>
            <a:t>Among all the ICT tools, mobile phone has emerged as one of the widely accepted and adopted instruments for delivery of agriculture and allied sectors related information.</a:t>
          </a:r>
        </a:p>
      </dsp:txBody>
      <dsp:txXfrm>
        <a:off x="83530" y="97712"/>
        <a:ext cx="6733452" cy="1544065"/>
      </dsp:txXfrm>
    </dsp:sp>
    <dsp:sp modelId="{A95A6A8E-06AD-4F2B-9DF9-2D78CEB4F7BC}">
      <dsp:nvSpPr>
        <dsp:cNvPr id="0" name=""/>
        <dsp:cNvSpPr/>
      </dsp:nvSpPr>
      <dsp:spPr>
        <a:xfrm>
          <a:off x="0" y="1912508"/>
          <a:ext cx="6900512" cy="1711125"/>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dirty="0">
              <a:solidFill>
                <a:schemeClr val="tx1"/>
              </a:solidFill>
            </a:rPr>
            <a:t>Mobile applications is a new phenomenon in seeking dairy related information related to </a:t>
          </a:r>
          <a:r>
            <a:rPr lang="en-US" sz="2400" kern="1200" dirty="0">
              <a:solidFill>
                <a:srgbClr val="FF0000"/>
              </a:solidFill>
            </a:rPr>
            <a:t>supplying inputs, balanced ration, disease diagnosis, management and  marketing of dairy products </a:t>
          </a:r>
          <a:r>
            <a:rPr lang="en-US" sz="2400" kern="1200" dirty="0">
              <a:solidFill>
                <a:schemeClr val="tx1"/>
              </a:solidFill>
            </a:rPr>
            <a:t>etc.</a:t>
          </a:r>
        </a:p>
      </dsp:txBody>
      <dsp:txXfrm>
        <a:off x="83530" y="1996038"/>
        <a:ext cx="6733452" cy="1544065"/>
      </dsp:txXfrm>
    </dsp:sp>
    <dsp:sp modelId="{5415D5C0-4262-4A94-B8BC-346465A6EE07}">
      <dsp:nvSpPr>
        <dsp:cNvPr id="0" name=""/>
        <dsp:cNvSpPr/>
      </dsp:nvSpPr>
      <dsp:spPr>
        <a:xfrm>
          <a:off x="0" y="3810833"/>
          <a:ext cx="6900512" cy="1711125"/>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dirty="0">
              <a:solidFill>
                <a:schemeClr val="tx1"/>
              </a:solidFill>
            </a:rPr>
            <a:t>Mittal and Tripathi (2009) reported the key role played by mobiles in lowering transaction costs and raising the income levels of farmers, by efficiently addressing agricultural information requirements</a:t>
          </a:r>
        </a:p>
      </dsp:txBody>
      <dsp:txXfrm>
        <a:off x="83530" y="3894363"/>
        <a:ext cx="6733452" cy="1544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7F444-66DB-4475-A8D9-17BE1417A328}">
      <dsp:nvSpPr>
        <dsp:cNvPr id="0" name=""/>
        <dsp:cNvSpPr/>
      </dsp:nvSpPr>
      <dsp:spPr>
        <a:xfrm>
          <a:off x="0" y="39687"/>
          <a:ext cx="3286125" cy="1971675"/>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kern="1200">
              <a:solidFill>
                <a:schemeClr val="tx1"/>
              </a:solidFill>
            </a:rPr>
            <a:t>Apps related to Balanced ration and cattle feed</a:t>
          </a:r>
          <a:endParaRPr lang="en-US" sz="2700" b="0" kern="1200" dirty="0">
            <a:solidFill>
              <a:schemeClr val="tx1"/>
            </a:solidFill>
          </a:endParaRPr>
        </a:p>
      </dsp:txBody>
      <dsp:txXfrm>
        <a:off x="0" y="39687"/>
        <a:ext cx="3286125" cy="1971675"/>
      </dsp:txXfrm>
    </dsp:sp>
    <dsp:sp modelId="{10A70487-7979-47FE-A00D-DF3803AA71BB}">
      <dsp:nvSpPr>
        <dsp:cNvPr id="0" name=""/>
        <dsp:cNvSpPr/>
      </dsp:nvSpPr>
      <dsp:spPr>
        <a:xfrm>
          <a:off x="3614737" y="63328"/>
          <a:ext cx="3286125" cy="1971675"/>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Apps related to Health and Disease diagnosis</a:t>
          </a:r>
        </a:p>
      </dsp:txBody>
      <dsp:txXfrm>
        <a:off x="3614737" y="63328"/>
        <a:ext cx="3286125" cy="1971675"/>
      </dsp:txXfrm>
    </dsp:sp>
    <dsp:sp modelId="{D58FD327-08B8-44A6-9B4A-689271A02231}">
      <dsp:nvSpPr>
        <dsp:cNvPr id="0" name=""/>
        <dsp:cNvSpPr/>
      </dsp:nvSpPr>
      <dsp:spPr>
        <a:xfrm>
          <a:off x="7229475" y="39687"/>
          <a:ext cx="3286125" cy="1971675"/>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tx1"/>
              </a:solidFill>
            </a:rPr>
            <a:t>Apps related to Dairy Management activities</a:t>
          </a:r>
          <a:endParaRPr lang="en-US" sz="2700" kern="1200" dirty="0">
            <a:solidFill>
              <a:schemeClr val="tx1"/>
            </a:solidFill>
          </a:endParaRPr>
        </a:p>
      </dsp:txBody>
      <dsp:txXfrm>
        <a:off x="7229475" y="39687"/>
        <a:ext cx="3286125" cy="1971675"/>
      </dsp:txXfrm>
    </dsp:sp>
    <dsp:sp modelId="{38AC9289-56EB-490E-913C-313F9B1AA32F}">
      <dsp:nvSpPr>
        <dsp:cNvPr id="0" name=""/>
        <dsp:cNvSpPr/>
      </dsp:nvSpPr>
      <dsp:spPr>
        <a:xfrm>
          <a:off x="0" y="2339975"/>
          <a:ext cx="3286125" cy="1971675"/>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Apps related to Vaccination and Artificial Insemination in Dairy animals</a:t>
          </a:r>
        </a:p>
      </dsp:txBody>
      <dsp:txXfrm>
        <a:off x="0" y="2339975"/>
        <a:ext cx="3286125" cy="1971675"/>
      </dsp:txXfrm>
    </dsp:sp>
    <dsp:sp modelId="{32D1E3C4-F375-4943-AECB-3EBB2E3BCE2F}">
      <dsp:nvSpPr>
        <dsp:cNvPr id="0" name=""/>
        <dsp:cNvSpPr/>
      </dsp:nvSpPr>
      <dsp:spPr>
        <a:xfrm>
          <a:off x="3614737" y="2339975"/>
          <a:ext cx="3286125" cy="1971675"/>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tx1"/>
              </a:solidFill>
            </a:rPr>
            <a:t>Dairy products Marketing Apps</a:t>
          </a:r>
          <a:endParaRPr lang="en-US" sz="2700" kern="1200" dirty="0">
            <a:solidFill>
              <a:schemeClr val="tx1"/>
            </a:solidFill>
          </a:endParaRPr>
        </a:p>
      </dsp:txBody>
      <dsp:txXfrm>
        <a:off x="3614737" y="2339975"/>
        <a:ext cx="3286125" cy="1971675"/>
      </dsp:txXfrm>
    </dsp:sp>
    <dsp:sp modelId="{7209E3FF-F949-4019-BC55-2CA8C8AC33EB}">
      <dsp:nvSpPr>
        <dsp:cNvPr id="0" name=""/>
        <dsp:cNvSpPr/>
      </dsp:nvSpPr>
      <dsp:spPr>
        <a:xfrm>
          <a:off x="7229475" y="2339975"/>
          <a:ext cx="3286125" cy="1971675"/>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tx1"/>
              </a:solidFill>
            </a:rPr>
            <a:t>Dairy Apps Providing Multiple Services</a:t>
          </a:r>
          <a:endParaRPr lang="en-US" sz="2700" kern="1200" dirty="0">
            <a:solidFill>
              <a:schemeClr val="tx1"/>
            </a:solidFill>
          </a:endParaRPr>
        </a:p>
      </dsp:txBody>
      <dsp:txXfrm>
        <a:off x="7229475" y="2339975"/>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E0DD0-DBB7-4663-AD14-7AEB10D5A58D}">
      <dsp:nvSpPr>
        <dsp:cNvPr id="0" name=""/>
        <dsp:cNvSpPr/>
      </dsp:nvSpPr>
      <dsp:spPr>
        <a:xfrm>
          <a:off x="91606" y="513197"/>
          <a:ext cx="1320698" cy="1427544"/>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35B21EF-7C61-4FEA-9163-85B0A2CDB548}">
      <dsp:nvSpPr>
        <dsp:cNvPr id="0" name=""/>
        <dsp:cNvSpPr/>
      </dsp:nvSpPr>
      <dsp:spPr>
        <a:xfrm>
          <a:off x="513789" y="988803"/>
          <a:ext cx="476332" cy="4763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3AF00B4-79BB-4D6F-82CB-364D80ABE17B}">
      <dsp:nvSpPr>
        <dsp:cNvPr id="0" name=""/>
        <dsp:cNvSpPr/>
      </dsp:nvSpPr>
      <dsp:spPr>
        <a:xfrm>
          <a:off x="1477236" y="859569"/>
          <a:ext cx="1935835" cy="821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a:t>1- Subscribe and forget</a:t>
          </a:r>
          <a:endParaRPr lang="en-US" sz="2200" kern="1200" dirty="0"/>
        </a:p>
      </dsp:txBody>
      <dsp:txXfrm>
        <a:off x="1477236" y="859569"/>
        <a:ext cx="1935835" cy="821263"/>
      </dsp:txXfrm>
    </dsp:sp>
    <dsp:sp modelId="{7646AAF2-AAB9-4469-9B0B-B27D55C0D38D}">
      <dsp:nvSpPr>
        <dsp:cNvPr id="0" name=""/>
        <dsp:cNvSpPr/>
      </dsp:nvSpPr>
      <dsp:spPr>
        <a:xfrm>
          <a:off x="3611712" y="513197"/>
          <a:ext cx="1320698" cy="1427544"/>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A3CE53F-16F0-4E58-91F7-E3DABE57F229}">
      <dsp:nvSpPr>
        <dsp:cNvPr id="0" name=""/>
        <dsp:cNvSpPr/>
      </dsp:nvSpPr>
      <dsp:spPr>
        <a:xfrm>
          <a:off x="3889059" y="812982"/>
          <a:ext cx="766005" cy="8279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7D1532F-A35D-4728-A53B-35BCDE0F95D0}">
      <dsp:nvSpPr>
        <dsp:cNvPr id="0" name=""/>
        <dsp:cNvSpPr/>
      </dsp:nvSpPr>
      <dsp:spPr>
        <a:xfrm>
          <a:off x="4997342" y="859569"/>
          <a:ext cx="1935835" cy="821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a:t>2- Manage your orders and subscription</a:t>
          </a:r>
          <a:endParaRPr lang="en-US" sz="2200" kern="1200" dirty="0"/>
        </a:p>
      </dsp:txBody>
      <dsp:txXfrm>
        <a:off x="4997342" y="859569"/>
        <a:ext cx="1935835" cy="821263"/>
      </dsp:txXfrm>
    </dsp:sp>
    <dsp:sp modelId="{F668E56C-7BDF-4894-B1CB-9A4856D94DC4}">
      <dsp:nvSpPr>
        <dsp:cNvPr id="0" name=""/>
        <dsp:cNvSpPr/>
      </dsp:nvSpPr>
      <dsp:spPr>
        <a:xfrm>
          <a:off x="7131818" y="513197"/>
          <a:ext cx="1320698" cy="1427544"/>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FEAF0C4-FF0B-4D1B-A4F8-D9BE10AD4841}">
      <dsp:nvSpPr>
        <dsp:cNvPr id="0" name=""/>
        <dsp:cNvSpPr/>
      </dsp:nvSpPr>
      <dsp:spPr>
        <a:xfrm>
          <a:off x="7409165" y="812982"/>
          <a:ext cx="766005" cy="8279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952EFC4-F284-4FE1-9C09-4D841D4D82E5}">
      <dsp:nvSpPr>
        <dsp:cNvPr id="0" name=""/>
        <dsp:cNvSpPr/>
      </dsp:nvSpPr>
      <dsp:spPr>
        <a:xfrm>
          <a:off x="8470391" y="859569"/>
          <a:ext cx="1935835" cy="821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a:t>3- Easy Recharge</a:t>
          </a:r>
          <a:endParaRPr lang="en-US" sz="2200" kern="1200"/>
        </a:p>
      </dsp:txBody>
      <dsp:txXfrm>
        <a:off x="8470391" y="859569"/>
        <a:ext cx="1935835" cy="821263"/>
      </dsp:txXfrm>
    </dsp:sp>
    <dsp:sp modelId="{080A4B26-0118-4BD5-B14D-CC4371C3C21C}">
      <dsp:nvSpPr>
        <dsp:cNvPr id="0" name=""/>
        <dsp:cNvSpPr/>
      </dsp:nvSpPr>
      <dsp:spPr>
        <a:xfrm>
          <a:off x="91606" y="2735745"/>
          <a:ext cx="1320698" cy="1427544"/>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8C62754-9669-440E-B5B2-A5A15B368B2D}">
      <dsp:nvSpPr>
        <dsp:cNvPr id="0" name=""/>
        <dsp:cNvSpPr/>
      </dsp:nvSpPr>
      <dsp:spPr>
        <a:xfrm>
          <a:off x="368953" y="3035529"/>
          <a:ext cx="766005" cy="8279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9DAC16C-A66B-4438-92D7-21AE5FB752AF}">
      <dsp:nvSpPr>
        <dsp:cNvPr id="0" name=""/>
        <dsp:cNvSpPr/>
      </dsp:nvSpPr>
      <dsp:spPr>
        <a:xfrm>
          <a:off x="1477236" y="3082117"/>
          <a:ext cx="1935835" cy="821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a:t>4- Cashback and offers </a:t>
          </a:r>
          <a:endParaRPr lang="en-US" sz="2200" kern="1200"/>
        </a:p>
      </dsp:txBody>
      <dsp:txXfrm>
        <a:off x="1477236" y="3082117"/>
        <a:ext cx="1935835" cy="821263"/>
      </dsp:txXfrm>
    </dsp:sp>
    <dsp:sp modelId="{7FF391EE-E2EC-4B45-81B9-C7375499B71D}">
      <dsp:nvSpPr>
        <dsp:cNvPr id="0" name=""/>
        <dsp:cNvSpPr/>
      </dsp:nvSpPr>
      <dsp:spPr>
        <a:xfrm>
          <a:off x="3611712" y="2735745"/>
          <a:ext cx="1320698" cy="1427544"/>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FCA4DAC-F85F-4927-B8DA-A64D97CFFB61}">
      <dsp:nvSpPr>
        <dsp:cNvPr id="0" name=""/>
        <dsp:cNvSpPr/>
      </dsp:nvSpPr>
      <dsp:spPr>
        <a:xfrm>
          <a:off x="4033895" y="3211351"/>
          <a:ext cx="476332" cy="47633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26EE73B-60E7-48A9-8E50-09C4C092FF9D}">
      <dsp:nvSpPr>
        <dsp:cNvPr id="0" name=""/>
        <dsp:cNvSpPr/>
      </dsp:nvSpPr>
      <dsp:spPr>
        <a:xfrm>
          <a:off x="4997342" y="3082117"/>
          <a:ext cx="1935835" cy="821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a:t>5- Easy view bill</a:t>
          </a:r>
          <a:endParaRPr lang="en-US" sz="2200" kern="1200"/>
        </a:p>
      </dsp:txBody>
      <dsp:txXfrm>
        <a:off x="4997342" y="3082117"/>
        <a:ext cx="1935835" cy="8212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A7369-8E43-441E-A39C-3EBB6BF95C48}">
      <dsp:nvSpPr>
        <dsp:cNvPr id="0" name=""/>
        <dsp:cNvSpPr/>
      </dsp:nvSpPr>
      <dsp:spPr>
        <a:xfrm>
          <a:off x="0" y="593354"/>
          <a:ext cx="6253721" cy="88744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Mobile technologies</a:t>
          </a:r>
        </a:p>
      </dsp:txBody>
      <dsp:txXfrm>
        <a:off x="43321" y="636675"/>
        <a:ext cx="6167079" cy="800803"/>
      </dsp:txXfrm>
    </dsp:sp>
    <dsp:sp modelId="{06B77910-5250-42C2-9B63-FFBBAA85E096}">
      <dsp:nvSpPr>
        <dsp:cNvPr id="0" name=""/>
        <dsp:cNvSpPr/>
      </dsp:nvSpPr>
      <dsp:spPr>
        <a:xfrm>
          <a:off x="0" y="1579541"/>
          <a:ext cx="6253721" cy="887445"/>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Internet penetration</a:t>
          </a:r>
        </a:p>
      </dsp:txBody>
      <dsp:txXfrm>
        <a:off x="43321" y="1622862"/>
        <a:ext cx="6167079" cy="800803"/>
      </dsp:txXfrm>
    </dsp:sp>
    <dsp:sp modelId="{AC71AC37-E553-484C-BE6A-B513930DEEA6}">
      <dsp:nvSpPr>
        <dsp:cNvPr id="0" name=""/>
        <dsp:cNvSpPr/>
      </dsp:nvSpPr>
      <dsp:spPr>
        <a:xfrm>
          <a:off x="0" y="2581365"/>
          <a:ext cx="6253721" cy="887445"/>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Emerging of new apps</a:t>
          </a:r>
        </a:p>
      </dsp:txBody>
      <dsp:txXfrm>
        <a:off x="43321" y="2624686"/>
        <a:ext cx="6167079" cy="800803"/>
      </dsp:txXfrm>
    </dsp:sp>
    <dsp:sp modelId="{B636A3A9-24FD-4083-AC2B-A240BF18C391}">
      <dsp:nvSpPr>
        <dsp:cNvPr id="0" name=""/>
        <dsp:cNvSpPr/>
      </dsp:nvSpPr>
      <dsp:spPr>
        <a:xfrm>
          <a:off x="0" y="3575370"/>
          <a:ext cx="6253721" cy="88744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ICT’s with traditional channels</a:t>
          </a:r>
        </a:p>
      </dsp:txBody>
      <dsp:txXfrm>
        <a:off x="43321" y="3618691"/>
        <a:ext cx="6167079" cy="8008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04.522"/>
    </inkml:context>
    <inkml:brush xml:id="br0">
      <inkml:brushProperty name="width" value="0.35" units="cm"/>
      <inkml:brushProperty name="height" value="0.35" units="cm"/>
      <inkml:brushProperty name="color" value="#FFFFFF"/>
    </inkml:brush>
  </inkml:definitions>
  <inkml:trace contextRef="#ctx0" brushRef="#br0">25 1 24575,'0'7'0,"-6"9"0,-4 10 0,1 14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443C5-09FD-4A90-857E-C8BFAAC13D1C}" type="datetimeFigureOut">
              <a:rPr lang="en-IN" smtClean="0"/>
              <a:t>30-04-2022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B7698-680F-4419-B1FF-76988F92615D}" type="slidenum">
              <a:rPr lang="en-IN" smtClean="0"/>
              <a:t>‹#›</a:t>
            </a:fld>
            <a:endParaRPr lang="en-IN"/>
          </a:p>
        </p:txBody>
      </p:sp>
    </p:spTree>
    <p:extLst>
      <p:ext uri="{BB962C8B-B14F-4D97-AF65-F5344CB8AC3E}">
        <p14:creationId xmlns:p14="http://schemas.microsoft.com/office/powerpoint/2010/main" val="3399745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7A3F-888D-4E2A-ACC2-462C1DA2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9478C5D-2A9A-4C61-B04C-77E0ED3D572E}"/>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77EF374-AC7C-4A7A-BD18-260673AE8765}"/>
              </a:ext>
            </a:extLst>
          </p:cNvPr>
          <p:cNvSpPr>
            <a:spLocks noGrp="1"/>
          </p:cNvSpPr>
          <p:nvPr>
            <p:ph type="dt" sz="half" idx="10"/>
          </p:nvPr>
        </p:nvSpPr>
        <p:spPr/>
        <p:txBody>
          <a:bodyPr/>
          <a:lstStyle/>
          <a:p>
            <a:fld id="{825EDA0E-5BF1-4B62-93C1-D864CFB837D7}" type="datetime1">
              <a:rPr lang="en-IN" smtClean="0"/>
              <a:t>30-04-2022</a:t>
            </a:fld>
            <a:endParaRPr lang="en-IN"/>
          </a:p>
        </p:txBody>
      </p:sp>
      <p:sp>
        <p:nvSpPr>
          <p:cNvPr id="5" name="Footer Placeholder 4">
            <a:extLst>
              <a:ext uri="{FF2B5EF4-FFF2-40B4-BE49-F238E27FC236}">
                <a16:creationId xmlns:a16="http://schemas.microsoft.com/office/drawing/2014/main" id="{FF7AB34A-0AC3-40FA-9307-A01745E93B2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BF8C715-4296-453D-9E68-DDD92BC15DF5}"/>
              </a:ext>
            </a:extLst>
          </p:cNvPr>
          <p:cNvSpPr>
            <a:spLocks noGrp="1"/>
          </p:cNvSpPr>
          <p:nvPr>
            <p:ph type="sldNum" sz="quarter" idx="12"/>
          </p:nvPr>
        </p:nvSpPr>
        <p:spPr/>
        <p:txBody>
          <a:bodyPr/>
          <a:lstStyle/>
          <a:p>
            <a:fld id="{A0D64592-83DC-4ADC-9522-B2BB24E63AEF}" type="slidenum">
              <a:rPr lang="en-IN" smtClean="0"/>
              <a:t>‹#›</a:t>
            </a:fld>
            <a:endParaRPr lang="en-IN"/>
          </a:p>
        </p:txBody>
      </p:sp>
    </p:spTree>
    <p:extLst>
      <p:ext uri="{BB962C8B-B14F-4D97-AF65-F5344CB8AC3E}">
        <p14:creationId xmlns:p14="http://schemas.microsoft.com/office/powerpoint/2010/main" val="366906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D80CE-0A7E-4A1F-88B5-CA266694B29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E851102-4CDC-4DBD-8A46-5859B136CE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BEC9796-37B5-482C-B060-45911C70E03B}"/>
              </a:ext>
            </a:extLst>
          </p:cNvPr>
          <p:cNvSpPr>
            <a:spLocks noGrp="1"/>
          </p:cNvSpPr>
          <p:nvPr>
            <p:ph type="dt" sz="half" idx="10"/>
          </p:nvPr>
        </p:nvSpPr>
        <p:spPr/>
        <p:txBody>
          <a:bodyPr/>
          <a:lstStyle/>
          <a:p>
            <a:fld id="{99594407-0B11-4B9D-903F-A654CB9E65F2}" type="datetime1">
              <a:rPr lang="en-IN" smtClean="0"/>
              <a:t>30-04-2022</a:t>
            </a:fld>
            <a:endParaRPr lang="en-IN"/>
          </a:p>
        </p:txBody>
      </p:sp>
      <p:sp>
        <p:nvSpPr>
          <p:cNvPr id="5" name="Footer Placeholder 4">
            <a:extLst>
              <a:ext uri="{FF2B5EF4-FFF2-40B4-BE49-F238E27FC236}">
                <a16:creationId xmlns:a16="http://schemas.microsoft.com/office/drawing/2014/main" id="{3EF904DC-4778-4043-BEC2-E6A0BD759FE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5E3FF85-E9CE-4C5B-9F57-1607871C6B96}"/>
              </a:ext>
            </a:extLst>
          </p:cNvPr>
          <p:cNvSpPr>
            <a:spLocks noGrp="1"/>
          </p:cNvSpPr>
          <p:nvPr>
            <p:ph type="sldNum" sz="quarter" idx="12"/>
          </p:nvPr>
        </p:nvSpPr>
        <p:spPr/>
        <p:txBody>
          <a:bodyPr/>
          <a:lstStyle/>
          <a:p>
            <a:fld id="{A0D64592-83DC-4ADC-9522-B2BB24E63AEF}" type="slidenum">
              <a:rPr lang="en-IN" smtClean="0"/>
              <a:t>‹#›</a:t>
            </a:fld>
            <a:endParaRPr lang="en-IN"/>
          </a:p>
        </p:txBody>
      </p:sp>
    </p:spTree>
    <p:extLst>
      <p:ext uri="{BB962C8B-B14F-4D97-AF65-F5344CB8AC3E}">
        <p14:creationId xmlns:p14="http://schemas.microsoft.com/office/powerpoint/2010/main" val="65824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373E5-740A-414F-90BA-EF3F08D4ECD3}"/>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E71687E-60E3-4706-A67E-70A7FE02F84C}"/>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11BCC15-CC54-4DE4-866F-52A4C13C1241}"/>
              </a:ext>
            </a:extLst>
          </p:cNvPr>
          <p:cNvSpPr>
            <a:spLocks noGrp="1"/>
          </p:cNvSpPr>
          <p:nvPr>
            <p:ph type="dt" sz="half" idx="10"/>
          </p:nvPr>
        </p:nvSpPr>
        <p:spPr/>
        <p:txBody>
          <a:bodyPr/>
          <a:lstStyle/>
          <a:p>
            <a:fld id="{DD4357BA-793D-444F-9508-28B57F5F2696}" type="datetime1">
              <a:rPr lang="en-IN" smtClean="0"/>
              <a:t>30-04-2022</a:t>
            </a:fld>
            <a:endParaRPr lang="en-IN"/>
          </a:p>
        </p:txBody>
      </p:sp>
      <p:sp>
        <p:nvSpPr>
          <p:cNvPr id="5" name="Footer Placeholder 4">
            <a:extLst>
              <a:ext uri="{FF2B5EF4-FFF2-40B4-BE49-F238E27FC236}">
                <a16:creationId xmlns:a16="http://schemas.microsoft.com/office/drawing/2014/main" id="{05F841B6-02DA-4161-B852-2470DB32501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E43C3D-18FC-4A16-80CF-2D9C8BE41715}"/>
              </a:ext>
            </a:extLst>
          </p:cNvPr>
          <p:cNvSpPr>
            <a:spLocks noGrp="1"/>
          </p:cNvSpPr>
          <p:nvPr>
            <p:ph type="sldNum" sz="quarter" idx="12"/>
          </p:nvPr>
        </p:nvSpPr>
        <p:spPr/>
        <p:txBody>
          <a:bodyPr/>
          <a:lstStyle/>
          <a:p>
            <a:fld id="{A0D64592-83DC-4ADC-9522-B2BB24E63AEF}" type="slidenum">
              <a:rPr lang="en-IN" smtClean="0"/>
              <a:t>‹#›</a:t>
            </a:fld>
            <a:endParaRPr lang="en-IN"/>
          </a:p>
        </p:txBody>
      </p:sp>
    </p:spTree>
    <p:extLst>
      <p:ext uri="{BB962C8B-B14F-4D97-AF65-F5344CB8AC3E}">
        <p14:creationId xmlns:p14="http://schemas.microsoft.com/office/powerpoint/2010/main" val="414356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6E1F2-F1F5-4E22-9F8F-EC771C40E98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45BA1DE-E845-4879-B86A-C3D9C75066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0059C23-F745-4257-937B-6BD7A0490D81}"/>
              </a:ext>
            </a:extLst>
          </p:cNvPr>
          <p:cNvSpPr>
            <a:spLocks noGrp="1"/>
          </p:cNvSpPr>
          <p:nvPr>
            <p:ph type="dt" sz="half" idx="10"/>
          </p:nvPr>
        </p:nvSpPr>
        <p:spPr/>
        <p:txBody>
          <a:bodyPr/>
          <a:lstStyle/>
          <a:p>
            <a:fld id="{A39D2AD4-BE10-410A-B489-05FF67D5F3F5}" type="datetime1">
              <a:rPr lang="en-IN" smtClean="0"/>
              <a:t>30-04-2022</a:t>
            </a:fld>
            <a:endParaRPr lang="en-IN"/>
          </a:p>
        </p:txBody>
      </p:sp>
      <p:sp>
        <p:nvSpPr>
          <p:cNvPr id="5" name="Footer Placeholder 4">
            <a:extLst>
              <a:ext uri="{FF2B5EF4-FFF2-40B4-BE49-F238E27FC236}">
                <a16:creationId xmlns:a16="http://schemas.microsoft.com/office/drawing/2014/main" id="{CEAF2E67-7EE8-4698-A820-0A5187C8CC3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CE134C7-7A0E-4617-834F-D1A7206F030F}"/>
              </a:ext>
            </a:extLst>
          </p:cNvPr>
          <p:cNvSpPr>
            <a:spLocks noGrp="1"/>
          </p:cNvSpPr>
          <p:nvPr>
            <p:ph type="sldNum" sz="quarter" idx="12"/>
          </p:nvPr>
        </p:nvSpPr>
        <p:spPr/>
        <p:txBody>
          <a:bodyPr/>
          <a:lstStyle/>
          <a:p>
            <a:fld id="{A0D64592-83DC-4ADC-9522-B2BB24E63AEF}" type="slidenum">
              <a:rPr lang="en-IN" smtClean="0"/>
              <a:t>‹#›</a:t>
            </a:fld>
            <a:endParaRPr lang="en-IN"/>
          </a:p>
        </p:txBody>
      </p:sp>
    </p:spTree>
    <p:extLst>
      <p:ext uri="{BB962C8B-B14F-4D97-AF65-F5344CB8AC3E}">
        <p14:creationId xmlns:p14="http://schemas.microsoft.com/office/powerpoint/2010/main" val="244763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B58AC-A711-435B-A8F2-77F88409EC30}"/>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5DAAD40-8B9F-4540-BF01-45C0A7D9BFDD}"/>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86006E-5A8D-4401-83D8-038FDE74C513}"/>
              </a:ext>
            </a:extLst>
          </p:cNvPr>
          <p:cNvSpPr>
            <a:spLocks noGrp="1"/>
          </p:cNvSpPr>
          <p:nvPr>
            <p:ph type="dt" sz="half" idx="10"/>
          </p:nvPr>
        </p:nvSpPr>
        <p:spPr/>
        <p:txBody>
          <a:bodyPr/>
          <a:lstStyle/>
          <a:p>
            <a:fld id="{18784DCC-702F-412F-8D2F-9C177FF01B74}" type="datetime1">
              <a:rPr lang="en-IN" smtClean="0"/>
              <a:t>30-04-2022</a:t>
            </a:fld>
            <a:endParaRPr lang="en-IN"/>
          </a:p>
        </p:txBody>
      </p:sp>
      <p:sp>
        <p:nvSpPr>
          <p:cNvPr id="5" name="Footer Placeholder 4">
            <a:extLst>
              <a:ext uri="{FF2B5EF4-FFF2-40B4-BE49-F238E27FC236}">
                <a16:creationId xmlns:a16="http://schemas.microsoft.com/office/drawing/2014/main" id="{4DD6635E-D0D0-4307-8D8D-2688B65962E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52641DA-E664-4B6F-A4BE-20DC985AD44F}"/>
              </a:ext>
            </a:extLst>
          </p:cNvPr>
          <p:cNvSpPr>
            <a:spLocks noGrp="1"/>
          </p:cNvSpPr>
          <p:nvPr>
            <p:ph type="sldNum" sz="quarter" idx="12"/>
          </p:nvPr>
        </p:nvSpPr>
        <p:spPr/>
        <p:txBody>
          <a:bodyPr/>
          <a:lstStyle/>
          <a:p>
            <a:fld id="{A0D64592-83DC-4ADC-9522-B2BB24E63AEF}" type="slidenum">
              <a:rPr lang="en-IN" smtClean="0"/>
              <a:t>‹#›</a:t>
            </a:fld>
            <a:endParaRPr lang="en-IN"/>
          </a:p>
        </p:txBody>
      </p:sp>
    </p:spTree>
    <p:extLst>
      <p:ext uri="{BB962C8B-B14F-4D97-AF65-F5344CB8AC3E}">
        <p14:creationId xmlns:p14="http://schemas.microsoft.com/office/powerpoint/2010/main" val="48495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33CA-4997-4B4D-80E0-DCAA9B06553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6AB2B7D-4497-4B8B-BAB4-9889F3BC6C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B128740-F32E-47AB-8B12-808841E282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81A2A75-7121-430C-9C51-58CBB2B24002}"/>
              </a:ext>
            </a:extLst>
          </p:cNvPr>
          <p:cNvSpPr>
            <a:spLocks noGrp="1"/>
          </p:cNvSpPr>
          <p:nvPr>
            <p:ph type="dt" sz="half" idx="10"/>
          </p:nvPr>
        </p:nvSpPr>
        <p:spPr/>
        <p:txBody>
          <a:bodyPr/>
          <a:lstStyle/>
          <a:p>
            <a:fld id="{D9495E1A-6AA7-4D8F-B21B-65979C33540A}" type="datetime1">
              <a:rPr lang="en-IN" smtClean="0"/>
              <a:t>30-04-2022</a:t>
            </a:fld>
            <a:endParaRPr lang="en-IN"/>
          </a:p>
        </p:txBody>
      </p:sp>
      <p:sp>
        <p:nvSpPr>
          <p:cNvPr id="6" name="Footer Placeholder 5">
            <a:extLst>
              <a:ext uri="{FF2B5EF4-FFF2-40B4-BE49-F238E27FC236}">
                <a16:creationId xmlns:a16="http://schemas.microsoft.com/office/drawing/2014/main" id="{609861AF-0709-422C-B5FB-290C99F64FF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619F83F-E440-4F2B-A7AB-D0334251FF6E}"/>
              </a:ext>
            </a:extLst>
          </p:cNvPr>
          <p:cNvSpPr>
            <a:spLocks noGrp="1"/>
          </p:cNvSpPr>
          <p:nvPr>
            <p:ph type="sldNum" sz="quarter" idx="12"/>
          </p:nvPr>
        </p:nvSpPr>
        <p:spPr/>
        <p:txBody>
          <a:bodyPr/>
          <a:lstStyle/>
          <a:p>
            <a:fld id="{A0D64592-83DC-4ADC-9522-B2BB24E63AEF}" type="slidenum">
              <a:rPr lang="en-IN" smtClean="0"/>
              <a:t>‹#›</a:t>
            </a:fld>
            <a:endParaRPr lang="en-IN"/>
          </a:p>
        </p:txBody>
      </p:sp>
    </p:spTree>
    <p:extLst>
      <p:ext uri="{BB962C8B-B14F-4D97-AF65-F5344CB8AC3E}">
        <p14:creationId xmlns:p14="http://schemas.microsoft.com/office/powerpoint/2010/main" val="270035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EA7C-9BE7-4A6D-BBE2-E41B59155966}"/>
              </a:ext>
            </a:extLst>
          </p:cNvPr>
          <p:cNvSpPr>
            <a:spLocks noGrp="1"/>
          </p:cNvSpPr>
          <p:nvPr>
            <p:ph type="title"/>
          </p:nvPr>
        </p:nvSpPr>
        <p:spPr>
          <a:xfrm>
            <a:off x="839788" y="365129"/>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7DF64D6-1B55-4802-AF0C-921792BFC237}"/>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5D6B6A-B479-40D9-8A12-512FB589C276}"/>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6D81D38-13AB-4B31-9E9B-2C4D4EA277B9}"/>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0A3018-01F6-43D6-B218-113342D05A5C}"/>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ABB7C84-B338-4CE9-832E-073EAB14DEAB}"/>
              </a:ext>
            </a:extLst>
          </p:cNvPr>
          <p:cNvSpPr>
            <a:spLocks noGrp="1"/>
          </p:cNvSpPr>
          <p:nvPr>
            <p:ph type="dt" sz="half" idx="10"/>
          </p:nvPr>
        </p:nvSpPr>
        <p:spPr/>
        <p:txBody>
          <a:bodyPr/>
          <a:lstStyle/>
          <a:p>
            <a:fld id="{6482BA6F-25C6-4F06-B2D9-79EE6CF7E0E5}" type="datetime1">
              <a:rPr lang="en-IN" smtClean="0"/>
              <a:t>30-04-2022</a:t>
            </a:fld>
            <a:endParaRPr lang="en-IN"/>
          </a:p>
        </p:txBody>
      </p:sp>
      <p:sp>
        <p:nvSpPr>
          <p:cNvPr id="8" name="Footer Placeholder 7">
            <a:extLst>
              <a:ext uri="{FF2B5EF4-FFF2-40B4-BE49-F238E27FC236}">
                <a16:creationId xmlns:a16="http://schemas.microsoft.com/office/drawing/2014/main" id="{E8BC8EF6-05EA-4ACA-8C27-2C51332CAE1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F5DD117-3692-4980-8C1F-08D93395014D}"/>
              </a:ext>
            </a:extLst>
          </p:cNvPr>
          <p:cNvSpPr>
            <a:spLocks noGrp="1"/>
          </p:cNvSpPr>
          <p:nvPr>
            <p:ph type="sldNum" sz="quarter" idx="12"/>
          </p:nvPr>
        </p:nvSpPr>
        <p:spPr/>
        <p:txBody>
          <a:bodyPr/>
          <a:lstStyle/>
          <a:p>
            <a:fld id="{A0D64592-83DC-4ADC-9522-B2BB24E63AEF}" type="slidenum">
              <a:rPr lang="en-IN" smtClean="0"/>
              <a:t>‹#›</a:t>
            </a:fld>
            <a:endParaRPr lang="en-IN"/>
          </a:p>
        </p:txBody>
      </p:sp>
    </p:spTree>
    <p:extLst>
      <p:ext uri="{BB962C8B-B14F-4D97-AF65-F5344CB8AC3E}">
        <p14:creationId xmlns:p14="http://schemas.microsoft.com/office/powerpoint/2010/main" val="369189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86A1-99B0-4D67-83F2-C95DAB2982B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22E40D0-19F8-4858-8CA4-B5AC965216AE}"/>
              </a:ext>
            </a:extLst>
          </p:cNvPr>
          <p:cNvSpPr>
            <a:spLocks noGrp="1"/>
          </p:cNvSpPr>
          <p:nvPr>
            <p:ph type="dt" sz="half" idx="10"/>
          </p:nvPr>
        </p:nvSpPr>
        <p:spPr/>
        <p:txBody>
          <a:bodyPr/>
          <a:lstStyle/>
          <a:p>
            <a:fld id="{1CA20762-560C-4A93-B218-B59C05D1CFD0}" type="datetime1">
              <a:rPr lang="en-IN" smtClean="0"/>
              <a:t>30-04-2022</a:t>
            </a:fld>
            <a:endParaRPr lang="en-IN"/>
          </a:p>
        </p:txBody>
      </p:sp>
      <p:sp>
        <p:nvSpPr>
          <p:cNvPr id="4" name="Footer Placeholder 3">
            <a:extLst>
              <a:ext uri="{FF2B5EF4-FFF2-40B4-BE49-F238E27FC236}">
                <a16:creationId xmlns:a16="http://schemas.microsoft.com/office/drawing/2014/main" id="{0A9627E3-DFC7-40B8-AFC0-46646B0CD9F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7F31031-5A94-42B4-86BA-FE3A7A04E1E8}"/>
              </a:ext>
            </a:extLst>
          </p:cNvPr>
          <p:cNvSpPr>
            <a:spLocks noGrp="1"/>
          </p:cNvSpPr>
          <p:nvPr>
            <p:ph type="sldNum" sz="quarter" idx="12"/>
          </p:nvPr>
        </p:nvSpPr>
        <p:spPr/>
        <p:txBody>
          <a:bodyPr/>
          <a:lstStyle/>
          <a:p>
            <a:fld id="{A0D64592-83DC-4ADC-9522-B2BB24E63AEF}" type="slidenum">
              <a:rPr lang="en-IN" smtClean="0"/>
              <a:t>‹#›</a:t>
            </a:fld>
            <a:endParaRPr lang="en-IN"/>
          </a:p>
        </p:txBody>
      </p:sp>
    </p:spTree>
    <p:extLst>
      <p:ext uri="{BB962C8B-B14F-4D97-AF65-F5344CB8AC3E}">
        <p14:creationId xmlns:p14="http://schemas.microsoft.com/office/powerpoint/2010/main" val="1563807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98B9BD-4ED9-4CA8-A1FE-63A71CC82C19}"/>
              </a:ext>
            </a:extLst>
          </p:cNvPr>
          <p:cNvSpPr>
            <a:spLocks noGrp="1"/>
          </p:cNvSpPr>
          <p:nvPr>
            <p:ph type="dt" sz="half" idx="10"/>
          </p:nvPr>
        </p:nvSpPr>
        <p:spPr/>
        <p:txBody>
          <a:bodyPr/>
          <a:lstStyle/>
          <a:p>
            <a:fld id="{2AB2010B-7B88-4D15-960C-787464D2FF1F}" type="datetime1">
              <a:rPr lang="en-IN" smtClean="0"/>
              <a:t>30-04-2022</a:t>
            </a:fld>
            <a:endParaRPr lang="en-IN"/>
          </a:p>
        </p:txBody>
      </p:sp>
      <p:sp>
        <p:nvSpPr>
          <p:cNvPr id="3" name="Footer Placeholder 2">
            <a:extLst>
              <a:ext uri="{FF2B5EF4-FFF2-40B4-BE49-F238E27FC236}">
                <a16:creationId xmlns:a16="http://schemas.microsoft.com/office/drawing/2014/main" id="{4A769C5E-E8FD-457C-B35A-94AE5019DAC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204E895-8DD1-4BB6-90CC-204B1F6D5EDF}"/>
              </a:ext>
            </a:extLst>
          </p:cNvPr>
          <p:cNvSpPr>
            <a:spLocks noGrp="1"/>
          </p:cNvSpPr>
          <p:nvPr>
            <p:ph type="sldNum" sz="quarter" idx="12"/>
          </p:nvPr>
        </p:nvSpPr>
        <p:spPr/>
        <p:txBody>
          <a:bodyPr/>
          <a:lstStyle/>
          <a:p>
            <a:fld id="{A0D64592-83DC-4ADC-9522-B2BB24E63AEF}" type="slidenum">
              <a:rPr lang="en-IN" smtClean="0"/>
              <a:t>‹#›</a:t>
            </a:fld>
            <a:endParaRPr lang="en-IN"/>
          </a:p>
        </p:txBody>
      </p:sp>
    </p:spTree>
    <p:extLst>
      <p:ext uri="{BB962C8B-B14F-4D97-AF65-F5344CB8AC3E}">
        <p14:creationId xmlns:p14="http://schemas.microsoft.com/office/powerpoint/2010/main" val="116003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0AA0-A53E-4579-8D40-517D6D05D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34DC272-5AED-4767-AF09-1FB2AF9C73A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C753AAB-1185-44B6-B4AC-0B8FDAE383B3}"/>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71F2C7-D556-497B-BF80-EF96416C830E}"/>
              </a:ext>
            </a:extLst>
          </p:cNvPr>
          <p:cNvSpPr>
            <a:spLocks noGrp="1"/>
          </p:cNvSpPr>
          <p:nvPr>
            <p:ph type="dt" sz="half" idx="10"/>
          </p:nvPr>
        </p:nvSpPr>
        <p:spPr/>
        <p:txBody>
          <a:bodyPr/>
          <a:lstStyle/>
          <a:p>
            <a:fld id="{5AA99021-9F70-4BF4-99C8-D3C4EF887896}" type="datetime1">
              <a:rPr lang="en-IN" smtClean="0"/>
              <a:t>30-04-2022</a:t>
            </a:fld>
            <a:endParaRPr lang="en-IN"/>
          </a:p>
        </p:txBody>
      </p:sp>
      <p:sp>
        <p:nvSpPr>
          <p:cNvPr id="6" name="Footer Placeholder 5">
            <a:extLst>
              <a:ext uri="{FF2B5EF4-FFF2-40B4-BE49-F238E27FC236}">
                <a16:creationId xmlns:a16="http://schemas.microsoft.com/office/drawing/2014/main" id="{7A05C708-A937-4E8A-BB0C-28C5CC92D0F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5761AE0-C322-445B-9EBF-D72D23E2E0AC}"/>
              </a:ext>
            </a:extLst>
          </p:cNvPr>
          <p:cNvSpPr>
            <a:spLocks noGrp="1"/>
          </p:cNvSpPr>
          <p:nvPr>
            <p:ph type="sldNum" sz="quarter" idx="12"/>
          </p:nvPr>
        </p:nvSpPr>
        <p:spPr/>
        <p:txBody>
          <a:bodyPr/>
          <a:lstStyle/>
          <a:p>
            <a:fld id="{A0D64592-83DC-4ADC-9522-B2BB24E63AEF}" type="slidenum">
              <a:rPr lang="en-IN" smtClean="0"/>
              <a:t>‹#›</a:t>
            </a:fld>
            <a:endParaRPr lang="en-IN"/>
          </a:p>
        </p:txBody>
      </p:sp>
    </p:spTree>
    <p:extLst>
      <p:ext uri="{BB962C8B-B14F-4D97-AF65-F5344CB8AC3E}">
        <p14:creationId xmlns:p14="http://schemas.microsoft.com/office/powerpoint/2010/main" val="191191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501D-C266-4B17-8D1E-DF1980CE4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8E37EB3-C027-42FF-B817-91CEADD35F7A}"/>
              </a:ext>
            </a:extLst>
          </p:cNvPr>
          <p:cNvSpPr>
            <a:spLocks noGrp="1"/>
          </p:cNvSpPr>
          <p:nvPr>
            <p:ph type="pic" idx="1"/>
          </p:nvPr>
        </p:nvSpPr>
        <p:spPr>
          <a:xfrm>
            <a:off x="5183188" y="987429"/>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IN"/>
          </a:p>
        </p:txBody>
      </p:sp>
      <p:sp>
        <p:nvSpPr>
          <p:cNvPr id="4" name="Text Placeholder 3">
            <a:extLst>
              <a:ext uri="{FF2B5EF4-FFF2-40B4-BE49-F238E27FC236}">
                <a16:creationId xmlns:a16="http://schemas.microsoft.com/office/drawing/2014/main" id="{879D6DC1-5DC8-4B4A-BC69-E2C872279305}"/>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264AF-5875-4EB0-A62F-159E3E30F402}"/>
              </a:ext>
            </a:extLst>
          </p:cNvPr>
          <p:cNvSpPr>
            <a:spLocks noGrp="1"/>
          </p:cNvSpPr>
          <p:nvPr>
            <p:ph type="dt" sz="half" idx="10"/>
          </p:nvPr>
        </p:nvSpPr>
        <p:spPr/>
        <p:txBody>
          <a:bodyPr/>
          <a:lstStyle/>
          <a:p>
            <a:fld id="{AABBC8E6-A1AE-41AB-986A-A34AE89E8F71}" type="datetime1">
              <a:rPr lang="en-IN" smtClean="0"/>
              <a:t>30-04-2022</a:t>
            </a:fld>
            <a:endParaRPr lang="en-IN"/>
          </a:p>
        </p:txBody>
      </p:sp>
      <p:sp>
        <p:nvSpPr>
          <p:cNvPr id="6" name="Footer Placeholder 5">
            <a:extLst>
              <a:ext uri="{FF2B5EF4-FFF2-40B4-BE49-F238E27FC236}">
                <a16:creationId xmlns:a16="http://schemas.microsoft.com/office/drawing/2014/main" id="{951E7F01-1F0F-4E0A-A55B-BD5CCE3E5E5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68A8429-C488-48D7-AB40-81DB035C3069}"/>
              </a:ext>
            </a:extLst>
          </p:cNvPr>
          <p:cNvSpPr>
            <a:spLocks noGrp="1"/>
          </p:cNvSpPr>
          <p:nvPr>
            <p:ph type="sldNum" sz="quarter" idx="12"/>
          </p:nvPr>
        </p:nvSpPr>
        <p:spPr/>
        <p:txBody>
          <a:bodyPr/>
          <a:lstStyle/>
          <a:p>
            <a:fld id="{A0D64592-83DC-4ADC-9522-B2BB24E63AEF}" type="slidenum">
              <a:rPr lang="en-IN" smtClean="0"/>
              <a:t>‹#›</a:t>
            </a:fld>
            <a:endParaRPr lang="en-IN"/>
          </a:p>
        </p:txBody>
      </p:sp>
    </p:spTree>
    <p:extLst>
      <p:ext uri="{BB962C8B-B14F-4D97-AF65-F5344CB8AC3E}">
        <p14:creationId xmlns:p14="http://schemas.microsoft.com/office/powerpoint/2010/main" val="144244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6C4A42-3A7E-4288-A4E5-C6E333EB065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F97E3C8-E594-465A-9540-2A86BB0B40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269DA07-3CEE-4412-9C9B-0146AD34D175}"/>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AE1C6-FD57-4FA9-824C-7BD49F9E8BF2}" type="datetime1">
              <a:rPr lang="en-IN" smtClean="0"/>
              <a:t>30-04-2022</a:t>
            </a:fld>
            <a:endParaRPr lang="en-IN"/>
          </a:p>
        </p:txBody>
      </p:sp>
      <p:sp>
        <p:nvSpPr>
          <p:cNvPr id="5" name="Footer Placeholder 4">
            <a:extLst>
              <a:ext uri="{FF2B5EF4-FFF2-40B4-BE49-F238E27FC236}">
                <a16:creationId xmlns:a16="http://schemas.microsoft.com/office/drawing/2014/main" id="{1298F76F-2976-48D6-A406-F75F93306662}"/>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CA26497-71A8-4863-8E96-269D6B427DE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64592-83DC-4ADC-9522-B2BB24E63AEF}" type="slidenum">
              <a:rPr lang="en-IN" smtClean="0"/>
              <a:t>‹#›</a:t>
            </a:fld>
            <a:endParaRPr lang="en-IN"/>
          </a:p>
        </p:txBody>
      </p:sp>
    </p:spTree>
    <p:extLst>
      <p:ext uri="{BB962C8B-B14F-4D97-AF65-F5344CB8AC3E}">
        <p14:creationId xmlns:p14="http://schemas.microsoft.com/office/powerpoint/2010/main" val="2896543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inaph.nddb.coop/" TargetMode="External"/><Relationship Id="rId1" Type="http://schemas.openxmlformats.org/officeDocument/2006/relationships/slideLayout" Target="../slideLayouts/slideLayout7.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2" Type="http://schemas.openxmlformats.org/officeDocument/2006/relationships/hyperlink" Target="https://play.google.com/store/apps/details?id=coop.nddb.pashu_poshan&amp;hl=en_IN&amp;gl=US"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play.google.com/store/apps/details?id=com.icar.ivri.iasri.diseasecontrolapp&amp;hl=en_IN&amp;gl=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55.jpg"/><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42.xml.rels><?xml version="1.0" encoding="UTF-8" standalone="yes"?>
<Relationships xmlns="http://schemas.openxmlformats.org/package/2006/relationships"><Relationship Id="rId3" Type="http://schemas.openxmlformats.org/officeDocument/2006/relationships/hyperlink" Target="https://play.google.com/store/apps/details?id=com.ivri.iasri.dmapp&amp;hl=en_IN&amp;gl=US" TargetMode="External"/><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66.jpg"/><Relationship Id="rId4" Type="http://schemas.openxmlformats.org/officeDocument/2006/relationships/image" Target="../media/image65.jpg"/></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play.google.com/store/apps/details?id=com.icar.ivri.iasri.vcguideapp&amp;hl=en_IN&amp;gl=U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jpg"/></Relationships>
</file>

<file path=ppt/slides/_rels/slide49.xml.rels><?xml version="1.0" encoding="UTF-8" standalone="yes"?>
<Relationships xmlns="http://schemas.openxmlformats.org/package/2006/relationships"><Relationship Id="rId8" Type="http://schemas.openxmlformats.org/officeDocument/2006/relationships/image" Target="../media/image79.jp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play.google.com/store/apps/details?id=app.mycountrydelight.in.countrydelight&amp;hl=en_IN&amp;gl=U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93.jpg"/><Relationship Id="rId5" Type="http://schemas.openxmlformats.org/officeDocument/2006/relationships/image" Target="../media/image92.jpg"/><Relationship Id="rId4" Type="http://schemas.openxmlformats.org/officeDocument/2006/relationships/image" Target="../media/image91.jpg"/></Relationships>
</file>

<file path=ppt/slides/_rels/slide54.xml.rels><?xml version="1.0" encoding="UTF-8" standalone="yes"?>
<Relationships xmlns="http://schemas.openxmlformats.org/package/2006/relationships"><Relationship Id="rId8" Type="http://schemas.openxmlformats.org/officeDocument/2006/relationships/image" Target="../media/image100.jpeg"/><Relationship Id="rId13" Type="http://schemas.openxmlformats.org/officeDocument/2006/relationships/image" Target="../media/image105.jpeg"/><Relationship Id="rId3" Type="http://schemas.openxmlformats.org/officeDocument/2006/relationships/image" Target="../media/image95.jpeg"/><Relationship Id="rId7" Type="http://schemas.openxmlformats.org/officeDocument/2006/relationships/image" Target="../media/image99.jpeg"/><Relationship Id="rId12" Type="http://schemas.openxmlformats.org/officeDocument/2006/relationships/image" Target="../media/image104.jpe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98.jpeg"/><Relationship Id="rId11" Type="http://schemas.openxmlformats.org/officeDocument/2006/relationships/image" Target="../media/image103.jpeg"/><Relationship Id="rId5" Type="http://schemas.openxmlformats.org/officeDocument/2006/relationships/image" Target="../media/image97.jpeg"/><Relationship Id="rId10" Type="http://schemas.openxmlformats.org/officeDocument/2006/relationships/image" Target="../media/image102.jpeg"/><Relationship Id="rId4" Type="http://schemas.openxmlformats.org/officeDocument/2006/relationships/image" Target="../media/image96.jpeg"/><Relationship Id="rId9" Type="http://schemas.openxmlformats.org/officeDocument/2006/relationships/image" Target="../media/image101.jpeg"/><Relationship Id="rId14" Type="http://schemas.openxmlformats.org/officeDocument/2006/relationships/image" Target="../media/image106.jpeg"/></Relationships>
</file>

<file path=ppt/slides/_rels/slide55.xml.rels><?xml version="1.0" encoding="UTF-8" standalone="yes"?>
<Relationships xmlns="http://schemas.openxmlformats.org/package/2006/relationships"><Relationship Id="rId2" Type="http://schemas.openxmlformats.org/officeDocument/2006/relationships/image" Target="../media/image107.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s://play.google.com/store/apps/details?id=com.agri.dairy&amp;hl=en&amp;gl=US"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109.jpg"/></Relationships>
</file>

<file path=ppt/slides/_rels/slide58.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customXml" Target="../ink/ink1.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Welcome blue 3d realistic square isolated button Vector Image">
            <a:extLst>
              <a:ext uri="{FF2B5EF4-FFF2-40B4-BE49-F238E27FC236}">
                <a16:creationId xmlns:a16="http://schemas.microsoft.com/office/drawing/2014/main" id="{A8DC577D-A011-4F75-8BBC-A38B295440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173"/>
          <a:stretch/>
        </p:blipFill>
        <p:spPr bwMode="auto">
          <a:xfrm>
            <a:off x="61940" y="1514868"/>
            <a:ext cx="5049065" cy="34174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RP 299 - Best ERP Available">
            <a:extLst>
              <a:ext uri="{FF2B5EF4-FFF2-40B4-BE49-F238E27FC236}">
                <a16:creationId xmlns:a16="http://schemas.microsoft.com/office/drawing/2014/main" id="{76AB74E7-AD56-48DD-BD4A-6FA2526EB8F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437523" y="816549"/>
            <a:ext cx="6269843" cy="44689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A45781C-BD2E-48D4-8E7B-E011213FF425}"/>
              </a:ext>
            </a:extLst>
          </p:cNvPr>
          <p:cNvSpPr/>
          <p:nvPr/>
        </p:nvSpPr>
        <p:spPr>
          <a:xfrm>
            <a:off x="3973531" y="5579786"/>
            <a:ext cx="3472425" cy="92333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en-IN"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SEMINAR 1</a:t>
            </a:r>
          </a:p>
        </p:txBody>
      </p:sp>
      <p:sp>
        <p:nvSpPr>
          <p:cNvPr id="2" name="Slide Number Placeholder 1">
            <a:extLst>
              <a:ext uri="{FF2B5EF4-FFF2-40B4-BE49-F238E27FC236}">
                <a16:creationId xmlns:a16="http://schemas.microsoft.com/office/drawing/2014/main" id="{41EED14B-39E7-4BDD-8CD2-EA17468F10F0}"/>
              </a:ext>
            </a:extLst>
          </p:cNvPr>
          <p:cNvSpPr>
            <a:spLocks noGrp="1"/>
          </p:cNvSpPr>
          <p:nvPr>
            <p:ph type="sldNum" sz="quarter" idx="12"/>
          </p:nvPr>
        </p:nvSpPr>
        <p:spPr/>
        <p:txBody>
          <a:bodyPr/>
          <a:lstStyle/>
          <a:p>
            <a:fld id="{A0D64592-83DC-4ADC-9522-B2BB24E63AEF}" type="slidenum">
              <a:rPr lang="en-IN" smtClean="0"/>
              <a:t>1</a:t>
            </a:fld>
            <a:endParaRPr lang="en-IN"/>
          </a:p>
        </p:txBody>
      </p:sp>
    </p:spTree>
    <p:extLst>
      <p:ext uri="{BB962C8B-B14F-4D97-AF65-F5344CB8AC3E}">
        <p14:creationId xmlns:p14="http://schemas.microsoft.com/office/powerpoint/2010/main" val="373294411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5" y="918267"/>
            <a:ext cx="706127" cy="58635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8"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81" y="643470"/>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Rectangle 74">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90"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050" name="Picture 2" descr="The Evolution of Cell Phones">
            <a:extLst>
              <a:ext uri="{FF2B5EF4-FFF2-40B4-BE49-F238E27FC236}">
                <a16:creationId xmlns:a16="http://schemas.microsoft.com/office/drawing/2014/main" id="{85E3AB89-9F99-4461-953A-FF99178A3A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0394" y="1322374"/>
            <a:ext cx="8245366" cy="403507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1829C73-FE35-48AC-A3FB-A67DB20209C4}"/>
              </a:ext>
            </a:extLst>
          </p:cNvPr>
          <p:cNvSpPr>
            <a:spLocks noGrp="1"/>
          </p:cNvSpPr>
          <p:nvPr>
            <p:ph type="sldNum" sz="quarter" idx="12"/>
          </p:nvPr>
        </p:nvSpPr>
        <p:spPr/>
        <p:txBody>
          <a:bodyPr/>
          <a:lstStyle/>
          <a:p>
            <a:fld id="{A0D64592-83DC-4ADC-9522-B2BB24E63AEF}" type="slidenum">
              <a:rPr lang="en-IN" smtClean="0"/>
              <a:t>10</a:t>
            </a:fld>
            <a:endParaRPr lang="en-IN"/>
          </a:p>
        </p:txBody>
      </p:sp>
      <p:pic>
        <p:nvPicPr>
          <p:cNvPr id="4" name="Picture 3" descr="A picture containing electronics&#10;&#10;Description automatically generated">
            <a:extLst>
              <a:ext uri="{FF2B5EF4-FFF2-40B4-BE49-F238E27FC236}">
                <a16:creationId xmlns:a16="http://schemas.microsoft.com/office/drawing/2014/main" id="{A03A125F-A8DF-4387-915A-3198932A2ADF}"/>
              </a:ext>
            </a:extLst>
          </p:cNvPr>
          <p:cNvPicPr>
            <a:picLocks noChangeAspect="1"/>
          </p:cNvPicPr>
          <p:nvPr/>
        </p:nvPicPr>
        <p:blipFill rotWithShape="1">
          <a:blip r:embed="rId3">
            <a:extLst>
              <a:ext uri="{28A0092B-C50C-407E-A947-70E740481C1C}">
                <a14:useLocalDpi xmlns:a14="http://schemas.microsoft.com/office/drawing/2010/main" val="0"/>
              </a:ext>
            </a:extLst>
          </a:blip>
          <a:srcRect l="12361" t="5494" r="44236" b="4758"/>
          <a:stretch/>
        </p:blipFill>
        <p:spPr>
          <a:xfrm>
            <a:off x="8954813" y="2589293"/>
            <a:ext cx="1059483" cy="2244934"/>
          </a:xfrm>
          <a:prstGeom prst="rect">
            <a:avLst/>
          </a:prstGeom>
        </p:spPr>
      </p:pic>
      <p:sp>
        <p:nvSpPr>
          <p:cNvPr id="5" name="TextBox 4">
            <a:extLst>
              <a:ext uri="{FF2B5EF4-FFF2-40B4-BE49-F238E27FC236}">
                <a16:creationId xmlns:a16="http://schemas.microsoft.com/office/drawing/2014/main" id="{3C93A2CA-34A6-4D7D-8CD7-D8D816F49641}"/>
              </a:ext>
            </a:extLst>
          </p:cNvPr>
          <p:cNvSpPr txBox="1"/>
          <p:nvPr/>
        </p:nvSpPr>
        <p:spPr>
          <a:xfrm>
            <a:off x="9025997" y="4834227"/>
            <a:ext cx="1045823" cy="523220"/>
          </a:xfrm>
          <a:prstGeom prst="rect">
            <a:avLst/>
          </a:prstGeom>
          <a:noFill/>
        </p:spPr>
        <p:txBody>
          <a:bodyPr wrap="square" rtlCol="0">
            <a:spAutoFit/>
          </a:bodyPr>
          <a:lstStyle/>
          <a:p>
            <a:r>
              <a:rPr lang="en-IN" sz="1400" dirty="0" err="1">
                <a:latin typeface="Bahnschrift SemiBold" panose="020B0502040204020203" pitchFamily="34" charset="0"/>
              </a:rPr>
              <a:t>Iphone</a:t>
            </a:r>
            <a:r>
              <a:rPr lang="en-IN" sz="1400" dirty="0">
                <a:latin typeface="Bahnschrift SemiBold" panose="020B0502040204020203" pitchFamily="34" charset="0"/>
              </a:rPr>
              <a:t> 13 pro max</a:t>
            </a:r>
          </a:p>
        </p:txBody>
      </p:sp>
      <p:sp>
        <p:nvSpPr>
          <p:cNvPr id="6" name="TextBox 5">
            <a:extLst>
              <a:ext uri="{FF2B5EF4-FFF2-40B4-BE49-F238E27FC236}">
                <a16:creationId xmlns:a16="http://schemas.microsoft.com/office/drawing/2014/main" id="{4A722B37-FC22-494F-BCC8-11E30114717B}"/>
              </a:ext>
            </a:extLst>
          </p:cNvPr>
          <p:cNvSpPr txBox="1"/>
          <p:nvPr/>
        </p:nvSpPr>
        <p:spPr>
          <a:xfrm>
            <a:off x="780393" y="918267"/>
            <a:ext cx="67003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N" dirty="0"/>
              <a:t>1995</a:t>
            </a:r>
          </a:p>
        </p:txBody>
      </p:sp>
      <p:sp>
        <p:nvSpPr>
          <p:cNvPr id="7" name="TextBox 6">
            <a:extLst>
              <a:ext uri="{FF2B5EF4-FFF2-40B4-BE49-F238E27FC236}">
                <a16:creationId xmlns:a16="http://schemas.microsoft.com/office/drawing/2014/main" id="{034017B1-D591-4BB0-88EB-DF4F625AC42E}"/>
              </a:ext>
            </a:extLst>
          </p:cNvPr>
          <p:cNvSpPr txBox="1"/>
          <p:nvPr/>
        </p:nvSpPr>
        <p:spPr>
          <a:xfrm>
            <a:off x="9121148" y="953042"/>
            <a:ext cx="726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N" dirty="0"/>
              <a:t>2021</a:t>
            </a:r>
          </a:p>
        </p:txBody>
      </p:sp>
      <p:sp>
        <p:nvSpPr>
          <p:cNvPr id="8" name="TextBox 7">
            <a:extLst>
              <a:ext uri="{FF2B5EF4-FFF2-40B4-BE49-F238E27FC236}">
                <a16:creationId xmlns:a16="http://schemas.microsoft.com/office/drawing/2014/main" id="{C36E9EBD-D7E0-4D73-AB37-5C6E279D79C3}"/>
              </a:ext>
            </a:extLst>
          </p:cNvPr>
          <p:cNvSpPr txBox="1"/>
          <p:nvPr/>
        </p:nvSpPr>
        <p:spPr>
          <a:xfrm>
            <a:off x="10296239" y="2664402"/>
            <a:ext cx="1137745" cy="243143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800" dirty="0"/>
              <a:t>What next </a:t>
            </a:r>
          </a:p>
          <a:p>
            <a:pPr algn="ctr"/>
            <a:r>
              <a:rPr lang="en-IN" sz="9600" dirty="0"/>
              <a:t>?</a:t>
            </a:r>
          </a:p>
        </p:txBody>
      </p:sp>
    </p:spTree>
    <p:extLst>
      <p:ext uri="{BB962C8B-B14F-4D97-AF65-F5344CB8AC3E}">
        <p14:creationId xmlns:p14="http://schemas.microsoft.com/office/powerpoint/2010/main" val="4126915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5B4A6D-77BB-418C-8F57-F0DC1AB7A163}"/>
              </a:ext>
            </a:extLst>
          </p:cNvPr>
          <p:cNvSpPr>
            <a:spLocks noGrp="1"/>
          </p:cNvSpPr>
          <p:nvPr>
            <p:ph type="sldNum" sz="quarter" idx="12"/>
          </p:nvPr>
        </p:nvSpPr>
        <p:spPr/>
        <p:txBody>
          <a:bodyPr/>
          <a:lstStyle/>
          <a:p>
            <a:fld id="{A0D64592-83DC-4ADC-9522-B2BB24E63AEF}" type="slidenum">
              <a:rPr lang="en-IN" smtClean="0"/>
              <a:t>11</a:t>
            </a:fld>
            <a:endParaRPr lang="en-IN"/>
          </a:p>
        </p:txBody>
      </p:sp>
      <p:pic>
        <p:nvPicPr>
          <p:cNvPr id="2050" name="Picture 2" descr="MTNL laying intra-city fiber network for digital connect - The Economic  Times">
            <a:extLst>
              <a:ext uri="{FF2B5EF4-FFF2-40B4-BE49-F238E27FC236}">
                <a16:creationId xmlns:a16="http://schemas.microsoft.com/office/drawing/2014/main" id="{A1E83C5D-DEED-4FC2-A251-D74E559B6ADF}"/>
              </a:ext>
            </a:extLst>
          </p:cNvPr>
          <p:cNvPicPr>
            <a:picLocks noChangeAspect="1" noChangeArrowheads="1"/>
          </p:cNvPicPr>
          <p:nvPr/>
        </p:nvPicPr>
        <p:blipFill rotWithShape="1">
          <a:blip r:embed="rId2">
            <a:duotone>
              <a:schemeClr val="accent4">
                <a:shade val="45000"/>
                <a:satMod val="135000"/>
              </a:schemeClr>
              <a:prstClr val="white"/>
            </a:duotone>
            <a:alphaModFix amt="35000"/>
            <a:extLst>
              <a:ext uri="{BEBA8EAE-BF5A-486C-A8C5-ECC9F3942E4B}">
                <a14:imgProps xmlns:a14="http://schemas.microsoft.com/office/drawing/2010/main">
                  <a14:imgLayer r:embed="rId3">
                    <a14:imgEffect>
                      <a14:colorTemperature colorTemp="6000"/>
                    </a14:imgEffect>
                  </a14:imgLayer>
                </a14:imgProps>
              </a:ext>
              <a:ext uri="{28A0092B-C50C-407E-A947-70E740481C1C}">
                <a14:useLocalDpi xmlns:a14="http://schemas.microsoft.com/office/drawing/2010/main" val="0"/>
              </a:ext>
            </a:extLst>
          </a:blip>
          <a:srcRect l="2679" r="27857" b="7858"/>
          <a:stretch/>
        </p:blipFill>
        <p:spPr bwMode="auto">
          <a:xfrm>
            <a:off x="-2815" y="17252"/>
            <a:ext cx="1219481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62CAD49-73CD-48FF-A3FE-18EDE7A4F645}"/>
              </a:ext>
            </a:extLst>
          </p:cNvPr>
          <p:cNvSpPr txBox="1"/>
          <p:nvPr/>
        </p:nvSpPr>
        <p:spPr>
          <a:xfrm>
            <a:off x="4075386" y="945931"/>
            <a:ext cx="3358055"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3200" dirty="0"/>
              <a:t>TELE DENSITY</a:t>
            </a:r>
          </a:p>
        </p:txBody>
      </p:sp>
      <p:sp>
        <p:nvSpPr>
          <p:cNvPr id="7" name="TextBox 6">
            <a:extLst>
              <a:ext uri="{FF2B5EF4-FFF2-40B4-BE49-F238E27FC236}">
                <a16:creationId xmlns:a16="http://schemas.microsoft.com/office/drawing/2014/main" id="{363AE836-1F42-4D48-9990-25AC6E5F2D9C}"/>
              </a:ext>
            </a:extLst>
          </p:cNvPr>
          <p:cNvSpPr txBox="1"/>
          <p:nvPr/>
        </p:nvSpPr>
        <p:spPr>
          <a:xfrm>
            <a:off x="1590345" y="1666290"/>
            <a:ext cx="8546881" cy="4467057"/>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en-US" sz="2400" i="0" dirty="0">
                <a:effectLst/>
              </a:rPr>
              <a:t>Telephone density or </a:t>
            </a:r>
            <a:r>
              <a:rPr lang="en-US" sz="2400" i="0" dirty="0" err="1">
                <a:effectLst/>
              </a:rPr>
              <a:t>teledensity</a:t>
            </a:r>
            <a:r>
              <a:rPr lang="en-US" sz="2400" i="0" dirty="0">
                <a:effectLst/>
              </a:rPr>
              <a:t> is defined as the number of telephone connections for every hundred individuals living within an area. </a:t>
            </a:r>
          </a:p>
          <a:p>
            <a:pPr marL="342900" indent="-342900" algn="just">
              <a:lnSpc>
                <a:spcPct val="150000"/>
              </a:lnSpc>
              <a:buFont typeface="Wingdings" panose="05000000000000000000" pitchFamily="2" charset="2"/>
              <a:buChar char="ü"/>
            </a:pPr>
            <a:r>
              <a:rPr lang="en-US" sz="2400" i="0" dirty="0">
                <a:effectLst/>
              </a:rPr>
              <a:t>It varies widely across the nations and also between urban and rural areas within a country.</a:t>
            </a:r>
          </a:p>
          <a:p>
            <a:pPr marL="342900" indent="-342900" algn="just">
              <a:lnSpc>
                <a:spcPct val="150000"/>
              </a:lnSpc>
              <a:buFont typeface="Wingdings" panose="05000000000000000000" pitchFamily="2" charset="2"/>
              <a:buChar char="ü"/>
            </a:pPr>
            <a:r>
              <a:rPr lang="en-US" sz="2400" dirty="0"/>
              <a:t>The </a:t>
            </a:r>
            <a:r>
              <a:rPr lang="en-US" sz="2400" dirty="0" err="1"/>
              <a:t>teledensity</a:t>
            </a:r>
            <a:r>
              <a:rPr lang="en-US" sz="2400" dirty="0"/>
              <a:t> value of India is 88.51%.</a:t>
            </a:r>
            <a:endParaRPr lang="en-US" sz="2400" i="0" dirty="0">
              <a:effectLst/>
            </a:endParaRPr>
          </a:p>
          <a:p>
            <a:pPr marL="342900" indent="-342900" algn="just">
              <a:lnSpc>
                <a:spcPct val="150000"/>
              </a:lnSpc>
              <a:buFont typeface="Wingdings" panose="05000000000000000000" pitchFamily="2" charset="2"/>
              <a:buChar char="ü"/>
            </a:pPr>
            <a:r>
              <a:rPr lang="en-US" sz="2400" i="0" dirty="0">
                <a:effectLst/>
              </a:rPr>
              <a:t> It is also used as an indicator </a:t>
            </a:r>
            <a:r>
              <a:rPr lang="en-US" sz="2400" dirty="0"/>
              <a:t>to define the </a:t>
            </a:r>
            <a:r>
              <a:rPr lang="en-US" sz="2400" i="0" dirty="0">
                <a:effectLst/>
              </a:rPr>
              <a:t>purchasing power of the people of the country or specific region.</a:t>
            </a:r>
            <a:endParaRPr lang="en-IN" sz="2400" dirty="0"/>
          </a:p>
        </p:txBody>
      </p:sp>
    </p:spTree>
    <p:extLst>
      <p:ext uri="{BB962C8B-B14F-4D97-AF65-F5344CB8AC3E}">
        <p14:creationId xmlns:p14="http://schemas.microsoft.com/office/powerpoint/2010/main" val="214117639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545F8E0-41B1-4D3E-98D7-4A36F2732214}"/>
              </a:ext>
            </a:extLst>
          </p:cNvPr>
          <p:cNvGraphicFramePr>
            <a:graphicFrameLocks/>
          </p:cNvGraphicFramePr>
          <p:nvPr>
            <p:extLst>
              <p:ext uri="{D42A27DB-BD31-4B8C-83A1-F6EECF244321}">
                <p14:modId xmlns:p14="http://schemas.microsoft.com/office/powerpoint/2010/main" val="3218794775"/>
              </p:ext>
            </p:extLst>
          </p:nvPr>
        </p:nvGraphicFramePr>
        <p:xfrm>
          <a:off x="326004" y="643468"/>
          <a:ext cx="11143016" cy="55710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B09694C-0FBA-4EB9-B3F4-4727A0723B2D}"/>
              </a:ext>
            </a:extLst>
          </p:cNvPr>
          <p:cNvSpPr txBox="1"/>
          <p:nvPr/>
        </p:nvSpPr>
        <p:spPr>
          <a:xfrm>
            <a:off x="8103477" y="6256679"/>
            <a:ext cx="277473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IN" sz="2400" dirty="0">
                <a:latin typeface="Times New Roman" panose="02020603050405020304" pitchFamily="18" charset="0"/>
                <a:cs typeface="Times New Roman" panose="02020603050405020304" pitchFamily="18" charset="0"/>
              </a:rPr>
              <a:t>www.statista.com</a:t>
            </a:r>
          </a:p>
        </p:txBody>
      </p:sp>
      <p:sp>
        <p:nvSpPr>
          <p:cNvPr id="2" name="Slide Number Placeholder 1">
            <a:extLst>
              <a:ext uri="{FF2B5EF4-FFF2-40B4-BE49-F238E27FC236}">
                <a16:creationId xmlns:a16="http://schemas.microsoft.com/office/drawing/2014/main" id="{1AB7C51F-FF7C-44F4-B20D-D8C7E31D4F58}"/>
              </a:ext>
            </a:extLst>
          </p:cNvPr>
          <p:cNvSpPr>
            <a:spLocks noGrp="1"/>
          </p:cNvSpPr>
          <p:nvPr>
            <p:ph type="sldNum" sz="quarter" idx="12"/>
          </p:nvPr>
        </p:nvSpPr>
        <p:spPr/>
        <p:txBody>
          <a:bodyPr/>
          <a:lstStyle/>
          <a:p>
            <a:fld id="{A0D64592-83DC-4ADC-9522-B2BB24E63AEF}" type="slidenum">
              <a:rPr lang="en-IN" smtClean="0"/>
              <a:t>12</a:t>
            </a:fld>
            <a:endParaRPr lang="en-IN"/>
          </a:p>
        </p:txBody>
      </p:sp>
    </p:spTree>
    <p:extLst>
      <p:ext uri="{BB962C8B-B14F-4D97-AF65-F5344CB8AC3E}">
        <p14:creationId xmlns:p14="http://schemas.microsoft.com/office/powerpoint/2010/main" val="3245953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8" name="Picture 6" descr="India blocks 59 Chinese mobile applications linked to China for security  reasons - NewsIn.Asia">
            <a:extLst>
              <a:ext uri="{FF2B5EF4-FFF2-40B4-BE49-F238E27FC236}">
                <a16:creationId xmlns:a16="http://schemas.microsoft.com/office/drawing/2014/main" id="{EDCC7EA6-75C5-41E7-8889-0CE173C3EF0F}"/>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7706" r="1" b="10891"/>
          <a:stretch/>
        </p:blipFill>
        <p:spPr bwMode="auto">
          <a:xfrm>
            <a:off x="0" y="10"/>
            <a:ext cx="12196243" cy="6857990"/>
          </a:xfrm>
          <a:prstGeom prst="rect">
            <a:avLst/>
          </a:prstGeom>
        </p:spPr>
        <p:style>
          <a:lnRef idx="1">
            <a:schemeClr val="accent5"/>
          </a:lnRef>
          <a:fillRef idx="2">
            <a:schemeClr val="accent5"/>
          </a:fillRef>
          <a:effectRef idx="1">
            <a:schemeClr val="accent5"/>
          </a:effectRef>
          <a:fontRef idx="minor">
            <a:schemeClr val="dk1"/>
          </a:fontRef>
        </p:style>
      </p:pic>
      <p:sp>
        <p:nvSpPr>
          <p:cNvPr id="2" name="TextBox 1">
            <a:extLst>
              <a:ext uri="{FF2B5EF4-FFF2-40B4-BE49-F238E27FC236}">
                <a16:creationId xmlns:a16="http://schemas.microsoft.com/office/drawing/2014/main" id="{63B11695-DC18-4569-9545-07E7A5C26F95}"/>
              </a:ext>
            </a:extLst>
          </p:cNvPr>
          <p:cNvSpPr txBox="1"/>
          <p:nvPr/>
        </p:nvSpPr>
        <p:spPr>
          <a:xfrm>
            <a:off x="3279321" y="1213471"/>
            <a:ext cx="5526012" cy="827262"/>
          </a:xfrm>
          <a:prstGeom prst="rect">
            <a:avLst/>
          </a:prstGeom>
          <a:solidFill>
            <a:srgbClr val="002060"/>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algn="ctr">
              <a:lnSpc>
                <a:spcPct val="90000"/>
              </a:lnSpc>
              <a:spcBef>
                <a:spcPct val="0"/>
              </a:spcBef>
              <a:spcAft>
                <a:spcPts val="600"/>
              </a:spcAft>
            </a:pPr>
            <a:r>
              <a:rPr lang="en-US" sz="3600" dirty="0">
                <a:solidFill>
                  <a:schemeClr val="bg1"/>
                </a:solidFill>
                <a:latin typeface="+mj-lt"/>
                <a:ea typeface="+mj-ea"/>
                <a:cs typeface="+mj-cs"/>
              </a:rPr>
              <a:t> Mobile Application</a:t>
            </a:r>
          </a:p>
        </p:txBody>
      </p:sp>
      <p:sp>
        <p:nvSpPr>
          <p:cNvPr id="17" name="TextBox 16">
            <a:extLst>
              <a:ext uri="{FF2B5EF4-FFF2-40B4-BE49-F238E27FC236}">
                <a16:creationId xmlns:a16="http://schemas.microsoft.com/office/drawing/2014/main" id="{EEA19802-443A-4370-8A42-22F6F72C4900}"/>
              </a:ext>
            </a:extLst>
          </p:cNvPr>
          <p:cNvSpPr txBox="1"/>
          <p:nvPr/>
        </p:nvSpPr>
        <p:spPr>
          <a:xfrm>
            <a:off x="643467" y="2443293"/>
            <a:ext cx="10905066" cy="3733670"/>
          </a:xfrm>
          <a:prstGeom prst="rect">
            <a:avLst/>
          </a:prstGeom>
        </p:spPr>
        <p:txBody>
          <a:bodyPr vert="horz" lIns="91440" tIns="45720" rIns="91440" bIns="45720" rtlCol="0">
            <a:normAutofit/>
          </a:bodyPr>
          <a:lstStyle/>
          <a:p>
            <a:pPr indent="-228600" algn="just">
              <a:lnSpc>
                <a:spcPct val="150000"/>
              </a:lnSpc>
              <a:spcAft>
                <a:spcPts val="600"/>
              </a:spcAft>
              <a:buFont typeface="Arial" panose="020B0604020202020204" pitchFamily="34" charset="0"/>
              <a:buChar char="•"/>
            </a:pPr>
            <a:r>
              <a:rPr lang="en-US" sz="2400" dirty="0"/>
              <a:t>A mobile application is a computer program or  software application designed to run on small, wireless computing devices such as smart phones and tablets rather than on desktop and laptop computers.</a:t>
            </a:r>
          </a:p>
        </p:txBody>
      </p:sp>
      <p:sp>
        <p:nvSpPr>
          <p:cNvPr id="77" name="Rectangle 7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06A22E1-8139-43B5-B66B-A49CB89D4588}"/>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defRPr/>
            </a:pPr>
            <a:fld id="{A0D64592-83DC-4ADC-9522-B2BB24E63AEF}" type="slidenum">
              <a:rPr lang="en-US">
                <a:solidFill>
                  <a:srgbClr val="FFFFFF"/>
                </a:solidFill>
                <a:latin typeface="Calibri" panose="020F0502020204030204"/>
              </a:rPr>
              <a:pPr>
                <a:spcAft>
                  <a:spcPts val="600"/>
                </a:spcAft>
                <a:defRPr/>
              </a:pPr>
              <a:t>13</a:t>
            </a:fld>
            <a:endParaRPr lang="en-US">
              <a:solidFill>
                <a:srgbClr val="FFFFFF"/>
              </a:solidFill>
              <a:latin typeface="Calibri" panose="020F0502020204030204"/>
            </a:endParaRPr>
          </a:p>
        </p:txBody>
      </p:sp>
    </p:spTree>
    <p:extLst>
      <p:ext uri="{BB962C8B-B14F-4D97-AF65-F5344CB8AC3E}">
        <p14:creationId xmlns:p14="http://schemas.microsoft.com/office/powerpoint/2010/main" val="1889170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7" descr="Stopwatch">
            <a:extLst>
              <a:ext uri="{FF2B5EF4-FFF2-40B4-BE49-F238E27FC236}">
                <a16:creationId xmlns:a16="http://schemas.microsoft.com/office/drawing/2014/main" id="{138792E2-3563-4202-3A7E-617376F4866C}"/>
              </a:ext>
            </a:extLst>
          </p:cNvPr>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0482" y="1373579"/>
            <a:ext cx="5198663" cy="5198663"/>
          </a:xfrm>
          <a:prstGeom prst="rect">
            <a:avLst/>
          </a:prstGeom>
        </p:spPr>
      </p:pic>
      <p:sp>
        <p:nvSpPr>
          <p:cNvPr id="28" name="Rectangle 27">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EDA73C0-63B4-4D26-880B-6E304012E6A6}"/>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A0D64592-83DC-4ADC-9522-B2BB24E63AEF}" type="slidenum">
              <a:rPr lang="en-US" sz="1100">
                <a:solidFill>
                  <a:srgbClr val="FFFFFF"/>
                </a:solidFill>
              </a:rPr>
              <a:pPr>
                <a:spcAft>
                  <a:spcPts val="600"/>
                </a:spcAft>
              </a:pPr>
              <a:t>14</a:t>
            </a:fld>
            <a:endParaRPr lang="en-US" sz="1100">
              <a:solidFill>
                <a:srgbClr val="FFFFFF"/>
              </a:solidFill>
            </a:endParaRPr>
          </a:p>
        </p:txBody>
      </p:sp>
      <p:sp>
        <p:nvSpPr>
          <p:cNvPr id="11" name="TextBox 10">
            <a:extLst>
              <a:ext uri="{FF2B5EF4-FFF2-40B4-BE49-F238E27FC236}">
                <a16:creationId xmlns:a16="http://schemas.microsoft.com/office/drawing/2014/main" id="{8F22062D-8320-45E2-8838-019C29F76271}"/>
              </a:ext>
            </a:extLst>
          </p:cNvPr>
          <p:cNvSpPr txBox="1"/>
          <p:nvPr/>
        </p:nvSpPr>
        <p:spPr>
          <a:xfrm>
            <a:off x="1403130" y="1621281"/>
            <a:ext cx="8883869" cy="3913059"/>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en-US" sz="2400" dirty="0"/>
              <a:t>Mobile communication is so integrated into our lives that many people feel uncomfortable without a cell phone. </a:t>
            </a:r>
          </a:p>
          <a:p>
            <a:pPr marL="342900" indent="-342900" algn="just">
              <a:lnSpc>
                <a:spcPct val="150000"/>
              </a:lnSpc>
              <a:buFont typeface="Wingdings" panose="05000000000000000000" pitchFamily="2" charset="2"/>
              <a:buChar char="ü"/>
            </a:pPr>
            <a:r>
              <a:rPr lang="en-US" sz="2400" dirty="0"/>
              <a:t>Once upon a time, the most popular functions of phones were calling and sending texts. </a:t>
            </a:r>
          </a:p>
          <a:p>
            <a:pPr marL="342900" indent="-342900" algn="just">
              <a:lnSpc>
                <a:spcPct val="150000"/>
              </a:lnSpc>
              <a:buFont typeface="Wingdings" panose="05000000000000000000" pitchFamily="2" charset="2"/>
              <a:buChar char="ü"/>
            </a:pPr>
            <a:r>
              <a:rPr lang="en-US" sz="2400" dirty="0"/>
              <a:t>At present , smart phone is a multifunctional device that not only communicates, but also it helps to learn, earn, have fun and as a recreational tool through various apps. </a:t>
            </a:r>
          </a:p>
        </p:txBody>
      </p:sp>
      <p:sp>
        <p:nvSpPr>
          <p:cNvPr id="12" name="TextBox 11">
            <a:extLst>
              <a:ext uri="{FF2B5EF4-FFF2-40B4-BE49-F238E27FC236}">
                <a16:creationId xmlns:a16="http://schemas.microsoft.com/office/drawing/2014/main" id="{72C1FADA-9EBE-4297-B176-EF7FF8E3EAC9}"/>
              </a:ext>
            </a:extLst>
          </p:cNvPr>
          <p:cNvSpPr txBox="1"/>
          <p:nvPr/>
        </p:nvSpPr>
        <p:spPr>
          <a:xfrm>
            <a:off x="1403131" y="677917"/>
            <a:ext cx="823748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sz="3200" dirty="0"/>
              <a:t>History of Mobile Applications</a:t>
            </a:r>
          </a:p>
        </p:txBody>
      </p:sp>
    </p:spTree>
    <p:extLst>
      <p:ext uri="{BB962C8B-B14F-4D97-AF65-F5344CB8AC3E}">
        <p14:creationId xmlns:p14="http://schemas.microsoft.com/office/powerpoint/2010/main" val="1311043065"/>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36CD45-023C-467A-8CE4-45A697C060BD}"/>
              </a:ext>
            </a:extLst>
          </p:cNvPr>
          <p:cNvSpPr>
            <a:spLocks noGrp="1"/>
          </p:cNvSpPr>
          <p:nvPr>
            <p:ph type="sldNum" sz="quarter" idx="12"/>
          </p:nvPr>
        </p:nvSpPr>
        <p:spPr>
          <a:xfrm>
            <a:off x="8634248" y="6339422"/>
            <a:ext cx="2743200" cy="365125"/>
          </a:xfrm>
        </p:spPr>
        <p:txBody>
          <a:bodyPr/>
          <a:lstStyle/>
          <a:p>
            <a:fld id="{A0D64592-83DC-4ADC-9522-B2BB24E63AEF}" type="slidenum">
              <a:rPr lang="en-IN" smtClean="0"/>
              <a:t>15</a:t>
            </a:fld>
            <a:endParaRPr lang="en-IN"/>
          </a:p>
        </p:txBody>
      </p:sp>
      <p:pic>
        <p:nvPicPr>
          <p:cNvPr id="1026" name="Picture 2" descr="10 Tips To Being an Effective Communicator Over Phone - MultiCall">
            <a:extLst>
              <a:ext uri="{FF2B5EF4-FFF2-40B4-BE49-F238E27FC236}">
                <a16:creationId xmlns:a16="http://schemas.microsoft.com/office/drawing/2014/main" id="{97E2CCCD-7760-4FC0-803F-6BDE9AFE5D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95" r="13043"/>
          <a:stretch/>
        </p:blipFill>
        <p:spPr bwMode="auto">
          <a:xfrm>
            <a:off x="1016875" y="814880"/>
            <a:ext cx="3074277"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xt Messaging Boosts Patient Engagement Improves Outcomes">
            <a:extLst>
              <a:ext uri="{FF2B5EF4-FFF2-40B4-BE49-F238E27FC236}">
                <a16:creationId xmlns:a16="http://schemas.microsoft.com/office/drawing/2014/main" id="{F64111DE-8F6B-4849-A522-B335DF72E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1152" y="740979"/>
            <a:ext cx="2372710" cy="22170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yju's Recruitment Process 2021- Check Details Here - Getting Placed">
            <a:extLst>
              <a:ext uri="{FF2B5EF4-FFF2-40B4-BE49-F238E27FC236}">
                <a16:creationId xmlns:a16="http://schemas.microsoft.com/office/drawing/2014/main" id="{AF6A52E5-C956-4695-A32B-1778FBD157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671" b="19845"/>
          <a:stretch/>
        </p:blipFill>
        <p:spPr bwMode="auto">
          <a:xfrm>
            <a:off x="7088476" y="1060887"/>
            <a:ext cx="4222859" cy="14819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xclusive: Fintech unicorn Groww ventures into lending">
            <a:extLst>
              <a:ext uri="{FF2B5EF4-FFF2-40B4-BE49-F238E27FC236}">
                <a16:creationId xmlns:a16="http://schemas.microsoft.com/office/drawing/2014/main" id="{297F87F6-0B40-4C05-BF5F-609B3E4143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160" y="4208901"/>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tick Cricket - Stick Sports">
            <a:extLst>
              <a:ext uri="{FF2B5EF4-FFF2-40B4-BE49-F238E27FC236}">
                <a16:creationId xmlns:a16="http://schemas.microsoft.com/office/drawing/2014/main" id="{B7F94CF5-F720-43DA-AE26-DFCCFF460A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7351" y="3789637"/>
            <a:ext cx="4014952" cy="200747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pple Music: Our Complete Guide - MacRumors">
            <a:extLst>
              <a:ext uri="{FF2B5EF4-FFF2-40B4-BE49-F238E27FC236}">
                <a16:creationId xmlns:a16="http://schemas.microsoft.com/office/drawing/2014/main" id="{D850FF61-A90A-4646-9BC8-6F1EA2EE89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3835" y="3870435"/>
            <a:ext cx="2857500" cy="19266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4AB350-9DF4-4FAA-B43B-A60715815B05}"/>
              </a:ext>
            </a:extLst>
          </p:cNvPr>
          <p:cNvSpPr txBox="1"/>
          <p:nvPr/>
        </p:nvSpPr>
        <p:spPr>
          <a:xfrm>
            <a:off x="2346435" y="3041864"/>
            <a:ext cx="2372709" cy="461665"/>
          </a:xfrm>
          <a:prstGeom prst="rect">
            <a:avLst/>
          </a:prstGeom>
          <a:noFill/>
        </p:spPr>
        <p:txBody>
          <a:bodyPr wrap="square" rtlCol="0">
            <a:spAutoFit/>
          </a:bodyPr>
          <a:lstStyle/>
          <a:p>
            <a:r>
              <a:rPr lang="en-IN" sz="2400" dirty="0"/>
              <a:t>Communication</a:t>
            </a:r>
          </a:p>
        </p:txBody>
      </p:sp>
      <p:sp>
        <p:nvSpPr>
          <p:cNvPr id="4" name="TextBox 3">
            <a:extLst>
              <a:ext uri="{FF2B5EF4-FFF2-40B4-BE49-F238E27FC236}">
                <a16:creationId xmlns:a16="http://schemas.microsoft.com/office/drawing/2014/main" id="{07F8186D-796A-4563-92E9-00EE8D067624}"/>
              </a:ext>
            </a:extLst>
          </p:cNvPr>
          <p:cNvSpPr txBox="1"/>
          <p:nvPr/>
        </p:nvSpPr>
        <p:spPr>
          <a:xfrm>
            <a:off x="8182303" y="2958005"/>
            <a:ext cx="1521373" cy="461665"/>
          </a:xfrm>
          <a:prstGeom prst="rect">
            <a:avLst/>
          </a:prstGeom>
          <a:noFill/>
        </p:spPr>
        <p:txBody>
          <a:bodyPr wrap="square" rtlCol="0">
            <a:spAutoFit/>
          </a:bodyPr>
          <a:lstStyle/>
          <a:p>
            <a:r>
              <a:rPr lang="en-IN" sz="2400" dirty="0"/>
              <a:t>Learning</a:t>
            </a:r>
          </a:p>
        </p:txBody>
      </p:sp>
      <p:sp>
        <p:nvSpPr>
          <p:cNvPr id="5" name="TextBox 4">
            <a:extLst>
              <a:ext uri="{FF2B5EF4-FFF2-40B4-BE49-F238E27FC236}">
                <a16:creationId xmlns:a16="http://schemas.microsoft.com/office/drawing/2014/main" id="{A650CAFD-A074-45C5-A3FA-D01F0A6B988C}"/>
              </a:ext>
            </a:extLst>
          </p:cNvPr>
          <p:cNvSpPr txBox="1"/>
          <p:nvPr/>
        </p:nvSpPr>
        <p:spPr>
          <a:xfrm>
            <a:off x="1411390" y="5898555"/>
            <a:ext cx="2022489" cy="461665"/>
          </a:xfrm>
          <a:prstGeom prst="rect">
            <a:avLst/>
          </a:prstGeom>
          <a:noFill/>
        </p:spPr>
        <p:txBody>
          <a:bodyPr wrap="square" rtlCol="0">
            <a:spAutoFit/>
          </a:bodyPr>
          <a:lstStyle/>
          <a:p>
            <a:r>
              <a:rPr lang="en-IN" sz="2400" dirty="0"/>
              <a:t>Earning</a:t>
            </a:r>
          </a:p>
        </p:txBody>
      </p:sp>
      <p:sp>
        <p:nvSpPr>
          <p:cNvPr id="6" name="TextBox 5">
            <a:extLst>
              <a:ext uri="{FF2B5EF4-FFF2-40B4-BE49-F238E27FC236}">
                <a16:creationId xmlns:a16="http://schemas.microsoft.com/office/drawing/2014/main" id="{FCCEAA67-F326-4685-A363-5B9E324E0B50}"/>
              </a:ext>
            </a:extLst>
          </p:cNvPr>
          <p:cNvSpPr txBox="1"/>
          <p:nvPr/>
        </p:nvSpPr>
        <p:spPr>
          <a:xfrm>
            <a:off x="5269342" y="5918337"/>
            <a:ext cx="1810969" cy="461665"/>
          </a:xfrm>
          <a:prstGeom prst="rect">
            <a:avLst/>
          </a:prstGeom>
          <a:noFill/>
        </p:spPr>
        <p:txBody>
          <a:bodyPr wrap="square" rtlCol="0">
            <a:spAutoFit/>
          </a:bodyPr>
          <a:lstStyle/>
          <a:p>
            <a:r>
              <a:rPr lang="en-IN" sz="2400" dirty="0"/>
              <a:t>Fun @games</a:t>
            </a:r>
          </a:p>
        </p:txBody>
      </p:sp>
      <p:sp>
        <p:nvSpPr>
          <p:cNvPr id="7" name="TextBox 6">
            <a:extLst>
              <a:ext uri="{FF2B5EF4-FFF2-40B4-BE49-F238E27FC236}">
                <a16:creationId xmlns:a16="http://schemas.microsoft.com/office/drawing/2014/main" id="{C2EF70C0-4274-4B2B-AB3D-22C7FF407DFC}"/>
              </a:ext>
            </a:extLst>
          </p:cNvPr>
          <p:cNvSpPr txBox="1"/>
          <p:nvPr/>
        </p:nvSpPr>
        <p:spPr>
          <a:xfrm>
            <a:off x="9035188" y="5898555"/>
            <a:ext cx="1694793" cy="461665"/>
          </a:xfrm>
          <a:prstGeom prst="rect">
            <a:avLst/>
          </a:prstGeom>
          <a:noFill/>
        </p:spPr>
        <p:txBody>
          <a:bodyPr wrap="square" rtlCol="0">
            <a:spAutoFit/>
          </a:bodyPr>
          <a:lstStyle/>
          <a:p>
            <a:r>
              <a:rPr lang="en-IN" sz="2400" dirty="0"/>
              <a:t>Recreation</a:t>
            </a:r>
          </a:p>
        </p:txBody>
      </p:sp>
    </p:spTree>
    <p:extLst>
      <p:ext uri="{BB962C8B-B14F-4D97-AF65-F5344CB8AC3E}">
        <p14:creationId xmlns:p14="http://schemas.microsoft.com/office/powerpoint/2010/main" val="2337553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7" descr="Stopwatch">
            <a:extLst>
              <a:ext uri="{FF2B5EF4-FFF2-40B4-BE49-F238E27FC236}">
                <a16:creationId xmlns:a16="http://schemas.microsoft.com/office/drawing/2014/main" id="{138792E2-3563-4202-3A7E-617376F4866C}"/>
              </a:ext>
            </a:extLst>
          </p:cNvPr>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8007" y="1357813"/>
            <a:ext cx="5198663" cy="5198663"/>
          </a:xfrm>
          <a:prstGeom prst="rect">
            <a:avLst/>
          </a:prstGeom>
        </p:spPr>
      </p:pic>
      <p:sp>
        <p:nvSpPr>
          <p:cNvPr id="28" name="Rectangle 27">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EDA73C0-63B4-4D26-880B-6E304012E6A6}"/>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A0D64592-83DC-4ADC-9522-B2BB24E63AEF}" type="slidenum">
              <a:rPr lang="en-US" sz="1100">
                <a:solidFill>
                  <a:srgbClr val="FFFFFF"/>
                </a:solidFill>
              </a:rPr>
              <a:pPr>
                <a:spcAft>
                  <a:spcPts val="600"/>
                </a:spcAft>
              </a:pPr>
              <a:t>16</a:t>
            </a:fld>
            <a:endParaRPr lang="en-US" sz="1100">
              <a:solidFill>
                <a:srgbClr val="FFFFFF"/>
              </a:solidFill>
            </a:endParaRPr>
          </a:p>
        </p:txBody>
      </p:sp>
      <p:sp>
        <p:nvSpPr>
          <p:cNvPr id="29" name="TextBox 28">
            <a:extLst>
              <a:ext uri="{FF2B5EF4-FFF2-40B4-BE49-F238E27FC236}">
                <a16:creationId xmlns:a16="http://schemas.microsoft.com/office/drawing/2014/main" id="{26A8E881-D690-4E8C-AC38-01728F6B996E}"/>
              </a:ext>
            </a:extLst>
          </p:cNvPr>
          <p:cNvSpPr txBox="1"/>
          <p:nvPr/>
        </p:nvSpPr>
        <p:spPr>
          <a:xfrm>
            <a:off x="1344995" y="1138530"/>
            <a:ext cx="9722727" cy="5236498"/>
          </a:xfrm>
          <a:prstGeom prst="rect">
            <a:avLst/>
          </a:prstGeom>
          <a:noFill/>
        </p:spPr>
        <p:txBody>
          <a:bodyPr wrap="square">
            <a:spAutoFit/>
          </a:bodyPr>
          <a:lstStyle/>
          <a:p>
            <a:pPr marL="342900" indent="-342900" algn="just">
              <a:lnSpc>
                <a:spcPct val="150000"/>
              </a:lnSpc>
              <a:spcAft>
                <a:spcPts val="1200"/>
              </a:spcAft>
              <a:buFont typeface="Wingdings" panose="05000000000000000000" pitchFamily="2" charset="2"/>
              <a:buChar char="ü"/>
            </a:pPr>
            <a:r>
              <a:rPr lang="en-US" sz="2400" dirty="0"/>
              <a:t>This is made possible by the development of mobile applications.</a:t>
            </a:r>
            <a:endParaRPr lang="en-IN" sz="2400" dirty="0"/>
          </a:p>
          <a:p>
            <a:pPr marL="342900" indent="-342900" algn="just">
              <a:lnSpc>
                <a:spcPct val="150000"/>
              </a:lnSpc>
              <a:spcAft>
                <a:spcPts val="1200"/>
              </a:spcAft>
              <a:buFont typeface="Wingdings" panose="05000000000000000000" pitchFamily="2" charset="2"/>
              <a:buChar char="ü"/>
            </a:pPr>
            <a:r>
              <a:rPr lang="en-US" sz="2400" dirty="0"/>
              <a:t>Soon mobile phones were more than just a novelty.</a:t>
            </a:r>
          </a:p>
          <a:p>
            <a:pPr marL="342900" indent="-342900" algn="just">
              <a:lnSpc>
                <a:spcPct val="150000"/>
              </a:lnSpc>
              <a:spcAft>
                <a:spcPts val="1200"/>
              </a:spcAft>
              <a:buFont typeface="Wingdings" panose="05000000000000000000" pitchFamily="2" charset="2"/>
              <a:buChar char="ü"/>
            </a:pPr>
            <a:r>
              <a:rPr lang="en-US" sz="2400" dirty="0"/>
              <a:t>These phones changed the way people thought about communication</a:t>
            </a:r>
          </a:p>
          <a:p>
            <a:pPr marL="342900" indent="-342900" algn="just">
              <a:lnSpc>
                <a:spcPct val="150000"/>
              </a:lnSpc>
              <a:spcAft>
                <a:spcPts val="1200"/>
              </a:spcAft>
              <a:buFont typeface="Wingdings" panose="05000000000000000000" pitchFamily="2" charset="2"/>
              <a:buChar char="ü"/>
            </a:pPr>
            <a:r>
              <a:rPr lang="en-US" sz="2400" dirty="0"/>
              <a:t> Customers began pushing for more features and more games. </a:t>
            </a:r>
          </a:p>
          <a:p>
            <a:pPr marL="285750" indent="-285750" algn="just">
              <a:lnSpc>
                <a:spcPct val="150000"/>
              </a:lnSpc>
              <a:spcAft>
                <a:spcPts val="1200"/>
              </a:spcAft>
              <a:buFont typeface="Wingdings" panose="05000000000000000000" pitchFamily="2" charset="2"/>
              <a:buChar char="ü"/>
            </a:pPr>
            <a:r>
              <a:rPr lang="en-US" sz="2400" dirty="0"/>
              <a:t> But mobile manufacturers lack the resources to build every application users wanted.</a:t>
            </a:r>
          </a:p>
          <a:p>
            <a:pPr marL="342900" indent="-342900" algn="just">
              <a:lnSpc>
                <a:spcPct val="150000"/>
              </a:lnSpc>
              <a:spcAft>
                <a:spcPts val="1200"/>
              </a:spcAft>
              <a:buFont typeface="Wingdings" panose="05000000000000000000" pitchFamily="2" charset="2"/>
              <a:buChar char="ü"/>
            </a:pPr>
            <a:r>
              <a:rPr lang="en-US" sz="2400" dirty="0"/>
              <a:t>Even direct phone access to the Internet didn’t scale well in the initial days.</a:t>
            </a:r>
          </a:p>
        </p:txBody>
      </p:sp>
    </p:spTree>
    <p:extLst>
      <p:ext uri="{BB962C8B-B14F-4D97-AF65-F5344CB8AC3E}">
        <p14:creationId xmlns:p14="http://schemas.microsoft.com/office/powerpoint/2010/main" val="214787453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7" descr="Stopwatch">
            <a:extLst>
              <a:ext uri="{FF2B5EF4-FFF2-40B4-BE49-F238E27FC236}">
                <a16:creationId xmlns:a16="http://schemas.microsoft.com/office/drawing/2014/main" id="{138792E2-3563-4202-3A7E-617376F4866C}"/>
              </a:ext>
            </a:extLst>
          </p:cNvPr>
          <p:cNvPicPr>
            <a:picLocks noChangeAspect="1"/>
          </p:cNvPicPr>
          <p:nvPr/>
        </p:nvPicPr>
        <p:blipFill>
          <a:blip r:embed="rId2">
            <a:alphaModFix amt="32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0651" y="672013"/>
            <a:ext cx="5198663" cy="5198663"/>
          </a:xfrm>
          <a:prstGeom prst="rect">
            <a:avLst/>
          </a:prstGeom>
        </p:spPr>
      </p:pic>
      <p:sp>
        <p:nvSpPr>
          <p:cNvPr id="28" name="Rectangle 27">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EDA73C0-63B4-4D26-880B-6E304012E6A6}"/>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A0D64592-83DC-4ADC-9522-B2BB24E63AEF}" type="slidenum">
              <a:rPr lang="en-US" sz="1100">
                <a:solidFill>
                  <a:srgbClr val="FFFFFF"/>
                </a:solidFill>
              </a:rPr>
              <a:pPr>
                <a:spcAft>
                  <a:spcPts val="600"/>
                </a:spcAft>
              </a:pPr>
              <a:t>17</a:t>
            </a:fld>
            <a:endParaRPr lang="en-US" sz="1100">
              <a:solidFill>
                <a:srgbClr val="FFFFFF"/>
              </a:solidFill>
            </a:endParaRPr>
          </a:p>
        </p:txBody>
      </p:sp>
      <p:pic>
        <p:nvPicPr>
          <p:cNvPr id="3076" name="Picture 4" descr="Alternative Word In White 3d Letters In A Puzzle Hole Waiting To Be Solved  Or Filled">
            <a:extLst>
              <a:ext uri="{FF2B5EF4-FFF2-40B4-BE49-F238E27FC236}">
                <a16:creationId xmlns:a16="http://schemas.microsoft.com/office/drawing/2014/main" id="{23A7D29A-685F-44D9-8107-D73DF2A5D9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541" y="1080926"/>
            <a:ext cx="6776918" cy="4380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9687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750" fill="hold"/>
                                        <p:tgtEl>
                                          <p:spTgt spid="3076"/>
                                        </p:tgtEl>
                                        <p:attrNameLst>
                                          <p:attrName>ppt_w</p:attrName>
                                        </p:attrNameLst>
                                      </p:cBhvr>
                                      <p:tavLst>
                                        <p:tav tm="0">
                                          <p:val>
                                            <p:fltVal val="0"/>
                                          </p:val>
                                        </p:tav>
                                        <p:tav tm="100000">
                                          <p:val>
                                            <p:strVal val="#ppt_w"/>
                                          </p:val>
                                        </p:tav>
                                      </p:tavLst>
                                    </p:anim>
                                    <p:anim calcmode="lin" valueType="num">
                                      <p:cBhvr>
                                        <p:cTn id="8" dur="750" fill="hold"/>
                                        <p:tgtEl>
                                          <p:spTgt spid="3076"/>
                                        </p:tgtEl>
                                        <p:attrNameLst>
                                          <p:attrName>ppt_h</p:attrName>
                                        </p:attrNameLst>
                                      </p:cBhvr>
                                      <p:tavLst>
                                        <p:tav tm="0">
                                          <p:val>
                                            <p:fltVal val="0"/>
                                          </p:val>
                                        </p:tav>
                                        <p:tav tm="100000">
                                          <p:val>
                                            <p:strVal val="#ppt_h"/>
                                          </p:val>
                                        </p:tav>
                                      </p:tavLst>
                                    </p:anim>
                                    <p:anim calcmode="lin" valueType="num">
                                      <p:cBhvr>
                                        <p:cTn id="9" dur="750" fill="hold"/>
                                        <p:tgtEl>
                                          <p:spTgt spid="3076"/>
                                        </p:tgtEl>
                                        <p:attrNameLst>
                                          <p:attrName>style.rotation</p:attrName>
                                        </p:attrNameLst>
                                      </p:cBhvr>
                                      <p:tavLst>
                                        <p:tav tm="0">
                                          <p:val>
                                            <p:fltVal val="90"/>
                                          </p:val>
                                        </p:tav>
                                        <p:tav tm="100000">
                                          <p:val>
                                            <p:fltVal val="0"/>
                                          </p:val>
                                        </p:tav>
                                      </p:tavLst>
                                    </p:anim>
                                    <p:animEffect transition="in" filter="fade">
                                      <p:cBhvr>
                                        <p:cTn id="10" dur="75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7" descr="Stopwatch">
            <a:extLst>
              <a:ext uri="{FF2B5EF4-FFF2-40B4-BE49-F238E27FC236}">
                <a16:creationId xmlns:a16="http://schemas.microsoft.com/office/drawing/2014/main" id="{138792E2-3563-4202-3A7E-617376F4866C}"/>
              </a:ext>
            </a:extLst>
          </p:cNvPr>
          <p:cNvPicPr>
            <a:picLocks noChangeAspect="1"/>
          </p:cNvPicPr>
          <p:nvPr/>
        </p:nvPicPr>
        <p:blipFill>
          <a:blip r:embed="rId2">
            <a:alphaModFix amt="32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2127" y="1276227"/>
            <a:ext cx="5198663" cy="5198663"/>
          </a:xfrm>
          <a:prstGeom prst="rect">
            <a:avLst/>
          </a:prstGeom>
        </p:spPr>
      </p:pic>
      <p:sp>
        <p:nvSpPr>
          <p:cNvPr id="28" name="Rectangle 27">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EDA73C0-63B4-4D26-880B-6E304012E6A6}"/>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A0D64592-83DC-4ADC-9522-B2BB24E63AEF}" type="slidenum">
              <a:rPr lang="en-US" sz="1100">
                <a:solidFill>
                  <a:srgbClr val="FFFFFF"/>
                </a:solidFill>
              </a:rPr>
              <a:pPr>
                <a:spcAft>
                  <a:spcPts val="600"/>
                </a:spcAft>
              </a:pPr>
              <a:t>18</a:t>
            </a:fld>
            <a:endParaRPr lang="en-US" sz="1100">
              <a:solidFill>
                <a:srgbClr val="FFFFFF"/>
              </a:solidFill>
            </a:endParaRPr>
          </a:p>
        </p:txBody>
      </p:sp>
      <p:sp>
        <p:nvSpPr>
          <p:cNvPr id="8" name="TextBox 7">
            <a:extLst>
              <a:ext uri="{FF2B5EF4-FFF2-40B4-BE49-F238E27FC236}">
                <a16:creationId xmlns:a16="http://schemas.microsoft.com/office/drawing/2014/main" id="{794FCAA0-85EF-48C3-B7A5-376A9AA157B1}"/>
              </a:ext>
            </a:extLst>
          </p:cNvPr>
          <p:cNvSpPr txBox="1"/>
          <p:nvPr/>
        </p:nvSpPr>
        <p:spPr>
          <a:xfrm>
            <a:off x="143773" y="1086117"/>
            <a:ext cx="11904453" cy="5082610"/>
          </a:xfrm>
          <a:prstGeom prst="rect">
            <a:avLst/>
          </a:prstGeom>
          <a:noFill/>
        </p:spPr>
        <p:txBody>
          <a:bodyPr wrap="square">
            <a:spAutoFit/>
          </a:bodyPr>
          <a:lstStyle/>
          <a:p>
            <a:pPr marL="285750" indent="-285750" algn="just">
              <a:lnSpc>
                <a:spcPct val="150000"/>
              </a:lnSpc>
              <a:spcAft>
                <a:spcPts val="1200"/>
              </a:spcAft>
              <a:buFont typeface="Wingdings" panose="05000000000000000000" pitchFamily="2" charset="2"/>
              <a:buChar char="ü"/>
            </a:pPr>
            <a:r>
              <a:rPr lang="en-US" sz="2400" dirty="0"/>
              <a:t>WAP standard was developed </a:t>
            </a:r>
            <a:r>
              <a:rPr lang="en-US" sz="2400" b="0" i="0" dirty="0">
                <a:solidFill>
                  <a:srgbClr val="202122"/>
                </a:solidFill>
                <a:effectLst/>
              </a:rPr>
              <a:t> in 1999.</a:t>
            </a:r>
          </a:p>
          <a:p>
            <a:pPr marL="285750" indent="-285750" algn="just">
              <a:lnSpc>
                <a:spcPct val="150000"/>
              </a:lnSpc>
              <a:spcAft>
                <a:spcPts val="1200"/>
              </a:spcAft>
              <a:buFont typeface="Wingdings" panose="05000000000000000000" pitchFamily="2" charset="2"/>
              <a:buChar char="ü"/>
            </a:pPr>
            <a:r>
              <a:rPr lang="en-US" sz="2400" dirty="0"/>
              <a:t> WAP was a stripped-down version of HTTP, which is the basic protocol of the World Wide Web. </a:t>
            </a:r>
          </a:p>
          <a:p>
            <a:pPr marL="285750" indent="-285750" algn="just">
              <a:lnSpc>
                <a:spcPct val="150000"/>
              </a:lnSpc>
              <a:spcAft>
                <a:spcPts val="1200"/>
              </a:spcAft>
              <a:buFont typeface="Wingdings" panose="05000000000000000000" pitchFamily="2" charset="2"/>
              <a:buChar char="ü"/>
            </a:pPr>
            <a:r>
              <a:rPr lang="en-US" sz="2400" dirty="0"/>
              <a:t>WAP browsers were designed to run within the memory and bandwidth constraints of the phone.</a:t>
            </a:r>
          </a:p>
          <a:p>
            <a:pPr marL="285750" indent="-285750" algn="just">
              <a:lnSpc>
                <a:spcPct val="150000"/>
              </a:lnSpc>
              <a:spcAft>
                <a:spcPts val="1200"/>
              </a:spcAft>
              <a:buFont typeface="Wingdings" panose="05000000000000000000" pitchFamily="2" charset="2"/>
              <a:buChar char="ü"/>
            </a:pPr>
            <a:r>
              <a:rPr lang="en-US" sz="2400" dirty="0"/>
              <a:t>The WAP solution was great for mobile operators.</a:t>
            </a:r>
          </a:p>
          <a:p>
            <a:pPr marL="285750" indent="-285750" algn="just">
              <a:lnSpc>
                <a:spcPct val="150000"/>
              </a:lnSpc>
              <a:spcAft>
                <a:spcPts val="1200"/>
              </a:spcAft>
              <a:buFont typeface="Wingdings" panose="05000000000000000000" pitchFamily="2" charset="2"/>
              <a:buChar char="ü"/>
            </a:pPr>
            <a:r>
              <a:rPr lang="en-US" sz="2400" dirty="0"/>
              <a:t> They could provide a custom WAP portal directing their subscribers to the content they wanted.</a:t>
            </a:r>
          </a:p>
        </p:txBody>
      </p:sp>
      <p:sp>
        <p:nvSpPr>
          <p:cNvPr id="3" name="TextBox 2">
            <a:extLst>
              <a:ext uri="{FF2B5EF4-FFF2-40B4-BE49-F238E27FC236}">
                <a16:creationId xmlns:a16="http://schemas.microsoft.com/office/drawing/2014/main" id="{034E2682-D861-4F6C-9E55-D8D2475A2204}"/>
              </a:ext>
            </a:extLst>
          </p:cNvPr>
          <p:cNvSpPr txBox="1"/>
          <p:nvPr/>
        </p:nvSpPr>
        <p:spPr>
          <a:xfrm>
            <a:off x="2734573" y="165752"/>
            <a:ext cx="692668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dirty="0">
                <a:solidFill>
                  <a:schemeClr val="tx1"/>
                </a:solidFill>
              </a:rPr>
              <a:t>Wireless Application Protocol (WAP)</a:t>
            </a:r>
            <a:endParaRPr lang="en-IN" sz="3600" dirty="0">
              <a:solidFill>
                <a:schemeClr val="tx1"/>
              </a:solidFill>
            </a:endParaRPr>
          </a:p>
        </p:txBody>
      </p:sp>
    </p:spTree>
    <p:extLst>
      <p:ext uri="{BB962C8B-B14F-4D97-AF65-F5344CB8AC3E}">
        <p14:creationId xmlns:p14="http://schemas.microsoft.com/office/powerpoint/2010/main" val="32068590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7" descr="Stopwatch">
            <a:extLst>
              <a:ext uri="{FF2B5EF4-FFF2-40B4-BE49-F238E27FC236}">
                <a16:creationId xmlns:a16="http://schemas.microsoft.com/office/drawing/2014/main" id="{138792E2-3563-4202-3A7E-617376F4866C}"/>
              </a:ext>
            </a:extLst>
          </p:cNvPr>
          <p:cNvPicPr>
            <a:picLocks noChangeAspect="1"/>
          </p:cNvPicPr>
          <p:nvPr/>
        </p:nvPicPr>
        <p:blipFill>
          <a:blip r:embed="rId2">
            <a:alphaModFix amt="32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0754" y="909239"/>
            <a:ext cx="5198663" cy="5198663"/>
          </a:xfrm>
          <a:prstGeom prst="rect">
            <a:avLst/>
          </a:prstGeom>
        </p:spPr>
      </p:pic>
      <p:sp>
        <p:nvSpPr>
          <p:cNvPr id="28" name="Rectangle 27">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EDA73C0-63B4-4D26-880B-6E304012E6A6}"/>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A0D64592-83DC-4ADC-9522-B2BB24E63AEF}" type="slidenum">
              <a:rPr lang="en-US" sz="1100">
                <a:solidFill>
                  <a:srgbClr val="FFFFFF"/>
                </a:solidFill>
              </a:rPr>
              <a:pPr>
                <a:spcAft>
                  <a:spcPts val="600"/>
                </a:spcAft>
              </a:pPr>
              <a:t>19</a:t>
            </a:fld>
            <a:endParaRPr lang="en-US" sz="1100">
              <a:solidFill>
                <a:srgbClr val="FFFFFF"/>
              </a:solidFill>
            </a:endParaRPr>
          </a:p>
        </p:txBody>
      </p:sp>
      <p:sp>
        <p:nvSpPr>
          <p:cNvPr id="13" name="TextBox 12">
            <a:extLst>
              <a:ext uri="{FF2B5EF4-FFF2-40B4-BE49-F238E27FC236}">
                <a16:creationId xmlns:a16="http://schemas.microsoft.com/office/drawing/2014/main" id="{88223AB3-82E3-45ED-812A-D023FF5CD80D}"/>
              </a:ext>
            </a:extLst>
          </p:cNvPr>
          <p:cNvSpPr txBox="1"/>
          <p:nvPr/>
        </p:nvSpPr>
        <p:spPr>
          <a:xfrm>
            <a:off x="1423074" y="616342"/>
            <a:ext cx="2959145"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600" dirty="0"/>
              <a:t>BUT……..</a:t>
            </a:r>
            <a:endParaRPr lang="en-IN" sz="3600" dirty="0"/>
          </a:p>
        </p:txBody>
      </p:sp>
      <p:sp>
        <p:nvSpPr>
          <p:cNvPr id="3" name="TextBox 2">
            <a:extLst>
              <a:ext uri="{FF2B5EF4-FFF2-40B4-BE49-F238E27FC236}">
                <a16:creationId xmlns:a16="http://schemas.microsoft.com/office/drawing/2014/main" id="{A960D06C-A2DC-41FB-BE0E-DE3E8BD6A105}"/>
              </a:ext>
            </a:extLst>
          </p:cNvPr>
          <p:cNvSpPr txBox="1"/>
          <p:nvPr/>
        </p:nvSpPr>
        <p:spPr>
          <a:xfrm>
            <a:off x="630257" y="524535"/>
            <a:ext cx="10679502" cy="5575052"/>
          </a:xfrm>
          <a:prstGeom prst="rect">
            <a:avLst/>
          </a:prstGeom>
          <a:solidFill>
            <a:schemeClr val="bg1"/>
          </a:solidFill>
        </p:spPr>
        <p:txBody>
          <a:bodyPr wrap="square" rtlCol="0">
            <a:spAutoFit/>
          </a:bodyPr>
          <a:lstStyle/>
          <a:p>
            <a:pPr marL="342900" indent="-342900" algn="just">
              <a:lnSpc>
                <a:spcPct val="150000"/>
              </a:lnSpc>
              <a:buFont typeface="Wingdings" panose="05000000000000000000" pitchFamily="2" charset="2"/>
              <a:buChar char="ü"/>
            </a:pPr>
            <a:r>
              <a:rPr lang="en-US" sz="2400" dirty="0"/>
              <a:t>Developers and content providers couldn't deliver everything what users wanted, except in a limited way. </a:t>
            </a:r>
          </a:p>
          <a:p>
            <a:pPr marL="342900" indent="-342900" algn="just">
              <a:lnSpc>
                <a:spcPct val="150000"/>
              </a:lnSpc>
              <a:buFont typeface="Wingdings" panose="05000000000000000000" pitchFamily="2" charset="2"/>
              <a:buChar char="ü"/>
            </a:pPr>
            <a:r>
              <a:rPr lang="en-US" sz="2400" dirty="0"/>
              <a:t>Commercializing WAP applications was difficult, because there was no built-in billing mechanism. Payment was through various premium-priced delivery mechanisms such as Short Message Service (SMS) and Multimedia Messaging Service (MMS).</a:t>
            </a:r>
          </a:p>
          <a:p>
            <a:pPr marL="342900" indent="-342900">
              <a:lnSpc>
                <a:spcPct val="150000"/>
              </a:lnSpc>
              <a:buFont typeface="Wingdings" panose="05000000000000000000" pitchFamily="2" charset="2"/>
              <a:buChar char="ü"/>
            </a:pPr>
            <a:r>
              <a:rPr lang="en-US" sz="2400" dirty="0"/>
              <a:t>Users browsed a WAP site and requested a specific item, then fill a simple order form with their phone number and the model of their phone. It was up to the content provider to deliver an image or audio file compatible with the phone.</a:t>
            </a:r>
            <a:endParaRPr lang="en-IN" sz="2400" dirty="0"/>
          </a:p>
          <a:p>
            <a:pPr marL="342900" indent="-342900" algn="just">
              <a:lnSpc>
                <a:spcPct val="150000"/>
              </a:lnSpc>
              <a:buFont typeface="Wingdings" panose="05000000000000000000" pitchFamily="2" charset="2"/>
              <a:buChar char="ü"/>
            </a:pPr>
            <a:endParaRPr lang="en-US" sz="2400" dirty="0"/>
          </a:p>
        </p:txBody>
      </p:sp>
      <p:sp>
        <p:nvSpPr>
          <p:cNvPr id="15" name="Rectangle: Rounded Corners 14">
            <a:extLst>
              <a:ext uri="{FF2B5EF4-FFF2-40B4-BE49-F238E27FC236}">
                <a16:creationId xmlns:a16="http://schemas.microsoft.com/office/drawing/2014/main" id="{E152808E-7E51-45EF-BE21-D94CA6E3A1A0}"/>
              </a:ext>
            </a:extLst>
          </p:cNvPr>
          <p:cNvSpPr/>
          <p:nvPr/>
        </p:nvSpPr>
        <p:spPr>
          <a:xfrm>
            <a:off x="4305316" y="5092852"/>
            <a:ext cx="6684737" cy="123893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IN" sz="2400" dirty="0"/>
              <a:t>                           </a:t>
            </a:r>
            <a:r>
              <a:rPr lang="en-US" sz="2400" dirty="0"/>
              <a:t>Wireless Application Protocol  </a:t>
            </a:r>
          </a:p>
          <a:p>
            <a:r>
              <a:rPr lang="en-US" sz="2400" dirty="0"/>
              <a:t>        WAP</a:t>
            </a:r>
          </a:p>
          <a:p>
            <a:r>
              <a:rPr lang="en-US" sz="2400" dirty="0"/>
              <a:t>                           Wait And Pay </a:t>
            </a:r>
            <a:r>
              <a:rPr lang="en-IN" sz="2400" dirty="0"/>
              <a:t> </a:t>
            </a:r>
          </a:p>
        </p:txBody>
      </p:sp>
      <p:pic>
        <p:nvPicPr>
          <p:cNvPr id="17" name="Picture 6" descr="❌ Cross Mark - Royalty-Free GIF - Animated Sticker - Free PNG - Animated  Icon">
            <a:extLst>
              <a:ext uri="{FF2B5EF4-FFF2-40B4-BE49-F238E27FC236}">
                <a16:creationId xmlns:a16="http://schemas.microsoft.com/office/drawing/2014/main" id="{1A2C5A75-BE2F-4ADA-BA6E-F350423FF4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4736" y="5165533"/>
            <a:ext cx="375231" cy="3800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16A0BD44-90AB-4627-AFED-6A8EB4AC6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6102" y="5967644"/>
            <a:ext cx="338466" cy="33846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0AFC2BA6-DA4C-4A09-A0ED-2D904CDC6203}"/>
              </a:ext>
            </a:extLst>
          </p:cNvPr>
          <p:cNvCxnSpPr/>
          <p:nvPr/>
        </p:nvCxnSpPr>
        <p:spPr>
          <a:xfrm flipV="1">
            <a:off x="5693434" y="5355561"/>
            <a:ext cx="526211" cy="356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07C68F2-725E-4FF6-BBDD-8CC7A2E5BEFB}"/>
              </a:ext>
            </a:extLst>
          </p:cNvPr>
          <p:cNvCxnSpPr>
            <a:cxnSpLocks/>
          </p:cNvCxnSpPr>
          <p:nvPr/>
        </p:nvCxnSpPr>
        <p:spPr>
          <a:xfrm>
            <a:off x="5693434" y="5793675"/>
            <a:ext cx="553148" cy="338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7792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obile device with apps">
            <a:extLst>
              <a:ext uri="{FF2B5EF4-FFF2-40B4-BE49-F238E27FC236}">
                <a16:creationId xmlns:a16="http://schemas.microsoft.com/office/drawing/2014/main" id="{7D8FC39C-6743-5254-9C76-3A369E7BC887}"/>
              </a:ext>
            </a:extLst>
          </p:cNvPr>
          <p:cNvPicPr>
            <a:picLocks noChangeAspect="1"/>
          </p:cNvPicPr>
          <p:nvPr/>
        </p:nvPicPr>
        <p:blipFill rotWithShape="1">
          <a:blip r:embed="rId2"/>
          <a:srcRect/>
          <a:stretch/>
        </p:blipFill>
        <p:spPr>
          <a:xfrm>
            <a:off x="0" y="0"/>
            <a:ext cx="12361023" cy="6953077"/>
          </a:xfrm>
          <a:prstGeom prst="rect">
            <a:avLst/>
          </a:prstGeom>
        </p:spPr>
      </p:pic>
      <p:sp>
        <p:nvSpPr>
          <p:cNvPr id="28" name="Rectangle 27">
            <a:extLst>
              <a:ext uri="{FF2B5EF4-FFF2-40B4-BE49-F238E27FC236}">
                <a16:creationId xmlns:a16="http://schemas.microsoft.com/office/drawing/2014/main" id="{206E56BB-C8E6-4F70-B8BF-921C4912D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97716"/>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0" name="Rectangle 29">
            <a:extLst>
              <a:ext uri="{FF2B5EF4-FFF2-40B4-BE49-F238E27FC236}">
                <a16:creationId xmlns:a16="http://schemas.microsoft.com/office/drawing/2014/main" id="{99643316-AB20-4DD1-8578-B5D7F033C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61952"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AEB1BEE-B1EC-4E95-B4DD-160077A5EBB6}"/>
              </a:ext>
            </a:extLst>
          </p:cNvPr>
          <p:cNvSpPr txBox="1"/>
          <p:nvPr/>
        </p:nvSpPr>
        <p:spPr>
          <a:xfrm>
            <a:off x="5640114" y="2971800"/>
            <a:ext cx="914400" cy="914400"/>
          </a:xfrm>
          <a:prstGeom prst="rect">
            <a:avLst/>
          </a:prstGeom>
          <a:noFill/>
        </p:spPr>
        <p:txBody>
          <a:bodyPr wrap="square" rtlCol="0">
            <a:spAutoFit/>
          </a:bodyPr>
          <a:lstStyle/>
          <a:p>
            <a:endParaRPr lang="en-IN" dirty="0"/>
          </a:p>
        </p:txBody>
      </p:sp>
      <p:sp>
        <p:nvSpPr>
          <p:cNvPr id="5" name="TextBox 4">
            <a:extLst>
              <a:ext uri="{FF2B5EF4-FFF2-40B4-BE49-F238E27FC236}">
                <a16:creationId xmlns:a16="http://schemas.microsoft.com/office/drawing/2014/main" id="{B54558B9-D31F-451A-9135-C28AB476068E}"/>
              </a:ext>
            </a:extLst>
          </p:cNvPr>
          <p:cNvSpPr txBox="1"/>
          <p:nvPr/>
        </p:nvSpPr>
        <p:spPr>
          <a:xfrm>
            <a:off x="1114097" y="560284"/>
            <a:ext cx="9842938"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dirty="0"/>
              <a:t>MOBILE APPLICATIONS IN DAIRY SECTOR   </a:t>
            </a:r>
            <a:endParaRPr lang="en-IN" sz="4000" dirty="0"/>
          </a:p>
        </p:txBody>
      </p:sp>
      <p:sp>
        <p:nvSpPr>
          <p:cNvPr id="31" name="TextBox 30">
            <a:extLst>
              <a:ext uri="{FF2B5EF4-FFF2-40B4-BE49-F238E27FC236}">
                <a16:creationId xmlns:a16="http://schemas.microsoft.com/office/drawing/2014/main" id="{94DED5EE-91F3-4B38-8806-5BC112D0E072}"/>
              </a:ext>
            </a:extLst>
          </p:cNvPr>
          <p:cNvSpPr txBox="1"/>
          <p:nvPr/>
        </p:nvSpPr>
        <p:spPr>
          <a:xfrm>
            <a:off x="169043" y="4511776"/>
            <a:ext cx="3137338"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Presented by</a:t>
            </a:r>
          </a:p>
          <a:p>
            <a:r>
              <a:rPr lang="en-US" sz="2400" dirty="0" err="1"/>
              <a:t>C.V.Sai</a:t>
            </a:r>
            <a:r>
              <a:rPr lang="en-US" sz="2400" dirty="0"/>
              <a:t> Bharath</a:t>
            </a:r>
          </a:p>
          <a:p>
            <a:r>
              <a:rPr lang="en-US" sz="2400" dirty="0"/>
              <a:t>PAMB 0144</a:t>
            </a:r>
          </a:p>
          <a:p>
            <a:r>
              <a:rPr lang="en-US" sz="2400" dirty="0" err="1"/>
              <a:t>Sr.M.Sc</a:t>
            </a:r>
            <a:endParaRPr lang="en-IN" sz="2400" dirty="0"/>
          </a:p>
        </p:txBody>
      </p:sp>
      <p:sp>
        <p:nvSpPr>
          <p:cNvPr id="2" name="Slide Number Placeholder 1">
            <a:extLst>
              <a:ext uri="{FF2B5EF4-FFF2-40B4-BE49-F238E27FC236}">
                <a16:creationId xmlns:a16="http://schemas.microsoft.com/office/drawing/2014/main" id="{0D19FFC2-3640-402F-ABA0-D6D6D9FCFD6C}"/>
              </a:ext>
            </a:extLst>
          </p:cNvPr>
          <p:cNvSpPr>
            <a:spLocks noGrp="1"/>
          </p:cNvSpPr>
          <p:nvPr>
            <p:ph type="sldNum" sz="quarter" idx="12"/>
          </p:nvPr>
        </p:nvSpPr>
        <p:spPr/>
        <p:txBody>
          <a:bodyPr/>
          <a:lstStyle/>
          <a:p>
            <a:fld id="{A0D64592-83DC-4ADC-9522-B2BB24E63AEF}" type="slidenum">
              <a:rPr lang="en-IN" smtClean="0"/>
              <a:t>2</a:t>
            </a:fld>
            <a:endParaRPr lang="en-IN"/>
          </a:p>
        </p:txBody>
      </p:sp>
    </p:spTree>
    <p:extLst>
      <p:ext uri="{BB962C8B-B14F-4D97-AF65-F5344CB8AC3E}">
        <p14:creationId xmlns:p14="http://schemas.microsoft.com/office/powerpoint/2010/main" val="172413723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078" name="Picture 6" descr="3d People - Man, Person With Pieces Of Puzzle And Word &quot;Solution&quot; Stock  Photo, Picture And Royalty Free Image. Image 18784003.">
            <a:extLst>
              <a:ext uri="{FF2B5EF4-FFF2-40B4-BE49-F238E27FC236}">
                <a16:creationId xmlns:a16="http://schemas.microsoft.com/office/drawing/2014/main" id="{059CE90F-A791-453E-8BF9-83DDE59A3F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28042" y="1471017"/>
            <a:ext cx="6040716" cy="407385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3d People - Man, Person With Pieces Of Puzzle And Word &quot;Solution&quot; Stock  Photo, Picture And Royalty Free Image. Image 18784003.">
            <a:extLst>
              <a:ext uri="{FF2B5EF4-FFF2-40B4-BE49-F238E27FC236}">
                <a16:creationId xmlns:a16="http://schemas.microsoft.com/office/drawing/2014/main" id="{C41F3470-B314-4F69-812E-48E5313A249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39A9616F-A32E-4DE2-9D75-C377CACB0FAF}"/>
              </a:ext>
            </a:extLst>
          </p:cNvPr>
          <p:cNvSpPr>
            <a:spLocks noGrp="1"/>
          </p:cNvSpPr>
          <p:nvPr>
            <p:ph type="sldNum" sz="quarter" idx="12"/>
          </p:nvPr>
        </p:nvSpPr>
        <p:spPr/>
        <p:txBody>
          <a:bodyPr/>
          <a:lstStyle/>
          <a:p>
            <a:fld id="{A0D64592-83DC-4ADC-9522-B2BB24E63AEF}" type="slidenum">
              <a:rPr lang="en-IN" smtClean="0"/>
              <a:t>20</a:t>
            </a:fld>
            <a:endParaRPr lang="en-IN"/>
          </a:p>
        </p:txBody>
      </p:sp>
    </p:spTree>
    <p:extLst>
      <p:ext uri="{BB962C8B-B14F-4D97-AF65-F5344CB8AC3E}">
        <p14:creationId xmlns:p14="http://schemas.microsoft.com/office/powerpoint/2010/main" val="3994416900"/>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CE6C87-BAB7-4B57-A928-29755F468458}"/>
              </a:ext>
            </a:extLst>
          </p:cNvPr>
          <p:cNvSpPr>
            <a:spLocks noGrp="1"/>
          </p:cNvSpPr>
          <p:nvPr>
            <p:ph type="title"/>
          </p:nvPr>
        </p:nvSpPr>
        <p:spPr>
          <a:xfrm>
            <a:off x="301782" y="-138358"/>
            <a:ext cx="3434251" cy="4379283"/>
          </a:xfrm>
        </p:spPr>
        <p:txBody>
          <a:bodyPr anchor="b">
            <a:normAutofit/>
          </a:bodyPr>
          <a:lstStyle/>
          <a:p>
            <a:pPr algn="r"/>
            <a:r>
              <a:rPr lang="en-IN" sz="5400" dirty="0">
                <a:solidFill>
                  <a:srgbClr val="FFFFFF"/>
                </a:solidFill>
              </a:rPr>
              <a:t>Mobile Application Platforms</a:t>
            </a:r>
          </a:p>
        </p:txBody>
      </p:sp>
      <p:sp>
        <p:nvSpPr>
          <p:cNvPr id="3" name="Content Placeholder 2">
            <a:extLst>
              <a:ext uri="{FF2B5EF4-FFF2-40B4-BE49-F238E27FC236}">
                <a16:creationId xmlns:a16="http://schemas.microsoft.com/office/drawing/2014/main" id="{E8C8FF4A-AB52-472E-855C-90895485AF25}"/>
              </a:ext>
            </a:extLst>
          </p:cNvPr>
          <p:cNvSpPr>
            <a:spLocks noGrp="1"/>
          </p:cNvSpPr>
          <p:nvPr>
            <p:ph idx="1"/>
          </p:nvPr>
        </p:nvSpPr>
        <p:spPr>
          <a:xfrm>
            <a:off x="4166988" y="586855"/>
            <a:ext cx="7251491" cy="5546047"/>
          </a:xfrm>
        </p:spPr>
        <p:txBody>
          <a:bodyPr anchor="ctr">
            <a:noAutofit/>
          </a:bodyPr>
          <a:lstStyle/>
          <a:p>
            <a:pPr algn="just">
              <a:lnSpc>
                <a:spcPct val="100000"/>
              </a:lnSpc>
            </a:pPr>
            <a:r>
              <a:rPr lang="en-IN" sz="2400" dirty="0"/>
              <a:t>A variety of different platforms emerged and developers are actively creating applications from them. </a:t>
            </a:r>
          </a:p>
          <a:p>
            <a:pPr algn="just">
              <a:lnSpc>
                <a:spcPct val="100000"/>
              </a:lnSpc>
            </a:pPr>
            <a:r>
              <a:rPr lang="en-IN" sz="2400" dirty="0"/>
              <a:t>One of the first was Palm OS </a:t>
            </a:r>
          </a:p>
          <a:p>
            <a:pPr lvl="1" algn="just">
              <a:lnSpc>
                <a:spcPct val="100000"/>
              </a:lnSpc>
            </a:pPr>
            <a:r>
              <a:rPr lang="en-IN" sz="2000" dirty="0"/>
              <a:t> </a:t>
            </a:r>
            <a:r>
              <a:rPr lang="en-IN" dirty="0"/>
              <a:t>RIM Blackberry OS.</a:t>
            </a:r>
          </a:p>
          <a:p>
            <a:pPr lvl="1" algn="just">
              <a:lnSpc>
                <a:spcPct val="100000"/>
              </a:lnSpc>
            </a:pPr>
            <a:r>
              <a:rPr lang="en-IN" dirty="0"/>
              <a:t> Java Micro Edition (Java ME).</a:t>
            </a:r>
          </a:p>
          <a:p>
            <a:pPr lvl="1" algn="just">
              <a:lnSpc>
                <a:spcPct val="100000"/>
              </a:lnSpc>
            </a:pPr>
            <a:r>
              <a:rPr lang="en-IN" dirty="0"/>
              <a:t>Binary Runtime Environment for Wireless (BREW).</a:t>
            </a:r>
          </a:p>
          <a:p>
            <a:pPr algn="just">
              <a:lnSpc>
                <a:spcPct val="100000"/>
              </a:lnSpc>
            </a:pPr>
            <a:r>
              <a:rPr lang="en-IN" sz="2400" dirty="0"/>
              <a:t> Symbian OS was developed by Nokia, Sony Ericsson, Motorola and Samsung. </a:t>
            </a:r>
          </a:p>
          <a:p>
            <a:pPr algn="just">
              <a:lnSpc>
                <a:spcPct val="100000"/>
              </a:lnSpc>
            </a:pPr>
            <a:r>
              <a:rPr lang="en-IN" sz="2400" dirty="0"/>
              <a:t>The Apple iPhone iOS joined the ranks in 2007. </a:t>
            </a:r>
          </a:p>
          <a:p>
            <a:pPr algn="just">
              <a:lnSpc>
                <a:spcPct val="100000"/>
              </a:lnSpc>
            </a:pPr>
            <a:r>
              <a:rPr lang="en-IN" sz="2400" dirty="0"/>
              <a:t>Google’s Android came along a year later in 2008.</a:t>
            </a:r>
          </a:p>
        </p:txBody>
      </p:sp>
      <p:sp>
        <p:nvSpPr>
          <p:cNvPr id="4" name="Slide Number Placeholder 3">
            <a:extLst>
              <a:ext uri="{FF2B5EF4-FFF2-40B4-BE49-F238E27FC236}">
                <a16:creationId xmlns:a16="http://schemas.microsoft.com/office/drawing/2014/main" id="{89FB95AB-4081-4BE9-A3E3-5122B4155ED9}"/>
              </a:ext>
            </a:extLst>
          </p:cNvPr>
          <p:cNvSpPr>
            <a:spLocks noGrp="1"/>
          </p:cNvSpPr>
          <p:nvPr>
            <p:ph type="sldNum" sz="quarter" idx="12"/>
          </p:nvPr>
        </p:nvSpPr>
        <p:spPr/>
        <p:txBody>
          <a:bodyPr/>
          <a:lstStyle/>
          <a:p>
            <a:fld id="{A0D64592-83DC-4ADC-9522-B2BB24E63AEF}" type="slidenum">
              <a:rPr lang="en-IN" smtClean="0"/>
              <a:t>21</a:t>
            </a:fld>
            <a:endParaRPr lang="en-IN"/>
          </a:p>
        </p:txBody>
      </p:sp>
    </p:spTree>
    <p:extLst>
      <p:ext uri="{BB962C8B-B14F-4D97-AF65-F5344CB8AC3E}">
        <p14:creationId xmlns:p14="http://schemas.microsoft.com/office/powerpoint/2010/main" val="31068671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38AA8F-C038-4B36-8818-485DB4418E1F}"/>
              </a:ext>
            </a:extLst>
          </p:cNvPr>
          <p:cNvSpPr txBox="1"/>
          <p:nvPr/>
        </p:nvSpPr>
        <p:spPr>
          <a:xfrm>
            <a:off x="477080" y="961560"/>
            <a:ext cx="10575235" cy="6718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lnSpc>
                <a:spcPct val="150000"/>
              </a:lnSpc>
            </a:pPr>
            <a:r>
              <a:rPr lang="en-IN" sz="2800" dirty="0"/>
              <a:t>Mobile Application Platform</a:t>
            </a:r>
          </a:p>
        </p:txBody>
      </p:sp>
      <p:sp>
        <p:nvSpPr>
          <p:cNvPr id="3" name="TextBox 2">
            <a:extLst>
              <a:ext uri="{FF2B5EF4-FFF2-40B4-BE49-F238E27FC236}">
                <a16:creationId xmlns:a16="http://schemas.microsoft.com/office/drawing/2014/main" id="{948D916F-41FE-4750-8BC0-9BF9E97DB51D}"/>
              </a:ext>
            </a:extLst>
          </p:cNvPr>
          <p:cNvSpPr txBox="1"/>
          <p:nvPr/>
        </p:nvSpPr>
        <p:spPr>
          <a:xfrm>
            <a:off x="667909" y="1892410"/>
            <a:ext cx="10575235" cy="2251065"/>
          </a:xfrm>
          <a:prstGeom prst="rect">
            <a:avLst/>
          </a:prstGeom>
          <a:noFill/>
        </p:spPr>
        <p:txBody>
          <a:bodyPr wrap="square" rtlCol="0">
            <a:spAutoFit/>
          </a:bodyPr>
          <a:lstStyle/>
          <a:p>
            <a:pPr algn="just">
              <a:lnSpc>
                <a:spcPct val="150000"/>
              </a:lnSpc>
            </a:pPr>
            <a:r>
              <a:rPr lang="en-IN" sz="2400" dirty="0"/>
              <a:t>Mobile application platform is a suite of software tools used for designing ,creating and maintaining mobile applications.</a:t>
            </a:r>
          </a:p>
          <a:p>
            <a:pPr algn="just">
              <a:lnSpc>
                <a:spcPct val="150000"/>
              </a:lnSpc>
            </a:pPr>
            <a:r>
              <a:rPr lang="en-IN" sz="2400" dirty="0"/>
              <a:t> Apps are available through application distribution platforms such as Apple App store ,Google Play store, Windows Phone store and BlackBerry app world  etc</a:t>
            </a:r>
          </a:p>
        </p:txBody>
      </p:sp>
      <p:pic>
        <p:nvPicPr>
          <p:cNvPr id="11" name="Picture 10" descr="Graphical user interface, application&#10;&#10;Description automatically generated">
            <a:extLst>
              <a:ext uri="{FF2B5EF4-FFF2-40B4-BE49-F238E27FC236}">
                <a16:creationId xmlns:a16="http://schemas.microsoft.com/office/drawing/2014/main" id="{E8EBD9F6-CEEF-4F2A-A830-D39563EDBE88}"/>
              </a:ext>
            </a:extLst>
          </p:cNvPr>
          <p:cNvPicPr>
            <a:picLocks noChangeAspect="1"/>
          </p:cNvPicPr>
          <p:nvPr/>
        </p:nvPicPr>
        <p:blipFill rotWithShape="1">
          <a:blip r:embed="rId2">
            <a:extLst>
              <a:ext uri="{28A0092B-C50C-407E-A947-70E740481C1C}">
                <a14:useLocalDpi xmlns:a14="http://schemas.microsoft.com/office/drawing/2010/main" val="0"/>
              </a:ext>
            </a:extLst>
          </a:blip>
          <a:srcRect l="18586" t="57454" r="20110"/>
          <a:stretch/>
        </p:blipFill>
        <p:spPr>
          <a:xfrm>
            <a:off x="2576225" y="4402479"/>
            <a:ext cx="6567777" cy="2103759"/>
          </a:xfrm>
          <a:prstGeom prst="rect">
            <a:avLst/>
          </a:prstGeom>
        </p:spPr>
      </p:pic>
      <p:sp>
        <p:nvSpPr>
          <p:cNvPr id="4" name="Slide Number Placeholder 3">
            <a:extLst>
              <a:ext uri="{FF2B5EF4-FFF2-40B4-BE49-F238E27FC236}">
                <a16:creationId xmlns:a16="http://schemas.microsoft.com/office/drawing/2014/main" id="{DC1D5277-FA6D-4667-A0CE-D0C5C6500572}"/>
              </a:ext>
            </a:extLst>
          </p:cNvPr>
          <p:cNvSpPr>
            <a:spLocks noGrp="1"/>
          </p:cNvSpPr>
          <p:nvPr>
            <p:ph type="sldNum" sz="quarter" idx="12"/>
          </p:nvPr>
        </p:nvSpPr>
        <p:spPr/>
        <p:txBody>
          <a:bodyPr/>
          <a:lstStyle/>
          <a:p>
            <a:fld id="{A0D64592-83DC-4ADC-9522-B2BB24E63AEF}" type="slidenum">
              <a:rPr lang="en-IN" smtClean="0"/>
              <a:t>22</a:t>
            </a:fld>
            <a:endParaRPr lang="en-IN"/>
          </a:p>
        </p:txBody>
      </p:sp>
    </p:spTree>
    <p:extLst>
      <p:ext uri="{BB962C8B-B14F-4D97-AF65-F5344CB8AC3E}">
        <p14:creationId xmlns:p14="http://schemas.microsoft.com/office/powerpoint/2010/main" val="9277802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oogle Play annual app downloads 2021 | Statista">
            <a:extLst>
              <a:ext uri="{FF2B5EF4-FFF2-40B4-BE49-F238E27FC236}">
                <a16:creationId xmlns:a16="http://schemas.microsoft.com/office/drawing/2014/main" id="{C68A5DC5-E026-424C-9B62-1CF1DB50A9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977"/>
          <a:stretch/>
        </p:blipFill>
        <p:spPr bwMode="auto">
          <a:xfrm>
            <a:off x="1370780" y="370493"/>
            <a:ext cx="9229725" cy="57622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B7D9010-C86A-4D1D-8F8D-6630C50B5847}"/>
              </a:ext>
            </a:extLst>
          </p:cNvPr>
          <p:cNvSpPr txBox="1"/>
          <p:nvPr/>
        </p:nvSpPr>
        <p:spPr>
          <a:xfrm>
            <a:off x="8103477" y="6256679"/>
            <a:ext cx="277473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IN" sz="2400" dirty="0">
                <a:latin typeface="Times New Roman" panose="02020603050405020304" pitchFamily="18" charset="0"/>
                <a:cs typeface="Times New Roman" panose="02020603050405020304" pitchFamily="18" charset="0"/>
              </a:rPr>
              <a:t>www.statista.com</a:t>
            </a:r>
          </a:p>
        </p:txBody>
      </p:sp>
      <p:sp>
        <p:nvSpPr>
          <p:cNvPr id="3" name="Slide Number Placeholder 2">
            <a:extLst>
              <a:ext uri="{FF2B5EF4-FFF2-40B4-BE49-F238E27FC236}">
                <a16:creationId xmlns:a16="http://schemas.microsoft.com/office/drawing/2014/main" id="{936132DD-053F-49CF-AE7C-7BF0572A27A6}"/>
              </a:ext>
            </a:extLst>
          </p:cNvPr>
          <p:cNvSpPr>
            <a:spLocks noGrp="1"/>
          </p:cNvSpPr>
          <p:nvPr>
            <p:ph type="sldNum" sz="quarter" idx="12"/>
          </p:nvPr>
        </p:nvSpPr>
        <p:spPr/>
        <p:txBody>
          <a:bodyPr/>
          <a:lstStyle/>
          <a:p>
            <a:fld id="{A0D64592-83DC-4ADC-9522-B2BB24E63AEF}" type="slidenum">
              <a:rPr lang="en-IN" smtClean="0"/>
              <a:t>23</a:t>
            </a:fld>
            <a:endParaRPr lang="en-IN"/>
          </a:p>
        </p:txBody>
      </p:sp>
    </p:spTree>
    <p:extLst>
      <p:ext uri="{BB962C8B-B14F-4D97-AF65-F5344CB8AC3E}">
        <p14:creationId xmlns:p14="http://schemas.microsoft.com/office/powerpoint/2010/main" val="3826415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C123F9-BAE9-4707-8D64-69CEE01AD375}"/>
              </a:ext>
            </a:extLst>
          </p:cNvPr>
          <p:cNvSpPr txBox="1"/>
          <p:nvPr/>
        </p:nvSpPr>
        <p:spPr>
          <a:xfrm>
            <a:off x="635000" y="640823"/>
            <a:ext cx="3418659" cy="5583148"/>
          </a:xfrm>
          <a:prstGeom prst="rect">
            <a:avLst/>
          </a:prstGeom>
          <a:solidFill>
            <a:schemeClr val="accent5">
              <a:lumMod val="60000"/>
              <a:lumOff val="40000"/>
            </a:schemeClr>
          </a:solid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Mobile phones and its applications in dairy sector</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extBox 2">
            <a:extLst>
              <a:ext uri="{FF2B5EF4-FFF2-40B4-BE49-F238E27FC236}">
                <a16:creationId xmlns:a16="http://schemas.microsoft.com/office/drawing/2014/main" id="{6C3BD68F-85F4-C600-E5E5-331FC0E1EDA6}"/>
              </a:ext>
            </a:extLst>
          </p:cNvPr>
          <p:cNvGraphicFramePr/>
          <p:nvPr>
            <p:extLst>
              <p:ext uri="{D42A27DB-BD31-4B8C-83A1-F6EECF244321}">
                <p14:modId xmlns:p14="http://schemas.microsoft.com/office/powerpoint/2010/main" val="406213753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E428C166-3349-47CE-9B7B-E7A160E8AA94}"/>
              </a:ext>
            </a:extLst>
          </p:cNvPr>
          <p:cNvSpPr>
            <a:spLocks noGrp="1"/>
          </p:cNvSpPr>
          <p:nvPr>
            <p:ph type="sldNum" sz="quarter" idx="12"/>
          </p:nvPr>
        </p:nvSpPr>
        <p:spPr/>
        <p:txBody>
          <a:bodyPr/>
          <a:lstStyle/>
          <a:p>
            <a:fld id="{A0D64592-83DC-4ADC-9522-B2BB24E63AEF}" type="slidenum">
              <a:rPr lang="en-IN" smtClean="0"/>
              <a:t>24</a:t>
            </a:fld>
            <a:endParaRPr lang="en-IN"/>
          </a:p>
        </p:txBody>
      </p:sp>
    </p:spTree>
    <p:extLst>
      <p:ext uri="{BB962C8B-B14F-4D97-AF65-F5344CB8AC3E}">
        <p14:creationId xmlns:p14="http://schemas.microsoft.com/office/powerpoint/2010/main" val="335884499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7">
                                          <p:stCondLst>
                                            <p:cond delay="0"/>
                                          </p:stCondLst>
                                        </p:cTn>
                                        <p:tgtEl>
                                          <p:spTgt spid="2"/>
                                        </p:tgtEl>
                                      </p:cBhvr>
                                    </p:animEffect>
                                    <p:anim calcmode="lin" valueType="num">
                                      <p:cBhvr>
                                        <p:cTn id="8" dur="159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581"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581" tmFilter="0, 0; 0.125,0.2665; 0.25,0.4; 0.375,0.465; 0.5,0.5;  0.625,0.535; 0.75,0.6; 0.875,0.7335; 1,1">
                                          <p:stCondLst>
                                            <p:cond delay="581"/>
                                          </p:stCondLst>
                                        </p:cTn>
                                        <p:tgtEl>
                                          <p:spTgt spid="2"/>
                                        </p:tgtEl>
                                        <p:attrNameLst>
                                          <p:attrName>ppt_y</p:attrName>
                                        </p:attrNameLst>
                                      </p:cBhvr>
                                      <p:tavLst>
                                        <p:tav tm="0" fmla="#ppt_y-sin(pi*$)/9">
                                          <p:val>
                                            <p:fltVal val="0"/>
                                          </p:val>
                                        </p:tav>
                                        <p:tav tm="100000">
                                          <p:val>
                                            <p:fltVal val="1"/>
                                          </p:val>
                                        </p:tav>
                                      </p:tavLst>
                                    </p:anim>
                                    <p:anim calcmode="lin" valueType="num">
                                      <p:cBhvr>
                                        <p:cTn id="11" dur="291" tmFilter="0, 0; 0.125,0.2665; 0.25,0.4; 0.375,0.465; 0.5,0.5;  0.625,0.535; 0.75,0.6; 0.875,0.7335; 1,1">
                                          <p:stCondLst>
                                            <p:cond delay="1159"/>
                                          </p:stCondLst>
                                        </p:cTn>
                                        <p:tgtEl>
                                          <p:spTgt spid="2"/>
                                        </p:tgtEl>
                                        <p:attrNameLst>
                                          <p:attrName>ppt_y</p:attrName>
                                        </p:attrNameLst>
                                      </p:cBhvr>
                                      <p:tavLst>
                                        <p:tav tm="0" fmla="#ppt_y-sin(pi*$)/27">
                                          <p:val>
                                            <p:fltVal val="0"/>
                                          </p:val>
                                        </p:tav>
                                        <p:tav tm="100000">
                                          <p:val>
                                            <p:fltVal val="1"/>
                                          </p:val>
                                        </p:tav>
                                      </p:tavLst>
                                    </p:anim>
                                    <p:anim calcmode="lin" valueType="num">
                                      <p:cBhvr>
                                        <p:cTn id="12" dur="144" tmFilter="0, 0; 0.125,0.2665; 0.25,0.4; 0.375,0.465; 0.5,0.5;  0.625,0.535; 0.75,0.6; 0.875,0.7335; 1,1">
                                          <p:stCondLst>
                                            <p:cond delay="1449"/>
                                          </p:stCondLst>
                                        </p:cTn>
                                        <p:tgtEl>
                                          <p:spTgt spid="2"/>
                                        </p:tgtEl>
                                        <p:attrNameLst>
                                          <p:attrName>ppt_y</p:attrName>
                                        </p:attrNameLst>
                                      </p:cBhvr>
                                      <p:tavLst>
                                        <p:tav tm="0" fmla="#ppt_y-sin(pi*$)/81">
                                          <p:val>
                                            <p:fltVal val="0"/>
                                          </p:val>
                                        </p:tav>
                                        <p:tav tm="100000">
                                          <p:val>
                                            <p:fltVal val="1"/>
                                          </p:val>
                                        </p:tav>
                                      </p:tavLst>
                                    </p:anim>
                                    <p:animScale>
                                      <p:cBhvr>
                                        <p:cTn id="13" dur="23">
                                          <p:stCondLst>
                                            <p:cond delay="569"/>
                                          </p:stCondLst>
                                        </p:cTn>
                                        <p:tgtEl>
                                          <p:spTgt spid="2"/>
                                        </p:tgtEl>
                                      </p:cBhvr>
                                      <p:to x="100000" y="60000"/>
                                    </p:animScale>
                                    <p:animScale>
                                      <p:cBhvr>
                                        <p:cTn id="14" dur="145" decel="50000">
                                          <p:stCondLst>
                                            <p:cond delay="592"/>
                                          </p:stCondLst>
                                        </p:cTn>
                                        <p:tgtEl>
                                          <p:spTgt spid="2"/>
                                        </p:tgtEl>
                                      </p:cBhvr>
                                      <p:to x="100000" y="100000"/>
                                    </p:animScale>
                                    <p:animScale>
                                      <p:cBhvr>
                                        <p:cTn id="15" dur="23">
                                          <p:stCondLst>
                                            <p:cond delay="1148"/>
                                          </p:stCondLst>
                                        </p:cTn>
                                        <p:tgtEl>
                                          <p:spTgt spid="2"/>
                                        </p:tgtEl>
                                      </p:cBhvr>
                                      <p:to x="100000" y="80000"/>
                                    </p:animScale>
                                    <p:animScale>
                                      <p:cBhvr>
                                        <p:cTn id="16" dur="145" decel="50000">
                                          <p:stCondLst>
                                            <p:cond delay="1171"/>
                                          </p:stCondLst>
                                        </p:cTn>
                                        <p:tgtEl>
                                          <p:spTgt spid="2"/>
                                        </p:tgtEl>
                                      </p:cBhvr>
                                      <p:to x="100000" y="100000"/>
                                    </p:animScale>
                                    <p:animScale>
                                      <p:cBhvr>
                                        <p:cTn id="17" dur="23">
                                          <p:stCondLst>
                                            <p:cond delay="1437"/>
                                          </p:stCondLst>
                                        </p:cTn>
                                        <p:tgtEl>
                                          <p:spTgt spid="2"/>
                                        </p:tgtEl>
                                      </p:cBhvr>
                                      <p:to x="100000" y="90000"/>
                                    </p:animScale>
                                    <p:animScale>
                                      <p:cBhvr>
                                        <p:cTn id="18" dur="145" decel="50000">
                                          <p:stCondLst>
                                            <p:cond delay="1460"/>
                                          </p:stCondLst>
                                        </p:cTn>
                                        <p:tgtEl>
                                          <p:spTgt spid="2"/>
                                        </p:tgtEl>
                                      </p:cBhvr>
                                      <p:to x="100000" y="100000"/>
                                    </p:animScale>
                                    <p:animScale>
                                      <p:cBhvr>
                                        <p:cTn id="19" dur="23">
                                          <p:stCondLst>
                                            <p:cond delay="1582"/>
                                          </p:stCondLst>
                                        </p:cTn>
                                        <p:tgtEl>
                                          <p:spTgt spid="2"/>
                                        </p:tgtEl>
                                      </p:cBhvr>
                                      <p:to x="100000" y="95000"/>
                                    </p:animScale>
                                    <p:animScale>
                                      <p:cBhvr>
                                        <p:cTn id="20" dur="145" decel="50000">
                                          <p:stCondLst>
                                            <p:cond delay="1605"/>
                                          </p:stCondLst>
                                        </p:cTn>
                                        <p:tgtEl>
                                          <p:spTgt spid="2"/>
                                        </p:tgtEl>
                                      </p:cBhvr>
                                      <p:to x="100000" y="100000"/>
                                    </p:animScale>
                                  </p:childTnLst>
                                </p:cTn>
                              </p:par>
                              <p:par>
                                <p:cTn id="21" presetID="42"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750"/>
                                        <p:tgtEl>
                                          <p:spTgt spid="21"/>
                                        </p:tgtEl>
                                      </p:cBhvr>
                                    </p:animEffect>
                                    <p:anim calcmode="lin" valueType="num">
                                      <p:cBhvr>
                                        <p:cTn id="24" dur="750" fill="hold"/>
                                        <p:tgtEl>
                                          <p:spTgt spid="21"/>
                                        </p:tgtEl>
                                        <p:attrNameLst>
                                          <p:attrName>ppt_x</p:attrName>
                                        </p:attrNameLst>
                                      </p:cBhvr>
                                      <p:tavLst>
                                        <p:tav tm="0">
                                          <p:val>
                                            <p:strVal val="#ppt_x"/>
                                          </p:val>
                                        </p:tav>
                                        <p:tav tm="100000">
                                          <p:val>
                                            <p:strVal val="#ppt_x"/>
                                          </p:val>
                                        </p:tav>
                                      </p:tavLst>
                                    </p:anim>
                                    <p:anim calcmode="lin" valueType="num">
                                      <p:cBhvr>
                                        <p:cTn id="25"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21"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F9358D96-13D6-400C-B5CA-8A5990E20505}"/>
              </a:ext>
            </a:extLst>
          </p:cNvPr>
          <p:cNvSpPr txBox="1"/>
          <p:nvPr/>
        </p:nvSpPr>
        <p:spPr>
          <a:xfrm>
            <a:off x="3899141" y="2247648"/>
            <a:ext cx="7652780" cy="4473826"/>
          </a:xfrm>
          <a:prstGeom prst="rect">
            <a:avLst/>
          </a:prstGeom>
        </p:spPr>
        <p:txBody>
          <a:bodyPr vert="horz" lIns="91440" tIns="45720" rIns="91440" bIns="45720" rtlCol="0">
            <a:normAutofit/>
          </a:bodyPr>
          <a:lstStyle/>
          <a:p>
            <a:pPr marL="285750" indent="-228600" algn="just">
              <a:lnSpc>
                <a:spcPct val="90000"/>
              </a:lnSpc>
              <a:spcAft>
                <a:spcPts val="600"/>
              </a:spcAft>
              <a:buFont typeface="Arial" panose="020B0604020202020204" pitchFamily="34" charset="0"/>
              <a:buChar char="•"/>
            </a:pPr>
            <a:r>
              <a:rPr lang="en-US" sz="2400" dirty="0"/>
              <a:t>An effective ICT tool for information dissemination.</a:t>
            </a:r>
          </a:p>
          <a:p>
            <a:pPr marL="285750" indent="-228600" algn="just">
              <a:lnSpc>
                <a:spcPct val="90000"/>
              </a:lnSpc>
              <a:spcAft>
                <a:spcPts val="600"/>
              </a:spcAft>
              <a:buFont typeface="Arial" panose="020B0604020202020204" pitchFamily="34" charset="0"/>
              <a:buChar char="•"/>
            </a:pPr>
            <a:r>
              <a:rPr lang="en-US" sz="2400" dirty="0"/>
              <a:t>E</a:t>
            </a:r>
            <a:r>
              <a:rPr lang="en-US" sz="2400" dirty="0">
                <a:effectLst/>
              </a:rPr>
              <a:t>asy to access information through mobile, affordability, instant and convenient service delivery. </a:t>
            </a:r>
          </a:p>
          <a:p>
            <a:pPr marL="285750" indent="-228600" algn="just">
              <a:lnSpc>
                <a:spcPct val="90000"/>
              </a:lnSpc>
              <a:spcAft>
                <a:spcPts val="600"/>
              </a:spcAft>
              <a:buFont typeface="Arial" panose="020B0604020202020204" pitchFamily="34" charset="0"/>
              <a:buChar char="•"/>
            </a:pPr>
            <a:r>
              <a:rPr lang="en-US" sz="2400" dirty="0"/>
              <a:t>I</a:t>
            </a:r>
            <a:r>
              <a:rPr lang="en-US" sz="2400" dirty="0">
                <a:effectLst/>
              </a:rPr>
              <a:t>nformation on various dairy related activities are available at any point of time on through various apps.</a:t>
            </a:r>
          </a:p>
          <a:p>
            <a:pPr marL="285750" indent="-228600" algn="just">
              <a:lnSpc>
                <a:spcPct val="90000"/>
              </a:lnSpc>
              <a:spcAft>
                <a:spcPts val="600"/>
              </a:spcAft>
              <a:buFont typeface="Arial" panose="020B0604020202020204" pitchFamily="34" charset="0"/>
              <a:buChar char="•"/>
            </a:pPr>
            <a:r>
              <a:rPr lang="en-US" sz="2400" dirty="0">
                <a:effectLst/>
              </a:rPr>
              <a:t> The market connectivity is also improved with the visibility of the potential buyers and sellers in the locality with an opportunity to develop direct contacts.</a:t>
            </a:r>
            <a:r>
              <a:rPr lang="en-US" sz="2400" dirty="0"/>
              <a:t> </a:t>
            </a:r>
          </a:p>
          <a:p>
            <a:pPr marL="285750" indent="-228600" algn="just">
              <a:lnSpc>
                <a:spcPct val="90000"/>
              </a:lnSpc>
              <a:spcAft>
                <a:spcPts val="600"/>
              </a:spcAft>
              <a:buFont typeface="Arial" panose="020B0604020202020204" pitchFamily="34" charset="0"/>
              <a:buChar char="•"/>
            </a:pPr>
            <a:r>
              <a:rPr lang="en-US" sz="2400" dirty="0"/>
              <a:t>The available information is compiled and very well organized that farmer does not have to waste time for searching the information.</a:t>
            </a:r>
            <a:endParaRPr lang="en-US" sz="2400" dirty="0">
              <a:effectLst/>
            </a:endParaRPr>
          </a:p>
        </p:txBody>
      </p:sp>
      <p:pic>
        <p:nvPicPr>
          <p:cNvPr id="28" name="Picture 27" descr="Mobile device with apps">
            <a:extLst>
              <a:ext uri="{FF2B5EF4-FFF2-40B4-BE49-F238E27FC236}">
                <a16:creationId xmlns:a16="http://schemas.microsoft.com/office/drawing/2014/main" id="{617C0DB8-ED44-A4B1-0B19-E76F4F2E9E27}"/>
              </a:ext>
            </a:extLst>
          </p:cNvPr>
          <p:cNvPicPr>
            <a:picLocks noChangeAspect="1"/>
          </p:cNvPicPr>
          <p:nvPr/>
        </p:nvPicPr>
        <p:blipFill rotWithShape="1">
          <a:blip r:embed="rId2"/>
          <a:srcRect l="50833" r="11146"/>
          <a:stretch/>
        </p:blipFill>
        <p:spPr>
          <a:xfrm>
            <a:off x="185057" y="619785"/>
            <a:ext cx="3291388" cy="5736565"/>
          </a:xfrm>
          <a:prstGeom prst="rect">
            <a:avLst/>
          </a:prstGeom>
          <a:effectLst/>
        </p:spPr>
      </p:pic>
      <p:cxnSp>
        <p:nvCxnSpPr>
          <p:cNvPr id="37" name="Straight Connector 3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5669F"/>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C38F4C6-48F5-46AF-A5B6-426B3331B401}"/>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A0D64592-83DC-4ADC-9522-B2BB24E63AEF}" type="slidenum">
              <a:rPr lang="en-US" smtClean="0">
                <a:solidFill>
                  <a:prstClr val="black">
                    <a:tint val="75000"/>
                  </a:prstClr>
                </a:solidFill>
                <a:latin typeface="Calibri" panose="020F0502020204030204"/>
              </a:rPr>
              <a:pPr>
                <a:spcAft>
                  <a:spcPts val="600"/>
                </a:spcAft>
                <a:defRPr/>
              </a:pPr>
              <a:t>25</a:t>
            </a:fld>
            <a:endParaRPr lang="en-US">
              <a:solidFill>
                <a:prstClr val="black">
                  <a:tint val="75000"/>
                </a:prstClr>
              </a:solidFill>
              <a:latin typeface="Calibri" panose="020F0502020204030204"/>
            </a:endParaRPr>
          </a:p>
        </p:txBody>
      </p:sp>
      <p:sp>
        <p:nvSpPr>
          <p:cNvPr id="26" name="TextBox 3">
            <a:extLst>
              <a:ext uri="{FF2B5EF4-FFF2-40B4-BE49-F238E27FC236}">
                <a16:creationId xmlns:a16="http://schemas.microsoft.com/office/drawing/2014/main" id="{A644046C-FDE2-45E1-B467-643B26ADD51E}"/>
              </a:ext>
            </a:extLst>
          </p:cNvPr>
          <p:cNvSpPr txBox="1"/>
          <p:nvPr/>
        </p:nvSpPr>
        <p:spPr>
          <a:xfrm>
            <a:off x="3744687" y="2314808"/>
            <a:ext cx="8262256" cy="3909012"/>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endParaRPr lang="en-US" sz="2400" dirty="0"/>
          </a:p>
        </p:txBody>
      </p:sp>
      <p:sp>
        <p:nvSpPr>
          <p:cNvPr id="6" name="Rectangle: Rounded Corners 5">
            <a:extLst>
              <a:ext uri="{FF2B5EF4-FFF2-40B4-BE49-F238E27FC236}">
                <a16:creationId xmlns:a16="http://schemas.microsoft.com/office/drawing/2014/main" id="{85A5948D-61BE-4D54-BF1D-54D3B1CD5D32}"/>
              </a:ext>
            </a:extLst>
          </p:cNvPr>
          <p:cNvSpPr/>
          <p:nvPr/>
        </p:nvSpPr>
        <p:spPr>
          <a:xfrm>
            <a:off x="4063042" y="923026"/>
            <a:ext cx="7488879" cy="8798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Advantages of mobile apps in dairy sector</a:t>
            </a:r>
            <a:endParaRPr lang="en-IN" sz="2800" dirty="0"/>
          </a:p>
        </p:txBody>
      </p:sp>
    </p:spTree>
    <p:extLst>
      <p:ext uri="{BB962C8B-B14F-4D97-AF65-F5344CB8AC3E}">
        <p14:creationId xmlns:p14="http://schemas.microsoft.com/office/powerpoint/2010/main" val="324420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ppt_x"/>
                                          </p:val>
                                        </p:tav>
                                        <p:tav tm="100000">
                                          <p:val>
                                            <p:strVal val="#ppt_x"/>
                                          </p:val>
                                        </p:tav>
                                      </p:tavLst>
                                    </p:anim>
                                    <p:anim calcmode="lin" valueType="num">
                                      <p:cBhvr additive="base">
                                        <p:cTn id="13" dur="75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ppt_x"/>
                                          </p:val>
                                        </p:tav>
                                        <p:tav tm="100000">
                                          <p:val>
                                            <p:strVal val="#ppt_x"/>
                                          </p:val>
                                        </p:tav>
                                      </p:tavLst>
                                    </p:anim>
                                    <p:anim calcmode="lin" valueType="num">
                                      <p:cBhvr additive="base">
                                        <p:cTn id="17"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Mobile device with apps">
            <a:extLst>
              <a:ext uri="{FF2B5EF4-FFF2-40B4-BE49-F238E27FC236}">
                <a16:creationId xmlns:a16="http://schemas.microsoft.com/office/drawing/2014/main" id="{617C0DB8-ED44-A4B1-0B19-E76F4F2E9E27}"/>
              </a:ext>
            </a:extLst>
          </p:cNvPr>
          <p:cNvPicPr>
            <a:picLocks noChangeAspect="1"/>
          </p:cNvPicPr>
          <p:nvPr/>
        </p:nvPicPr>
        <p:blipFill rotWithShape="1">
          <a:blip r:embed="rId2"/>
          <a:srcRect t="9091" r="9091"/>
          <a:stretch/>
        </p:blipFill>
        <p:spPr>
          <a:xfrm>
            <a:off x="20" y="10"/>
            <a:ext cx="12191980" cy="6857990"/>
          </a:xfrm>
          <a:prstGeom prst="rect">
            <a:avLst/>
          </a:prstGeom>
        </p:spPr>
      </p:pic>
      <p:sp>
        <p:nvSpPr>
          <p:cNvPr id="37" name="Rectangle 36">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3">
            <a:extLst>
              <a:ext uri="{FF2B5EF4-FFF2-40B4-BE49-F238E27FC236}">
                <a16:creationId xmlns:a16="http://schemas.microsoft.com/office/drawing/2014/main" id="{A644046C-FDE2-45E1-B467-643B26ADD51E}"/>
              </a:ext>
            </a:extLst>
          </p:cNvPr>
          <p:cNvSpPr txBox="1"/>
          <p:nvPr/>
        </p:nvSpPr>
        <p:spPr>
          <a:xfrm>
            <a:off x="594109" y="1733909"/>
            <a:ext cx="6712465" cy="4484010"/>
          </a:xfrm>
          <a:prstGeom prst="rect">
            <a:avLst/>
          </a:prstGeom>
        </p:spPr>
        <p:txBody>
          <a:bodyPr vert="horz" lIns="91440" tIns="45720" rIns="91440" bIns="45720" rtlCol="0">
            <a:noAutofit/>
          </a:bodyPr>
          <a:lstStyle/>
          <a:p>
            <a:pPr marL="285750" indent="-228600" algn="just">
              <a:lnSpc>
                <a:spcPct val="90000"/>
              </a:lnSpc>
              <a:spcAft>
                <a:spcPts val="600"/>
              </a:spcAft>
              <a:buFont typeface="Arial" panose="020B0604020202020204" pitchFamily="34" charset="0"/>
              <a:buChar char="•"/>
            </a:pPr>
            <a:r>
              <a:rPr lang="en-US" sz="2400" dirty="0"/>
              <a:t>Lack of e-illiteracy among farmers</a:t>
            </a:r>
          </a:p>
          <a:p>
            <a:pPr marL="285750" indent="-228600" algn="just">
              <a:lnSpc>
                <a:spcPct val="90000"/>
              </a:lnSpc>
              <a:spcAft>
                <a:spcPts val="600"/>
              </a:spcAft>
              <a:buFont typeface="Arial" panose="020B0604020202020204" pitchFamily="34" charset="0"/>
              <a:buChar char="•"/>
            </a:pPr>
            <a:r>
              <a:rPr lang="en-US" sz="2400" dirty="0"/>
              <a:t>Wherever the information is dynamic in nature, like market prices of various products, advisory services, the mobile app requires internet connectivity to fetch the real-time data.</a:t>
            </a:r>
          </a:p>
          <a:p>
            <a:pPr marL="285750" indent="-228600" algn="just">
              <a:lnSpc>
                <a:spcPct val="90000"/>
              </a:lnSpc>
              <a:spcAft>
                <a:spcPts val="600"/>
              </a:spcAft>
              <a:buFont typeface="Arial" panose="020B0604020202020204" pitchFamily="34" charset="0"/>
              <a:buChar char="•"/>
            </a:pPr>
            <a:r>
              <a:rPr lang="en-US" sz="2400" dirty="0"/>
              <a:t> Diversity in languages, even if the best applications do not support regional languages, it reduces the acceptability and popularity among farmers</a:t>
            </a:r>
          </a:p>
          <a:p>
            <a:pPr marL="285750" indent="-228600" algn="just">
              <a:lnSpc>
                <a:spcPct val="90000"/>
              </a:lnSpc>
              <a:spcAft>
                <a:spcPts val="600"/>
              </a:spcAft>
              <a:buFont typeface="Arial" panose="020B0604020202020204" pitchFamily="34" charset="0"/>
              <a:buChar char="•"/>
            </a:pPr>
            <a:r>
              <a:rPr lang="en-US" sz="2400" dirty="0"/>
              <a:t> At times, due to network issues and technical glitches, farmers could not get the updated and complete information. </a:t>
            </a:r>
          </a:p>
        </p:txBody>
      </p:sp>
      <p:sp>
        <p:nvSpPr>
          <p:cNvPr id="2" name="Slide Number Placeholder 1">
            <a:extLst>
              <a:ext uri="{FF2B5EF4-FFF2-40B4-BE49-F238E27FC236}">
                <a16:creationId xmlns:a16="http://schemas.microsoft.com/office/drawing/2014/main" id="{1C38F4C6-48F5-46AF-A5B6-426B3331B40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A0D64592-83DC-4ADC-9522-B2BB24E63AEF}" type="slidenum">
              <a:rPr lang="en-US">
                <a:solidFill>
                  <a:srgbClr val="FFFFFF"/>
                </a:solidFill>
                <a:latin typeface="Calibri" panose="020F0502020204030204"/>
              </a:rPr>
              <a:pPr>
                <a:spcAft>
                  <a:spcPts val="600"/>
                </a:spcAft>
                <a:defRPr/>
              </a:pPr>
              <a:t>26</a:t>
            </a:fld>
            <a:endParaRPr lang="en-US">
              <a:solidFill>
                <a:srgbClr val="FFFFFF"/>
              </a:solidFill>
              <a:latin typeface="Calibri" panose="020F0502020204030204"/>
            </a:endParaRPr>
          </a:p>
        </p:txBody>
      </p:sp>
      <p:sp>
        <p:nvSpPr>
          <p:cNvPr id="4" name="Rectangle: Rounded Corners 3">
            <a:extLst>
              <a:ext uri="{FF2B5EF4-FFF2-40B4-BE49-F238E27FC236}">
                <a16:creationId xmlns:a16="http://schemas.microsoft.com/office/drawing/2014/main" id="{3A87893F-29D5-4EAE-9E76-3CEA44A23285}"/>
              </a:ext>
            </a:extLst>
          </p:cNvPr>
          <p:cNvSpPr/>
          <p:nvPr/>
        </p:nvSpPr>
        <p:spPr>
          <a:xfrm>
            <a:off x="828136" y="629728"/>
            <a:ext cx="6159260" cy="95753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spcAft>
                <a:spcPts val="600"/>
              </a:spcAft>
            </a:pPr>
            <a:r>
              <a:rPr lang="en-US" sz="2800" b="1" dirty="0">
                <a:solidFill>
                  <a:schemeClr val="tx1"/>
                </a:solidFill>
                <a:latin typeface="+mj-lt"/>
                <a:ea typeface="+mj-ea"/>
                <a:cs typeface="+mj-cs"/>
              </a:rPr>
              <a:t>Disadvantages of mobile apps in dairy sector</a:t>
            </a:r>
          </a:p>
        </p:txBody>
      </p:sp>
    </p:spTree>
    <p:extLst>
      <p:ext uri="{BB962C8B-B14F-4D97-AF65-F5344CB8AC3E}">
        <p14:creationId xmlns:p14="http://schemas.microsoft.com/office/powerpoint/2010/main" val="303483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3">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5">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F2C1F72-87BF-4E2E-BE45-1997EE7A8A19}"/>
              </a:ext>
            </a:extLst>
          </p:cNvPr>
          <p:cNvSpPr txBox="1"/>
          <p:nvPr/>
        </p:nvSpPr>
        <p:spPr>
          <a:xfrm>
            <a:off x="1127208" y="857251"/>
            <a:ext cx="4747280" cy="3098061"/>
          </a:xfrm>
          <a:prstGeom prst="rect">
            <a:avLst/>
          </a:prstGeom>
        </p:spPr>
        <p:txBody>
          <a:bodyPr vert="horz" lIns="91440" tIns="45720" rIns="91440" bIns="45720" rtlCol="0" anchor="b">
            <a:normAutofit/>
          </a:bodyPr>
          <a:lstStyle/>
          <a:p>
            <a:pPr indent="-228600" algn="ctr">
              <a:lnSpc>
                <a:spcPct val="90000"/>
              </a:lnSpc>
              <a:spcBef>
                <a:spcPct val="0"/>
              </a:spcBef>
              <a:spcAft>
                <a:spcPts val="600"/>
              </a:spcAft>
            </a:pPr>
            <a:r>
              <a:rPr lang="en-US" sz="5400" kern="1200" dirty="0">
                <a:solidFill>
                  <a:srgbClr val="FFFFFF"/>
                </a:solidFill>
                <a:latin typeface="+mj-lt"/>
                <a:ea typeface="+mj-ea"/>
                <a:cs typeface="+mj-cs"/>
              </a:rPr>
              <a:t>Mobile Apps in Dairy sector</a:t>
            </a:r>
          </a:p>
        </p:txBody>
      </p:sp>
      <p:sp>
        <p:nvSpPr>
          <p:cNvPr id="52" name="Rectangle 51">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28" descr="Smart Phone">
            <a:extLst>
              <a:ext uri="{FF2B5EF4-FFF2-40B4-BE49-F238E27FC236}">
                <a16:creationId xmlns:a16="http://schemas.microsoft.com/office/drawing/2014/main" id="{1D653AE7-2FB9-9461-1C7F-BA032EC60A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1874" y="2108877"/>
            <a:ext cx="2654533" cy="2654533"/>
          </a:xfrm>
          <a:prstGeom prst="rect">
            <a:avLst/>
          </a:prstGeom>
        </p:spPr>
      </p:pic>
      <p:sp>
        <p:nvSpPr>
          <p:cNvPr id="2" name="Slide Number Placeholder 1">
            <a:extLst>
              <a:ext uri="{FF2B5EF4-FFF2-40B4-BE49-F238E27FC236}">
                <a16:creationId xmlns:a16="http://schemas.microsoft.com/office/drawing/2014/main" id="{3F323852-B343-4CA7-A628-33C80258E4AB}"/>
              </a:ext>
            </a:extLst>
          </p:cNvPr>
          <p:cNvSpPr>
            <a:spLocks noGrp="1"/>
          </p:cNvSpPr>
          <p:nvPr>
            <p:ph type="sldNum" sz="quarter" idx="12"/>
          </p:nvPr>
        </p:nvSpPr>
        <p:spPr/>
        <p:txBody>
          <a:bodyPr/>
          <a:lstStyle/>
          <a:p>
            <a:fld id="{A0D64592-83DC-4ADC-9522-B2BB24E63AEF}" type="slidenum">
              <a:rPr lang="en-IN" smtClean="0"/>
              <a:t>27</a:t>
            </a:fld>
            <a:endParaRPr lang="en-IN"/>
          </a:p>
        </p:txBody>
      </p:sp>
    </p:spTree>
    <p:extLst>
      <p:ext uri="{BB962C8B-B14F-4D97-AF65-F5344CB8AC3E}">
        <p14:creationId xmlns:p14="http://schemas.microsoft.com/office/powerpoint/2010/main" val="66098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39"/>
                                        </p:tgtEl>
                                        <p:attrNameLst>
                                          <p:attrName>style.visibility</p:attrName>
                                        </p:attrNameLst>
                                      </p:cBhvr>
                                      <p:to>
                                        <p:strVal val="visible"/>
                                      </p:to>
                                    </p:set>
                                    <p:animEffect transition="in" filter="fade">
                                      <p:cBhvr>
                                        <p:cTn id="7" dur="7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pany name&#10;&#10;Description automatically generated">
            <a:extLst>
              <a:ext uri="{FF2B5EF4-FFF2-40B4-BE49-F238E27FC236}">
                <a16:creationId xmlns:a16="http://schemas.microsoft.com/office/drawing/2014/main" id="{85C81322-BDC3-499E-A15A-EEC3326D7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498" y="390197"/>
            <a:ext cx="8580880" cy="6030310"/>
          </a:xfrm>
          <a:prstGeom prst="rect">
            <a:avLst/>
          </a:prstGeom>
        </p:spPr>
      </p:pic>
      <p:sp>
        <p:nvSpPr>
          <p:cNvPr id="2" name="Slide Number Placeholder 1">
            <a:extLst>
              <a:ext uri="{FF2B5EF4-FFF2-40B4-BE49-F238E27FC236}">
                <a16:creationId xmlns:a16="http://schemas.microsoft.com/office/drawing/2014/main" id="{6EAE9825-C3FA-4352-9153-8A2B064DD90B}"/>
              </a:ext>
            </a:extLst>
          </p:cNvPr>
          <p:cNvSpPr>
            <a:spLocks noGrp="1"/>
          </p:cNvSpPr>
          <p:nvPr>
            <p:ph type="sldNum" sz="quarter" idx="12"/>
          </p:nvPr>
        </p:nvSpPr>
        <p:spPr/>
        <p:txBody>
          <a:bodyPr/>
          <a:lstStyle/>
          <a:p>
            <a:fld id="{A0D64592-83DC-4ADC-9522-B2BB24E63AEF}" type="slidenum">
              <a:rPr lang="en-IN" smtClean="0"/>
              <a:t>28</a:t>
            </a:fld>
            <a:endParaRPr lang="en-IN"/>
          </a:p>
        </p:txBody>
      </p:sp>
    </p:spTree>
    <p:extLst>
      <p:ext uri="{BB962C8B-B14F-4D97-AF65-F5344CB8AC3E}">
        <p14:creationId xmlns:p14="http://schemas.microsoft.com/office/powerpoint/2010/main" val="233010082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131B2B2E-0C8E-4E49-8388-3DB298078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560" y="599090"/>
            <a:ext cx="8580880" cy="5927834"/>
          </a:xfrm>
          <a:prstGeom prst="rect">
            <a:avLst/>
          </a:prstGeom>
        </p:spPr>
      </p:pic>
      <p:sp>
        <p:nvSpPr>
          <p:cNvPr id="2" name="Slide Number Placeholder 1">
            <a:extLst>
              <a:ext uri="{FF2B5EF4-FFF2-40B4-BE49-F238E27FC236}">
                <a16:creationId xmlns:a16="http://schemas.microsoft.com/office/drawing/2014/main" id="{DE61F604-B7C0-470F-B080-3038D4C29515}"/>
              </a:ext>
            </a:extLst>
          </p:cNvPr>
          <p:cNvSpPr>
            <a:spLocks noGrp="1"/>
          </p:cNvSpPr>
          <p:nvPr>
            <p:ph type="sldNum" sz="quarter" idx="12"/>
          </p:nvPr>
        </p:nvSpPr>
        <p:spPr/>
        <p:txBody>
          <a:bodyPr/>
          <a:lstStyle/>
          <a:p>
            <a:fld id="{A0D64592-83DC-4ADC-9522-B2BB24E63AEF}" type="slidenum">
              <a:rPr lang="en-IN" smtClean="0"/>
              <a:t>29</a:t>
            </a:fld>
            <a:endParaRPr lang="en-IN"/>
          </a:p>
        </p:txBody>
      </p:sp>
    </p:spTree>
    <p:extLst>
      <p:ext uri="{BB962C8B-B14F-4D97-AF65-F5344CB8AC3E}">
        <p14:creationId xmlns:p14="http://schemas.microsoft.com/office/powerpoint/2010/main" val="3970415345"/>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8" name="Rectangle 9">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1">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3">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5" name="Straight Connector 14">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19">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1" name="Oval 20">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27">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29">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1" name="Straight Connector 30">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4" name="Rectangle 35">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37">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9" name="Straight Connector 38">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3DCB7E5A-2515-4D04-8B00-8F798897D267}"/>
              </a:ext>
            </a:extLst>
          </p:cNvPr>
          <p:cNvSpPr txBox="1"/>
          <p:nvPr/>
        </p:nvSpPr>
        <p:spPr>
          <a:xfrm>
            <a:off x="630936" y="495992"/>
            <a:ext cx="4195140" cy="5638831"/>
          </a:xfrm>
          <a:prstGeom prst="rect">
            <a:avLst/>
          </a:prstGeom>
          <a:no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nSpc>
                <a:spcPct val="90000"/>
              </a:lnSpc>
              <a:spcBef>
                <a:spcPct val="0"/>
              </a:spcBef>
              <a:spcAft>
                <a:spcPts val="600"/>
              </a:spcAft>
            </a:pPr>
            <a:r>
              <a:rPr lang="en-US" sz="4800" kern="1200" dirty="0">
                <a:solidFill>
                  <a:schemeClr val="tx1"/>
                </a:solidFill>
                <a:latin typeface="+mj-lt"/>
                <a:ea typeface="+mj-ea"/>
                <a:cs typeface="+mj-cs"/>
              </a:rPr>
              <a:t>Flow of presentation</a:t>
            </a:r>
          </a:p>
        </p:txBody>
      </p:sp>
      <p:graphicFrame>
        <p:nvGraphicFramePr>
          <p:cNvPr id="56" name="TextBox 3">
            <a:extLst>
              <a:ext uri="{FF2B5EF4-FFF2-40B4-BE49-F238E27FC236}">
                <a16:creationId xmlns:a16="http://schemas.microsoft.com/office/drawing/2014/main" id="{7AE44136-6A9B-C209-33C5-178E8E88B638}"/>
              </a:ext>
            </a:extLst>
          </p:cNvPr>
          <p:cNvGraphicFramePr/>
          <p:nvPr>
            <p:extLst>
              <p:ext uri="{D42A27DB-BD31-4B8C-83A1-F6EECF244321}">
                <p14:modId xmlns:p14="http://schemas.microsoft.com/office/powerpoint/2010/main" val="2003646692"/>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674E97FC-A94A-4567-8051-A541835B0696}"/>
              </a:ext>
            </a:extLst>
          </p:cNvPr>
          <p:cNvSpPr>
            <a:spLocks noGrp="1"/>
          </p:cNvSpPr>
          <p:nvPr>
            <p:ph type="sldNum" sz="quarter" idx="12"/>
          </p:nvPr>
        </p:nvSpPr>
        <p:spPr/>
        <p:txBody>
          <a:bodyPr/>
          <a:lstStyle/>
          <a:p>
            <a:fld id="{A0D64592-83DC-4ADC-9522-B2BB24E63AEF}" type="slidenum">
              <a:rPr lang="en-IN" smtClean="0"/>
              <a:t>3</a:t>
            </a:fld>
            <a:endParaRPr lang="en-IN"/>
          </a:p>
        </p:txBody>
      </p:sp>
    </p:spTree>
    <p:extLst>
      <p:ext uri="{BB962C8B-B14F-4D97-AF65-F5344CB8AC3E}">
        <p14:creationId xmlns:p14="http://schemas.microsoft.com/office/powerpoint/2010/main" val="37338878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1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dhesive notes on glass wall">
            <a:extLst>
              <a:ext uri="{FF2B5EF4-FFF2-40B4-BE49-F238E27FC236}">
                <a16:creationId xmlns:a16="http://schemas.microsoft.com/office/drawing/2014/main" id="{E73DDEDC-ED53-1721-339A-DD7F3DF172B0}"/>
              </a:ext>
            </a:extLst>
          </p:cNvPr>
          <p:cNvPicPr>
            <a:picLocks noChangeAspect="1"/>
          </p:cNvPicPr>
          <p:nvPr/>
        </p:nvPicPr>
        <p:blipFill rotWithShape="1">
          <a:blip r:embed="rId2"/>
          <a:srcRect l="2692" t="23391" r="6399"/>
          <a:stretch/>
        </p:blipFill>
        <p:spPr>
          <a:xfrm>
            <a:off x="20" y="10"/>
            <a:ext cx="12191981" cy="6857990"/>
          </a:xfrm>
          <a:prstGeom prst="rect">
            <a:avLst/>
          </a:prstGeom>
        </p:spPr>
      </p:pic>
      <p:sp>
        <p:nvSpPr>
          <p:cNvPr id="39" name="Rectangle 1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BE5B1C3-8F7D-4DA5-8C02-0806A0A23E11}"/>
              </a:ext>
            </a:extLst>
          </p:cNvPr>
          <p:cNvSpPr txBox="1"/>
          <p:nvPr/>
        </p:nvSpPr>
        <p:spPr>
          <a:xfrm>
            <a:off x="404553" y="3091928"/>
            <a:ext cx="907856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dirty="0">
                <a:latin typeface="+mj-lt"/>
                <a:ea typeface="+mj-ea"/>
                <a:cs typeface="+mj-cs"/>
              </a:rPr>
              <a:t>Classification of Dairy Apps based on its Utility</a:t>
            </a:r>
          </a:p>
        </p:txBody>
      </p:sp>
      <p:sp>
        <p:nvSpPr>
          <p:cNvPr id="40" name="Rectangle: Rounded Corners 2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0D12EF8-A374-415E-B9FB-44B1BA311F9D}"/>
              </a:ext>
            </a:extLst>
          </p:cNvPr>
          <p:cNvSpPr>
            <a:spLocks noGrp="1"/>
          </p:cNvSpPr>
          <p:nvPr>
            <p:ph type="sldNum" sz="quarter" idx="12"/>
          </p:nvPr>
        </p:nvSpPr>
        <p:spPr/>
        <p:txBody>
          <a:bodyPr/>
          <a:lstStyle/>
          <a:p>
            <a:fld id="{A0D64592-83DC-4ADC-9522-B2BB24E63AEF}" type="slidenum">
              <a:rPr lang="en-IN" smtClean="0"/>
              <a:t>30</a:t>
            </a:fld>
            <a:endParaRPr lang="en-IN"/>
          </a:p>
        </p:txBody>
      </p:sp>
    </p:spTree>
    <p:extLst>
      <p:ext uri="{BB962C8B-B14F-4D97-AF65-F5344CB8AC3E}">
        <p14:creationId xmlns:p14="http://schemas.microsoft.com/office/powerpoint/2010/main" val="41458490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41C6723-40C9-43F0-AA3D-9BE9336D5CC4}"/>
              </a:ext>
            </a:extLst>
          </p:cNvPr>
          <p:cNvSpPr>
            <a:spLocks noGrp="1"/>
          </p:cNvSpPr>
          <p:nvPr>
            <p:ph type="sldNum" sz="quarter" idx="12"/>
          </p:nvPr>
        </p:nvSpPr>
        <p:spPr>
          <a:xfrm>
            <a:off x="11704320" y="6455664"/>
            <a:ext cx="448056" cy="365125"/>
          </a:xfrm>
        </p:spPr>
        <p:txBody>
          <a:bodyPr vert="horz" lIns="91440" tIns="45720" rIns="91440" bIns="45720" rtlCol="0">
            <a:normAutofit/>
          </a:bodyPr>
          <a:lstStyle/>
          <a:p>
            <a:pPr>
              <a:spcAft>
                <a:spcPts val="600"/>
              </a:spcAft>
            </a:pPr>
            <a:fld id="{A0D64592-83DC-4ADC-9522-B2BB24E63AEF}" type="slidenum">
              <a:rPr lang="en-US" sz="1100">
                <a:solidFill>
                  <a:srgbClr val="FFFFFF"/>
                </a:solidFill>
              </a:rPr>
              <a:pPr>
                <a:spcAft>
                  <a:spcPts val="600"/>
                </a:spcAft>
              </a:pPr>
              <a:t>31</a:t>
            </a:fld>
            <a:endParaRPr lang="en-US" sz="1100">
              <a:solidFill>
                <a:srgbClr val="FFFFFF"/>
              </a:solidFill>
            </a:endParaRPr>
          </a:p>
        </p:txBody>
      </p:sp>
      <p:graphicFrame>
        <p:nvGraphicFramePr>
          <p:cNvPr id="7" name="TextBox 4">
            <a:extLst>
              <a:ext uri="{FF2B5EF4-FFF2-40B4-BE49-F238E27FC236}">
                <a16:creationId xmlns:a16="http://schemas.microsoft.com/office/drawing/2014/main" id="{37C9139B-2C68-0AB8-A9D0-866970798FA9}"/>
              </a:ext>
            </a:extLst>
          </p:cNvPr>
          <p:cNvGraphicFramePr/>
          <p:nvPr>
            <p:extLst>
              <p:ext uri="{D42A27DB-BD31-4B8C-83A1-F6EECF244321}">
                <p14:modId xmlns:p14="http://schemas.microsoft.com/office/powerpoint/2010/main" val="3985913155"/>
              </p:ext>
            </p:extLst>
          </p:nvPr>
        </p:nvGraphicFramePr>
        <p:xfrm>
          <a:off x="838200" y="122511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6311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91401DC-7AF6-42FA-BE31-CF773B6C8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0"/>
            <a:ext cx="12188952" cy="6858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Text&#10;&#10;Description automatically generated">
            <a:extLst>
              <a:ext uri="{FF2B5EF4-FFF2-40B4-BE49-F238E27FC236}">
                <a16:creationId xmlns:a16="http://schemas.microsoft.com/office/drawing/2014/main" id="{24613C4D-853F-4AD5-9DC1-7165899B280B}"/>
              </a:ext>
            </a:extLst>
          </p:cNvPr>
          <p:cNvPicPr>
            <a:picLocks noChangeAspect="1"/>
          </p:cNvPicPr>
          <p:nvPr/>
        </p:nvPicPr>
        <p:blipFill rotWithShape="1">
          <a:blip r:embed="rId2">
            <a:extLst>
              <a:ext uri="{28A0092B-C50C-407E-A947-70E740481C1C}">
                <a14:useLocalDpi xmlns:a14="http://schemas.microsoft.com/office/drawing/2010/main" val="0"/>
              </a:ext>
            </a:extLst>
          </a:blip>
          <a:srcRect r="18276"/>
          <a:stretch/>
        </p:blipFill>
        <p:spPr>
          <a:xfrm>
            <a:off x="-49037" y="593383"/>
            <a:ext cx="3953410" cy="1052154"/>
          </a:xfrm>
          <a:prstGeom prst="rect">
            <a:avLst/>
          </a:prstGeom>
        </p:spPr>
      </p:pic>
      <p:pic>
        <p:nvPicPr>
          <p:cNvPr id="5" name="Picture 4" descr="Text&#10;&#10;Description automatically generated">
            <a:extLst>
              <a:ext uri="{FF2B5EF4-FFF2-40B4-BE49-F238E27FC236}">
                <a16:creationId xmlns:a16="http://schemas.microsoft.com/office/drawing/2014/main" id="{E0E988C6-78B9-4E07-B43C-B4457E5B0BB8}"/>
              </a:ext>
            </a:extLst>
          </p:cNvPr>
          <p:cNvPicPr>
            <a:picLocks noChangeAspect="1"/>
          </p:cNvPicPr>
          <p:nvPr/>
        </p:nvPicPr>
        <p:blipFill rotWithShape="1">
          <a:blip r:embed="rId3">
            <a:extLst>
              <a:ext uri="{28A0092B-C50C-407E-A947-70E740481C1C}">
                <a14:useLocalDpi xmlns:a14="http://schemas.microsoft.com/office/drawing/2010/main" val="0"/>
              </a:ext>
            </a:extLst>
          </a:blip>
          <a:srcRect r="15111"/>
          <a:stretch/>
        </p:blipFill>
        <p:spPr>
          <a:xfrm>
            <a:off x="107897" y="2945498"/>
            <a:ext cx="3741798" cy="1168902"/>
          </a:xfrm>
          <a:prstGeom prst="rect">
            <a:avLst/>
          </a:prstGeom>
        </p:spPr>
      </p:pic>
      <p:pic>
        <p:nvPicPr>
          <p:cNvPr id="27" name="Picture 26" descr="Text&#10;&#10;Description automatically generated">
            <a:extLst>
              <a:ext uri="{FF2B5EF4-FFF2-40B4-BE49-F238E27FC236}">
                <a16:creationId xmlns:a16="http://schemas.microsoft.com/office/drawing/2014/main" id="{218E266A-9E93-4341-82BE-5EE00ABBEC62}"/>
              </a:ext>
            </a:extLst>
          </p:cNvPr>
          <p:cNvPicPr>
            <a:picLocks noChangeAspect="1"/>
          </p:cNvPicPr>
          <p:nvPr/>
        </p:nvPicPr>
        <p:blipFill rotWithShape="1">
          <a:blip r:embed="rId4">
            <a:extLst>
              <a:ext uri="{28A0092B-C50C-407E-A947-70E740481C1C}">
                <a14:useLocalDpi xmlns:a14="http://schemas.microsoft.com/office/drawing/2010/main" val="0"/>
              </a:ext>
            </a:extLst>
          </a:blip>
          <a:srcRect r="14501"/>
          <a:stretch/>
        </p:blipFill>
        <p:spPr>
          <a:xfrm>
            <a:off x="8180689" y="681038"/>
            <a:ext cx="3826045" cy="917362"/>
          </a:xfrm>
          <a:prstGeom prst="rect">
            <a:avLst/>
          </a:prstGeom>
        </p:spPr>
      </p:pic>
      <p:pic>
        <p:nvPicPr>
          <p:cNvPr id="9" name="Picture 8" descr="Text&#10;&#10;Description automatically generated">
            <a:extLst>
              <a:ext uri="{FF2B5EF4-FFF2-40B4-BE49-F238E27FC236}">
                <a16:creationId xmlns:a16="http://schemas.microsoft.com/office/drawing/2014/main" id="{7065B393-6F9E-4BD6-815F-DD2DD00495DD}"/>
              </a:ext>
            </a:extLst>
          </p:cNvPr>
          <p:cNvPicPr>
            <a:picLocks noChangeAspect="1"/>
          </p:cNvPicPr>
          <p:nvPr/>
        </p:nvPicPr>
        <p:blipFill rotWithShape="1">
          <a:blip r:embed="rId5">
            <a:extLst>
              <a:ext uri="{28A0092B-C50C-407E-A947-70E740481C1C}">
                <a14:useLocalDpi xmlns:a14="http://schemas.microsoft.com/office/drawing/2010/main" val="0"/>
              </a:ext>
            </a:extLst>
          </a:blip>
          <a:srcRect l="3995" r="12843"/>
          <a:stretch/>
        </p:blipFill>
        <p:spPr>
          <a:xfrm>
            <a:off x="-8009" y="5028697"/>
            <a:ext cx="3871353" cy="1148263"/>
          </a:xfrm>
          <a:prstGeom prst="rect">
            <a:avLst/>
          </a:prstGeom>
        </p:spPr>
      </p:pic>
      <p:sp>
        <p:nvSpPr>
          <p:cNvPr id="36" name="Rectangle 35">
            <a:extLst>
              <a:ext uri="{FF2B5EF4-FFF2-40B4-BE49-F238E27FC236}">
                <a16:creationId xmlns:a16="http://schemas.microsoft.com/office/drawing/2014/main" id="{2B7203F0-D9CB-4774-B9D4-B3AB625DF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A88CB8AF-5631-45C6-BFEC-971C4D6E5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F2EA1AF-73AB-4FCB-B4EE-0E42E7250F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A18FBF-6157-4210-BEF2-9A6C31FA89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3C9CCA8-3CEC-4CD0-A624-A701C61251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pic>
        <p:nvPicPr>
          <p:cNvPr id="41" name="Picture 40" descr="Text&#10;&#10;Description automatically generated with low confidence">
            <a:extLst>
              <a:ext uri="{FF2B5EF4-FFF2-40B4-BE49-F238E27FC236}">
                <a16:creationId xmlns:a16="http://schemas.microsoft.com/office/drawing/2014/main" id="{8322D04C-AFC3-4C61-B5D4-45722EA1E628}"/>
              </a:ext>
            </a:extLst>
          </p:cNvPr>
          <p:cNvPicPr>
            <a:picLocks noChangeAspect="1"/>
          </p:cNvPicPr>
          <p:nvPr/>
        </p:nvPicPr>
        <p:blipFill rotWithShape="1">
          <a:blip r:embed="rId6">
            <a:extLst>
              <a:ext uri="{28A0092B-C50C-407E-A947-70E740481C1C}">
                <a14:useLocalDpi xmlns:a14="http://schemas.microsoft.com/office/drawing/2010/main" val="0"/>
              </a:ext>
            </a:extLst>
          </a:blip>
          <a:srcRect r="26510"/>
          <a:stretch/>
        </p:blipFill>
        <p:spPr>
          <a:xfrm>
            <a:off x="4235397" y="701362"/>
            <a:ext cx="3579667" cy="998539"/>
          </a:xfrm>
          <a:prstGeom prst="rect">
            <a:avLst/>
          </a:prstGeom>
        </p:spPr>
      </p:pic>
      <p:sp>
        <p:nvSpPr>
          <p:cNvPr id="33" name="TextBox 32">
            <a:extLst>
              <a:ext uri="{FF2B5EF4-FFF2-40B4-BE49-F238E27FC236}">
                <a16:creationId xmlns:a16="http://schemas.microsoft.com/office/drawing/2014/main" id="{689A58FE-0E7A-4A40-BE42-1C5D1C77AECE}"/>
              </a:ext>
            </a:extLst>
          </p:cNvPr>
          <p:cNvSpPr txBox="1"/>
          <p:nvPr/>
        </p:nvSpPr>
        <p:spPr>
          <a:xfrm>
            <a:off x="4113357" y="2344790"/>
            <a:ext cx="8019758" cy="44846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IN" dirty="0"/>
          </a:p>
        </p:txBody>
      </p:sp>
      <p:pic>
        <p:nvPicPr>
          <p:cNvPr id="37" name="Picture 36" descr="A picture containing cow, bovine, black, mammal&#10;&#10;Description automatically generated">
            <a:extLst>
              <a:ext uri="{FF2B5EF4-FFF2-40B4-BE49-F238E27FC236}">
                <a16:creationId xmlns:a16="http://schemas.microsoft.com/office/drawing/2014/main" id="{70AEA7DE-BE7B-406D-92DA-80621DF2BCB6}"/>
              </a:ext>
            </a:extLst>
          </p:cNvPr>
          <p:cNvPicPr>
            <a:picLocks noChangeAspect="1"/>
          </p:cNvPicPr>
          <p:nvPr/>
        </p:nvPicPr>
        <p:blipFill>
          <a:blip r:embed="rId7">
            <a:alphaModFix amt="41000"/>
            <a:extLst>
              <a:ext uri="{28A0092B-C50C-407E-A947-70E740481C1C}">
                <a14:useLocalDpi xmlns:a14="http://schemas.microsoft.com/office/drawing/2010/main" val="0"/>
              </a:ext>
            </a:extLst>
          </a:blip>
          <a:stretch>
            <a:fillRect/>
          </a:stretch>
        </p:blipFill>
        <p:spPr>
          <a:xfrm>
            <a:off x="5652294" y="3671839"/>
            <a:ext cx="5446630" cy="3003331"/>
          </a:xfrm>
          <a:prstGeom prst="rect">
            <a:avLst/>
          </a:prstGeom>
        </p:spPr>
      </p:pic>
      <p:sp>
        <p:nvSpPr>
          <p:cNvPr id="39" name="TextBox 38">
            <a:extLst>
              <a:ext uri="{FF2B5EF4-FFF2-40B4-BE49-F238E27FC236}">
                <a16:creationId xmlns:a16="http://schemas.microsoft.com/office/drawing/2014/main" id="{E46D623D-091B-46BF-A1E2-BD71B52D8B34}"/>
              </a:ext>
            </a:extLst>
          </p:cNvPr>
          <p:cNvSpPr txBox="1"/>
          <p:nvPr/>
        </p:nvSpPr>
        <p:spPr>
          <a:xfrm>
            <a:off x="4855779" y="2751083"/>
            <a:ext cx="7078718"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chemeClr val="bg1"/>
                </a:solidFill>
              </a:rPr>
              <a:t>Apps related to Balanced ration and cattle feed</a:t>
            </a:r>
            <a:endParaRPr lang="en-IN" sz="2800" dirty="0">
              <a:solidFill>
                <a:schemeClr val="bg1"/>
              </a:solidFill>
            </a:endParaRPr>
          </a:p>
        </p:txBody>
      </p:sp>
      <p:sp>
        <p:nvSpPr>
          <p:cNvPr id="2" name="Slide Number Placeholder 1">
            <a:extLst>
              <a:ext uri="{FF2B5EF4-FFF2-40B4-BE49-F238E27FC236}">
                <a16:creationId xmlns:a16="http://schemas.microsoft.com/office/drawing/2014/main" id="{6440AAED-155E-4D0D-8D38-86E5DB22578C}"/>
              </a:ext>
            </a:extLst>
          </p:cNvPr>
          <p:cNvSpPr>
            <a:spLocks noGrp="1"/>
          </p:cNvSpPr>
          <p:nvPr>
            <p:ph type="sldNum" sz="quarter" idx="12"/>
          </p:nvPr>
        </p:nvSpPr>
        <p:spPr/>
        <p:txBody>
          <a:bodyPr/>
          <a:lstStyle/>
          <a:p>
            <a:fld id="{A0D64592-83DC-4ADC-9522-B2BB24E63AEF}" type="slidenum">
              <a:rPr lang="en-IN" smtClean="0"/>
              <a:t>32</a:t>
            </a:fld>
            <a:endParaRPr lang="en-IN"/>
          </a:p>
        </p:txBody>
      </p:sp>
    </p:spTree>
    <p:extLst>
      <p:ext uri="{BB962C8B-B14F-4D97-AF65-F5344CB8AC3E}">
        <p14:creationId xmlns:p14="http://schemas.microsoft.com/office/powerpoint/2010/main" val="2476765269"/>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90"/>
                                          </p:val>
                                        </p:tav>
                                        <p:tav tm="100000">
                                          <p:val>
                                            <p:fltVal val="0"/>
                                          </p:val>
                                        </p:tav>
                                      </p:tavLst>
                                    </p:anim>
                                    <p:animEffect transition="in" filter="fade">
                                      <p:cBhvr>
                                        <p:cTn id="1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3D2DCC3-0FA5-4FF9-A680-2368C8C9EFAA}"/>
              </a:ext>
            </a:extLst>
          </p:cNvPr>
          <p:cNvSpPr txBox="1"/>
          <p:nvPr/>
        </p:nvSpPr>
        <p:spPr>
          <a:xfrm>
            <a:off x="643467" y="1782981"/>
            <a:ext cx="10905066" cy="4393982"/>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endParaRPr lang="en-US" sz="2400" dirty="0"/>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A9F483A4-AFBB-4832-B197-A258BA88DEC2}"/>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A0D64592-83DC-4ADC-9522-B2BB24E63AEF}" type="slidenum">
              <a:rPr lang="en-US" smtClean="0"/>
              <a:pPr>
                <a:spcAft>
                  <a:spcPts val="600"/>
                </a:spcAft>
              </a:pPr>
              <a:t>33</a:t>
            </a:fld>
            <a:endParaRPr lang="en-US"/>
          </a:p>
        </p:txBody>
      </p:sp>
      <p:sp>
        <p:nvSpPr>
          <p:cNvPr id="14" name="TextBox 13">
            <a:extLst>
              <a:ext uri="{FF2B5EF4-FFF2-40B4-BE49-F238E27FC236}">
                <a16:creationId xmlns:a16="http://schemas.microsoft.com/office/drawing/2014/main" id="{90AD0AF9-92DD-4864-A68D-DAA939CE1E68}"/>
              </a:ext>
            </a:extLst>
          </p:cNvPr>
          <p:cNvSpPr txBox="1"/>
          <p:nvPr/>
        </p:nvSpPr>
        <p:spPr>
          <a:xfrm>
            <a:off x="853234" y="1954683"/>
            <a:ext cx="7257320" cy="3913059"/>
          </a:xfrm>
          <a:prstGeom prst="rect">
            <a:avLst/>
          </a:prstGeom>
          <a:noFill/>
        </p:spPr>
        <p:txBody>
          <a:bodyPr wrap="square">
            <a:spAutoFit/>
          </a:bodyPr>
          <a:lstStyle/>
          <a:p>
            <a:pPr marL="342900" indent="-342900" algn="just" eaLnBrk="0" fontAlgn="base" hangingPunct="0">
              <a:lnSpc>
                <a:spcPct val="150000"/>
              </a:lnSpc>
              <a:spcBef>
                <a:spcPct val="0"/>
              </a:spcBef>
              <a:spcAft>
                <a:spcPct val="0"/>
              </a:spcAft>
              <a:buFont typeface="Wingdings" panose="05000000000000000000" pitchFamily="2" charset="2"/>
              <a:buChar char="ü"/>
            </a:pPr>
            <a:r>
              <a:rPr kumimoji="0" lang="en-US" altLang="en-US" sz="2400" b="0" i="0" u="none" strike="noStrike" cap="none" normalizeH="0" baseline="0" dirty="0">
                <a:ln>
                  <a:noFill/>
                </a:ln>
                <a:solidFill>
                  <a:srgbClr val="000000"/>
                </a:solidFill>
                <a:effectLst/>
                <a:cs typeface="Open Sans" panose="020B0606030504020204" pitchFamily="34" charset="0"/>
              </a:rPr>
              <a:t>The mobile application, named '</a:t>
            </a:r>
            <a:r>
              <a:rPr kumimoji="0" lang="en-US" altLang="en-US" sz="2400" b="0" i="0" u="none" strike="noStrike" cap="none" normalizeH="0" baseline="0" dirty="0" err="1">
                <a:ln>
                  <a:noFill/>
                </a:ln>
                <a:solidFill>
                  <a:srgbClr val="000000"/>
                </a:solidFill>
                <a:effectLst/>
                <a:cs typeface="Open Sans" panose="020B0606030504020204" pitchFamily="34" charset="0"/>
              </a:rPr>
              <a:t>Pashu</a:t>
            </a:r>
            <a:r>
              <a:rPr kumimoji="0" lang="en-US" altLang="en-US" sz="2400" b="0" i="0" u="none" strike="noStrike" cap="none" normalizeH="0" baseline="0" dirty="0">
                <a:ln>
                  <a:noFill/>
                </a:ln>
                <a:solidFill>
                  <a:srgbClr val="000000"/>
                </a:solidFill>
                <a:effectLst/>
                <a:cs typeface="Open Sans" panose="020B0606030504020204" pitchFamily="34" charset="0"/>
              </a:rPr>
              <a:t> </a:t>
            </a:r>
            <a:r>
              <a:rPr kumimoji="0" lang="en-US" altLang="en-US" sz="2400" b="0" i="0" u="none" strike="noStrike" cap="none" normalizeH="0" baseline="0" dirty="0" err="1">
                <a:ln>
                  <a:noFill/>
                </a:ln>
                <a:solidFill>
                  <a:srgbClr val="000000"/>
                </a:solidFill>
                <a:effectLst/>
                <a:cs typeface="Open Sans" panose="020B0606030504020204" pitchFamily="34" charset="0"/>
              </a:rPr>
              <a:t>Poshan</a:t>
            </a:r>
            <a:r>
              <a:rPr kumimoji="0" lang="en-US" altLang="en-US" sz="2400" b="0" i="0" u="none" strike="noStrike" cap="none" normalizeH="0" baseline="0" dirty="0">
                <a:ln>
                  <a:noFill/>
                </a:ln>
                <a:solidFill>
                  <a:srgbClr val="000000"/>
                </a:solidFill>
                <a:effectLst/>
                <a:cs typeface="Open Sans" panose="020B0606030504020204" pitchFamily="34" charset="0"/>
              </a:rPr>
              <a:t>', was launched by National Dairy Development Board (NDDB) in association with the  Union Agriculture Minister Radha Mohan Singh.</a:t>
            </a:r>
            <a:endParaRPr kumimoji="0" lang="en-US" altLang="en-US" sz="2400" b="0" i="0" u="none" strike="noStrike" cap="none" normalizeH="0" baseline="0" dirty="0">
              <a:ln>
                <a:noFill/>
              </a:ln>
              <a:solidFill>
                <a:schemeClr val="tx1"/>
              </a:solidFill>
              <a:effectLst/>
            </a:endParaRP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US" altLang="en-US" sz="2400" b="0" i="0" u="none" strike="noStrike" cap="none" normalizeH="0" baseline="0" dirty="0">
                <a:ln>
                  <a:noFill/>
                </a:ln>
                <a:solidFill>
                  <a:srgbClr val="000000"/>
                </a:solidFill>
                <a:effectLst/>
                <a:cs typeface="Open Sans" panose="020B0606030504020204" pitchFamily="34" charset="0"/>
              </a:rPr>
              <a:t>It is a mobile application that will recommend  balanced diet for cows and buffaloes to boost farmers income by raising milk yield and cutting feed cost.</a:t>
            </a:r>
            <a:endParaRPr kumimoji="0" lang="en-US" altLang="en-US" sz="2400" b="0" i="0" u="none" strike="noStrike" cap="none" normalizeH="0" baseline="0" dirty="0">
              <a:ln>
                <a:noFill/>
              </a:ln>
              <a:solidFill>
                <a:schemeClr val="tx1"/>
              </a:solidFill>
              <a:effectLst/>
            </a:endParaRPr>
          </a:p>
        </p:txBody>
      </p:sp>
      <p:pic>
        <p:nvPicPr>
          <p:cNvPr id="16" name="Picture 15" descr="A picture containing text, mammal&#10;&#10;Description automatically generated">
            <a:extLst>
              <a:ext uri="{FF2B5EF4-FFF2-40B4-BE49-F238E27FC236}">
                <a16:creationId xmlns:a16="http://schemas.microsoft.com/office/drawing/2014/main" id="{F6E71E46-A7D9-45BB-83ED-8BF44186610C}"/>
              </a:ext>
            </a:extLst>
          </p:cNvPr>
          <p:cNvPicPr>
            <a:picLocks noChangeAspect="1"/>
          </p:cNvPicPr>
          <p:nvPr/>
        </p:nvPicPr>
        <p:blipFill rotWithShape="1">
          <a:blip r:embed="rId2">
            <a:extLst>
              <a:ext uri="{28A0092B-C50C-407E-A947-70E740481C1C}">
                <a14:useLocalDpi xmlns:a14="http://schemas.microsoft.com/office/drawing/2010/main" val="0"/>
              </a:ext>
            </a:extLst>
          </a:blip>
          <a:srcRect l="6905" t="1905" r="4239"/>
          <a:stretch/>
        </p:blipFill>
        <p:spPr>
          <a:xfrm>
            <a:off x="8410905" y="2175642"/>
            <a:ext cx="3019813" cy="3231930"/>
          </a:xfrm>
          <a:prstGeom prst="rect">
            <a:avLst/>
          </a:prstGeom>
        </p:spPr>
      </p:pic>
      <p:sp>
        <p:nvSpPr>
          <p:cNvPr id="18" name="TextBox 17">
            <a:extLst>
              <a:ext uri="{FF2B5EF4-FFF2-40B4-BE49-F238E27FC236}">
                <a16:creationId xmlns:a16="http://schemas.microsoft.com/office/drawing/2014/main" id="{43B66F4A-121D-449D-866B-92F521C0E65C}"/>
              </a:ext>
            </a:extLst>
          </p:cNvPr>
          <p:cNvSpPr txBox="1"/>
          <p:nvPr/>
        </p:nvSpPr>
        <p:spPr>
          <a:xfrm>
            <a:off x="3126170" y="955667"/>
            <a:ext cx="6285843"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IN" sz="3200" b="0" i="0" dirty="0" err="1">
                <a:solidFill>
                  <a:srgbClr val="181818"/>
                </a:solidFill>
                <a:effectLst/>
              </a:rPr>
              <a:t>Pashu</a:t>
            </a:r>
            <a:r>
              <a:rPr lang="en-IN" sz="3200" b="0" i="0" dirty="0">
                <a:solidFill>
                  <a:srgbClr val="181818"/>
                </a:solidFill>
                <a:effectLst/>
              </a:rPr>
              <a:t> </a:t>
            </a:r>
            <a:r>
              <a:rPr lang="en-IN" sz="3200" b="0" i="0" dirty="0" err="1">
                <a:solidFill>
                  <a:srgbClr val="181818"/>
                </a:solidFill>
                <a:effectLst/>
              </a:rPr>
              <a:t>Poshan</a:t>
            </a:r>
            <a:r>
              <a:rPr lang="en-IN" sz="3200" b="0" i="0" dirty="0">
                <a:solidFill>
                  <a:srgbClr val="181818"/>
                </a:solidFill>
                <a:effectLst/>
              </a:rPr>
              <a:t> (Ration Balancer) app</a:t>
            </a:r>
          </a:p>
        </p:txBody>
      </p:sp>
    </p:spTree>
    <p:extLst>
      <p:ext uri="{BB962C8B-B14F-4D97-AF65-F5344CB8AC3E}">
        <p14:creationId xmlns:p14="http://schemas.microsoft.com/office/powerpoint/2010/main" val="4010050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5">
            <a:extLst>
              <a:ext uri="{FF2B5EF4-FFF2-40B4-BE49-F238E27FC236}">
                <a16:creationId xmlns:a16="http://schemas.microsoft.com/office/drawing/2014/main" id="{83D2DCC3-0FA5-4FF9-A680-2368C8C9EFAA}"/>
              </a:ext>
            </a:extLst>
          </p:cNvPr>
          <p:cNvSpPr txBox="1"/>
          <p:nvPr/>
        </p:nvSpPr>
        <p:spPr>
          <a:xfrm>
            <a:off x="507030" y="689325"/>
            <a:ext cx="5452531" cy="5703570"/>
          </a:xfrm>
          <a:prstGeom prst="rect">
            <a:avLst/>
          </a:prstGeom>
        </p:spPr>
        <p:txBody>
          <a:bodyPr vert="horz" lIns="91440" tIns="45720" rIns="91440" bIns="45720" rtlCol="0">
            <a:normAutofit/>
          </a:bodyPr>
          <a:lstStyle/>
          <a:p>
            <a:pPr marL="114300" indent="-342900" algn="just">
              <a:lnSpc>
                <a:spcPct val="110000"/>
              </a:lnSpc>
              <a:spcAft>
                <a:spcPts val="1800"/>
              </a:spcAft>
              <a:buFont typeface="Wingdings" panose="05000000000000000000" pitchFamily="2" charset="2"/>
              <a:buChar char="ü"/>
            </a:pPr>
            <a:r>
              <a:rPr kumimoji="0" lang="en-US" altLang="en-US" sz="2400" b="0" i="0" u="none" strike="noStrike" cap="none" normalizeH="0" baseline="0" dirty="0">
                <a:ln>
                  <a:noFill/>
                </a:ln>
                <a:effectLst/>
              </a:rPr>
              <a:t>The application, which will be available on both web and android platforms, can be accessed by registering on the INAPH portal (</a:t>
            </a:r>
            <a:r>
              <a:rPr kumimoji="0" lang="en-US" altLang="en-US" sz="2400" b="0" i="0" u="none" strike="noStrike" cap="none" normalizeH="0" baseline="0" dirty="0">
                <a:ln>
                  <a:noFill/>
                </a:ln>
                <a:effectLst/>
                <a:hlinkClick r:id="rId2"/>
              </a:rPr>
              <a:t>http://inaph.Nddb.Coop</a:t>
            </a:r>
            <a:r>
              <a:rPr kumimoji="0" lang="en-US" altLang="en-US" sz="2400" b="0" i="0" u="none" strike="noStrike" cap="none" normalizeH="0" baseline="0" dirty="0">
                <a:ln>
                  <a:noFill/>
                </a:ln>
                <a:effectLst/>
              </a:rPr>
              <a:t>).</a:t>
            </a:r>
          </a:p>
          <a:p>
            <a:pPr marL="114300" indent="-342900" algn="just">
              <a:lnSpc>
                <a:spcPct val="110000"/>
              </a:lnSpc>
              <a:spcAft>
                <a:spcPts val="1800"/>
              </a:spcAft>
              <a:buFont typeface="Wingdings" panose="05000000000000000000" pitchFamily="2" charset="2"/>
              <a:buChar char="ü"/>
            </a:pPr>
            <a:r>
              <a:rPr kumimoji="0" lang="en-US" altLang="en-US" sz="2400" b="0" i="0" u="none" strike="noStrike" cap="none" normalizeH="0" baseline="0" dirty="0">
                <a:ln>
                  <a:noFill/>
                </a:ln>
                <a:effectLst/>
              </a:rPr>
              <a:t>To use this application, the farmer needs to provide complete animal profile, which includes</a:t>
            </a:r>
          </a:p>
          <a:p>
            <a:pPr lvl="1" indent="-228600" algn="just">
              <a:lnSpc>
                <a:spcPct val="110000"/>
              </a:lnSpc>
              <a:spcAft>
                <a:spcPts val="600"/>
              </a:spcAft>
              <a:buFont typeface="Arial" panose="020B0604020202020204" pitchFamily="34" charset="0"/>
              <a:buChar char="•"/>
            </a:pPr>
            <a:r>
              <a:rPr kumimoji="0" lang="en-US" altLang="en-US" sz="2400" b="0" i="0" u="none" strike="noStrike" cap="none" normalizeH="0" baseline="0" dirty="0">
                <a:ln>
                  <a:noFill/>
                </a:ln>
                <a:effectLst/>
              </a:rPr>
              <a:t>breed,</a:t>
            </a:r>
          </a:p>
          <a:p>
            <a:pPr lvl="1" indent="-228600" algn="just">
              <a:lnSpc>
                <a:spcPct val="110000"/>
              </a:lnSpc>
              <a:spcAft>
                <a:spcPts val="600"/>
              </a:spcAft>
              <a:buFont typeface="Arial" panose="020B0604020202020204" pitchFamily="34" charset="0"/>
              <a:buChar char="•"/>
            </a:pPr>
            <a:r>
              <a:rPr kumimoji="0" lang="en-US" altLang="en-US" sz="2400" b="0" i="0" u="none" strike="noStrike" cap="none" normalizeH="0" baseline="0" dirty="0">
                <a:ln>
                  <a:noFill/>
                </a:ln>
                <a:effectLst/>
              </a:rPr>
              <a:t> age,</a:t>
            </a:r>
          </a:p>
          <a:p>
            <a:pPr lvl="1" indent="-228600" algn="just">
              <a:lnSpc>
                <a:spcPct val="110000"/>
              </a:lnSpc>
              <a:spcAft>
                <a:spcPts val="600"/>
              </a:spcAft>
              <a:buFont typeface="Arial" panose="020B0604020202020204" pitchFamily="34" charset="0"/>
              <a:buChar char="•"/>
            </a:pPr>
            <a:r>
              <a:rPr kumimoji="0" lang="en-US" altLang="en-US" sz="2400" b="0" i="0" u="none" strike="noStrike" cap="none" normalizeH="0" baseline="0" dirty="0">
                <a:ln>
                  <a:noFill/>
                </a:ln>
                <a:effectLst/>
              </a:rPr>
              <a:t> animal identification number, </a:t>
            </a:r>
          </a:p>
          <a:p>
            <a:pPr lvl="1" indent="-228600" algn="just">
              <a:lnSpc>
                <a:spcPct val="110000"/>
              </a:lnSpc>
              <a:spcAft>
                <a:spcPts val="600"/>
              </a:spcAft>
              <a:buFont typeface="Arial" panose="020B0604020202020204" pitchFamily="34" charset="0"/>
              <a:buChar char="•"/>
            </a:pPr>
            <a:r>
              <a:rPr kumimoji="0" lang="en-US" altLang="en-US" sz="2400" b="0" i="0" u="none" strike="noStrike" cap="none" normalizeH="0" baseline="0" dirty="0">
                <a:ln>
                  <a:noFill/>
                </a:ln>
                <a:effectLst/>
              </a:rPr>
              <a:t>milk production quantity,</a:t>
            </a:r>
          </a:p>
          <a:p>
            <a:pPr lvl="1" indent="-228600" algn="just">
              <a:lnSpc>
                <a:spcPct val="110000"/>
              </a:lnSpc>
              <a:spcAft>
                <a:spcPts val="600"/>
              </a:spcAft>
              <a:buFont typeface="Arial" panose="020B0604020202020204" pitchFamily="34" charset="0"/>
              <a:buChar char="•"/>
            </a:pPr>
            <a:r>
              <a:rPr kumimoji="0" lang="en-US" altLang="en-US" sz="2400" b="0" i="0" u="none" strike="noStrike" cap="none" normalizeH="0" baseline="0" dirty="0">
                <a:ln>
                  <a:noFill/>
                </a:ln>
                <a:effectLst/>
              </a:rPr>
              <a:t> fat content in milk.</a:t>
            </a:r>
          </a:p>
        </p:txBody>
      </p:sp>
      <p:grpSp>
        <p:nvGrpSpPr>
          <p:cNvPr id="39" name="Group 3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40" name="Isosceles Triangle 3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44" name="Rectangle 4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A9F483A4-AFBB-4832-B197-A258BA88DEC2}"/>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A0D64592-83DC-4ADC-9522-B2BB24E63AEF}" type="slidenum">
              <a:rPr lang="en-US" smtClean="0"/>
              <a:pPr>
                <a:spcAft>
                  <a:spcPts val="600"/>
                </a:spcAft>
              </a:pPr>
              <a:t>34</a:t>
            </a:fld>
            <a:endParaRPr lang="en-US"/>
          </a:p>
        </p:txBody>
      </p:sp>
      <p:pic>
        <p:nvPicPr>
          <p:cNvPr id="54" name="Picture 53">
            <a:extLst>
              <a:ext uri="{FF2B5EF4-FFF2-40B4-BE49-F238E27FC236}">
                <a16:creationId xmlns:a16="http://schemas.microsoft.com/office/drawing/2014/main" id="{F8C1E82A-6A10-4725-BD08-BC8963FD93A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39000"/>
                    </a14:imgEffect>
                  </a14:imgLayer>
                </a14:imgProps>
              </a:ext>
            </a:extLst>
          </a:blip>
          <a:srcRect l="13684" t="8229" r="12323" b="1600"/>
          <a:stretch/>
        </p:blipFill>
        <p:spPr>
          <a:xfrm>
            <a:off x="6256227" y="465077"/>
            <a:ext cx="5608424" cy="5893313"/>
          </a:xfrm>
          <a:prstGeom prst="rect">
            <a:avLst/>
          </a:prstGeom>
        </p:spPr>
      </p:pic>
    </p:spTree>
    <p:extLst>
      <p:ext uri="{BB962C8B-B14F-4D97-AF65-F5344CB8AC3E}">
        <p14:creationId xmlns:p14="http://schemas.microsoft.com/office/powerpoint/2010/main" val="333195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07D41FF-1790-4656-B792-AA2843CFC54A}"/>
              </a:ext>
            </a:extLst>
          </p:cNvPr>
          <p:cNvSpPr txBox="1"/>
          <p:nvPr/>
        </p:nvSpPr>
        <p:spPr>
          <a:xfrm>
            <a:off x="571054" y="782316"/>
            <a:ext cx="11361974" cy="5574033"/>
          </a:xfrm>
          <a:prstGeom prst="rect">
            <a:avLst/>
          </a:prstGeom>
        </p:spPr>
        <p:txBody>
          <a:bodyPr vert="horz" lIns="91440" tIns="45720" rIns="91440" bIns="45720" rtlCol="0">
            <a:noAutofit/>
          </a:bodyPr>
          <a:lstStyle/>
          <a:p>
            <a:pPr marL="457200" marR="0" lvl="0" indent="-342900" algn="just" fontAlgn="base">
              <a:lnSpc>
                <a:spcPct val="150000"/>
              </a:lnSpc>
              <a:spcBef>
                <a:spcPct val="0"/>
              </a:spcBef>
              <a:spcAft>
                <a:spcPts val="600"/>
              </a:spcAft>
              <a:buClrTx/>
              <a:buSzTx/>
              <a:buFont typeface="Wingdings" panose="05000000000000000000" pitchFamily="2" charset="2"/>
              <a:buChar char="ü"/>
              <a:tabLst/>
            </a:pPr>
            <a:r>
              <a:rPr kumimoji="0" lang="en-US" altLang="en-US" sz="2400" b="0" i="0" u="none" strike="noStrike" cap="none" normalizeH="0" baseline="0" dirty="0">
                <a:ln>
                  <a:noFill/>
                </a:ln>
                <a:effectLst/>
              </a:rPr>
              <a:t>In a press meet , NDDB Chairman told reporters that as a </a:t>
            </a:r>
            <a:r>
              <a:rPr lang="en-US" altLang="en-US" sz="2400" dirty="0"/>
              <a:t>part of their experimental survey</a:t>
            </a:r>
            <a:endParaRPr kumimoji="0" lang="en-US" altLang="en-US" sz="2400" b="0" i="0" u="none" strike="noStrike" cap="none" normalizeH="0" baseline="0" dirty="0">
              <a:ln>
                <a:noFill/>
              </a:ln>
              <a:effectLst/>
            </a:endParaRPr>
          </a:p>
          <a:p>
            <a:pPr marL="800100" lvl="1" indent="-228600" algn="just" fontAlgn="base">
              <a:lnSpc>
                <a:spcPct val="150000"/>
              </a:lnSpc>
              <a:spcBef>
                <a:spcPct val="0"/>
              </a:spcBef>
              <a:spcAft>
                <a:spcPts val="600"/>
              </a:spcAft>
              <a:buFont typeface="Arial" panose="020B0604020202020204" pitchFamily="34" charset="0"/>
              <a:buChar char="•"/>
            </a:pPr>
            <a:r>
              <a:rPr kumimoji="0" lang="en-US" altLang="en-US" sz="2400" b="0" i="0" u="none" strike="noStrike" cap="none" normalizeH="0" baseline="0" dirty="0">
                <a:ln>
                  <a:noFill/>
                </a:ln>
                <a:effectLst/>
              </a:rPr>
              <a:t> “They have already collected profiles of 6 lakh milch animals in 40,000 villages and farmers feedback about the balanced feed and fodder for their cattle.</a:t>
            </a:r>
          </a:p>
          <a:p>
            <a:pPr marL="800100" lvl="1" indent="-228600" algn="just" fontAlgn="base">
              <a:lnSpc>
                <a:spcPct val="150000"/>
              </a:lnSpc>
              <a:spcBef>
                <a:spcPct val="0"/>
              </a:spcBef>
              <a:spcAft>
                <a:spcPts val="600"/>
              </a:spcAft>
              <a:buFont typeface="Arial" panose="020B0604020202020204" pitchFamily="34" charset="0"/>
              <a:buChar char="•"/>
            </a:pPr>
            <a:r>
              <a:rPr kumimoji="0" lang="en-US" altLang="en-US" sz="2400" b="0" i="0" u="none" strike="noStrike" cap="none" normalizeH="0" baseline="0" dirty="0">
                <a:ln>
                  <a:noFill/>
                </a:ln>
                <a:effectLst/>
              </a:rPr>
              <a:t>“App resulted in reducing the feed cost by Rs. 5-15 per animal per day and an average increase in milk production by 300 ml per animal per day</a:t>
            </a:r>
            <a:r>
              <a:rPr lang="en-US" altLang="en-US" sz="2400" dirty="0"/>
              <a:t>”.</a:t>
            </a:r>
            <a:endParaRPr kumimoji="0" lang="en-US" altLang="en-US" sz="2400" b="0" i="0" u="none" strike="noStrike" cap="none" normalizeH="0" baseline="0" dirty="0">
              <a:ln>
                <a:noFill/>
              </a:ln>
              <a:effectLst/>
            </a:endParaRPr>
          </a:p>
          <a:p>
            <a:pPr marL="342900" marR="0" lvl="0" indent="-228600" fontAlgn="base">
              <a:lnSpc>
                <a:spcPct val="15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effectLst/>
              </a:rPr>
              <a:t>App available at: </a:t>
            </a:r>
            <a:r>
              <a:rPr lang="en-US" sz="2200" dirty="0">
                <a:hlinkClick r:id="rId2"/>
              </a:rPr>
              <a:t>https://play.google.com/store/apps/details?id=coop.nddb.pashu_poshan&amp;hl=en_IN&amp;gl=US</a:t>
            </a:r>
            <a:endParaRPr lang="en-US" sz="2200"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A9F483A4-AFBB-4832-B197-A258BA88DEC2}"/>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A0D64592-83DC-4ADC-9522-B2BB24E63AEF}" type="slidenum">
              <a:rPr lang="en-US" smtClean="0"/>
              <a:pPr>
                <a:spcAft>
                  <a:spcPts val="600"/>
                </a:spcAft>
              </a:pPr>
              <a:t>35</a:t>
            </a:fld>
            <a:endParaRPr lang="en-US"/>
          </a:p>
        </p:txBody>
      </p:sp>
    </p:spTree>
    <p:extLst>
      <p:ext uri="{BB962C8B-B14F-4D97-AF65-F5344CB8AC3E}">
        <p14:creationId xmlns:p14="http://schemas.microsoft.com/office/powerpoint/2010/main" val="469090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6A1D32-B6C7-43F5-857E-A1667E270AA1}"/>
              </a:ext>
            </a:extLst>
          </p:cNvPr>
          <p:cNvSpPr>
            <a:spLocks noGrp="1"/>
          </p:cNvSpPr>
          <p:nvPr>
            <p:ph type="sldNum" sz="quarter" idx="12"/>
          </p:nvPr>
        </p:nvSpPr>
        <p:spPr/>
        <p:txBody>
          <a:bodyPr/>
          <a:lstStyle/>
          <a:p>
            <a:fld id="{A0D64592-83DC-4ADC-9522-B2BB24E63AEF}" type="slidenum">
              <a:rPr lang="en-IN" smtClean="0"/>
              <a:t>36</a:t>
            </a:fld>
            <a:endParaRPr lang="en-IN"/>
          </a:p>
        </p:txBody>
      </p:sp>
      <p:pic>
        <p:nvPicPr>
          <p:cNvPr id="6" name="Picture 5" descr="Icon&#10;&#10;Description automatically generated">
            <a:extLst>
              <a:ext uri="{FF2B5EF4-FFF2-40B4-BE49-F238E27FC236}">
                <a16:creationId xmlns:a16="http://schemas.microsoft.com/office/drawing/2014/main" id="{716C5FC8-6F84-4898-AF0E-1B87F7C77A37}"/>
              </a:ext>
            </a:extLst>
          </p:cNvPr>
          <p:cNvPicPr>
            <a:picLocks noChangeAspect="1"/>
          </p:cNvPicPr>
          <p:nvPr/>
        </p:nvPicPr>
        <p:blipFill rotWithShape="1">
          <a:blip r:embed="rId2">
            <a:extLst>
              <a:ext uri="{28A0092B-C50C-407E-A947-70E740481C1C}">
                <a14:useLocalDpi xmlns:a14="http://schemas.microsoft.com/office/drawing/2010/main" val="0"/>
              </a:ext>
            </a:extLst>
          </a:blip>
          <a:srcRect l="29394" t="6702" r="26928" b="14210"/>
          <a:stretch/>
        </p:blipFill>
        <p:spPr>
          <a:xfrm>
            <a:off x="3657599" y="-26289"/>
            <a:ext cx="4850868" cy="6947351"/>
          </a:xfrm>
          <a:prstGeom prst="rect">
            <a:avLst/>
          </a:prstGeom>
        </p:spPr>
      </p:pic>
      <p:pic>
        <p:nvPicPr>
          <p:cNvPr id="8" name="Picture 7" descr="A picture containing text, mammal&#10;&#10;Description automatically generated">
            <a:extLst>
              <a:ext uri="{FF2B5EF4-FFF2-40B4-BE49-F238E27FC236}">
                <a16:creationId xmlns:a16="http://schemas.microsoft.com/office/drawing/2014/main" id="{DFDE2324-78E8-4AFB-B612-424ACD643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4309" y="713557"/>
            <a:ext cx="4063401" cy="5537471"/>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8C2F333B-1F3C-42E1-B312-0BFE81C0AB99}"/>
              </a:ext>
            </a:extLst>
          </p:cNvPr>
          <p:cNvPicPr>
            <a:picLocks noChangeAspect="1"/>
          </p:cNvPicPr>
          <p:nvPr/>
        </p:nvPicPr>
        <p:blipFill rotWithShape="1">
          <a:blip r:embed="rId4">
            <a:extLst>
              <a:ext uri="{28A0092B-C50C-407E-A947-70E740481C1C}">
                <a14:useLocalDpi xmlns:a14="http://schemas.microsoft.com/office/drawing/2010/main" val="0"/>
              </a:ext>
            </a:extLst>
          </a:blip>
          <a:srcRect t="13907" b="9771"/>
          <a:stretch/>
        </p:blipFill>
        <p:spPr>
          <a:xfrm>
            <a:off x="4005916" y="713556"/>
            <a:ext cx="4100187" cy="5537471"/>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E2F3F616-4030-45BC-8134-2C4E30C2DDBF}"/>
              </a:ext>
            </a:extLst>
          </p:cNvPr>
          <p:cNvPicPr>
            <a:picLocks noChangeAspect="1"/>
          </p:cNvPicPr>
          <p:nvPr/>
        </p:nvPicPr>
        <p:blipFill rotWithShape="1">
          <a:blip r:embed="rId5">
            <a:extLst>
              <a:ext uri="{28A0092B-C50C-407E-A947-70E740481C1C}">
                <a14:useLocalDpi xmlns:a14="http://schemas.microsoft.com/office/drawing/2010/main" val="0"/>
              </a:ext>
            </a:extLst>
          </a:blip>
          <a:srcRect t="14597" b="8234"/>
          <a:stretch/>
        </p:blipFill>
        <p:spPr>
          <a:xfrm>
            <a:off x="4024309" y="713555"/>
            <a:ext cx="4063401" cy="5537470"/>
          </a:xfrm>
          <a:prstGeom prst="rect">
            <a:avLst/>
          </a:prstGeom>
        </p:spPr>
      </p:pic>
    </p:spTree>
    <p:extLst>
      <p:ext uri="{BB962C8B-B14F-4D97-AF65-F5344CB8AC3E}">
        <p14:creationId xmlns:p14="http://schemas.microsoft.com/office/powerpoint/2010/main" val="30586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91401DC-7AF6-42FA-BE31-CF773B6C8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0"/>
            <a:ext cx="12188952" cy="6858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B7203F0-D9CB-4774-B9D4-B3AB625DF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A88CB8AF-5631-45C6-BFEC-971C4D6E5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F2EA1AF-73AB-4FCB-B4EE-0E42E7250F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A18FBF-6157-4210-BEF2-9A6C31FA89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3C9CCA8-3CEC-4CD0-A624-A701C61251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89A58FE-0E7A-4A40-BE42-1C5D1C77AECE}"/>
              </a:ext>
            </a:extLst>
          </p:cNvPr>
          <p:cNvSpPr txBox="1"/>
          <p:nvPr/>
        </p:nvSpPr>
        <p:spPr>
          <a:xfrm>
            <a:off x="4113357" y="2372712"/>
            <a:ext cx="8019758" cy="44846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IN" dirty="0"/>
          </a:p>
        </p:txBody>
      </p:sp>
      <p:pic>
        <p:nvPicPr>
          <p:cNvPr id="14" name="Picture 13" descr="Text&#10;&#10;Description automatically generated">
            <a:extLst>
              <a:ext uri="{FF2B5EF4-FFF2-40B4-BE49-F238E27FC236}">
                <a16:creationId xmlns:a16="http://schemas.microsoft.com/office/drawing/2014/main" id="{02149173-2FC0-446B-B75F-DB223B5E4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7" y="546177"/>
            <a:ext cx="3775899" cy="1208287"/>
          </a:xfrm>
          <a:prstGeom prst="rect">
            <a:avLst/>
          </a:prstGeom>
        </p:spPr>
      </p:pic>
      <p:pic>
        <p:nvPicPr>
          <p:cNvPr id="15" name="Content Placeholder 8" descr="Text&#10;&#10;Description automatically generated">
            <a:extLst>
              <a:ext uri="{FF2B5EF4-FFF2-40B4-BE49-F238E27FC236}">
                <a16:creationId xmlns:a16="http://schemas.microsoft.com/office/drawing/2014/main" id="{71C4085D-62A4-44D9-8CB6-839BEB35E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6" y="2817085"/>
            <a:ext cx="3811386" cy="1309644"/>
          </a:xfrm>
          <a:prstGeom prst="rect">
            <a:avLst/>
          </a:prstGeom>
        </p:spPr>
      </p:pic>
      <p:pic>
        <p:nvPicPr>
          <p:cNvPr id="16" name="Picture 15" descr="Graphical user interface, text&#10;&#10;Description automatically generated with medium confidence">
            <a:extLst>
              <a:ext uri="{FF2B5EF4-FFF2-40B4-BE49-F238E27FC236}">
                <a16:creationId xmlns:a16="http://schemas.microsoft.com/office/drawing/2014/main" id="{AE6CD526-BAA2-4972-8FA7-A8BB307198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302" y="5016368"/>
            <a:ext cx="3553969" cy="1549724"/>
          </a:xfrm>
          <a:prstGeom prst="rect">
            <a:avLst/>
          </a:prstGeom>
        </p:spPr>
      </p:pic>
      <p:pic>
        <p:nvPicPr>
          <p:cNvPr id="17" name="Picture 16" descr="Text&#10;&#10;Description automatically generated">
            <a:extLst>
              <a:ext uri="{FF2B5EF4-FFF2-40B4-BE49-F238E27FC236}">
                <a16:creationId xmlns:a16="http://schemas.microsoft.com/office/drawing/2014/main" id="{444772AB-2E27-42BD-B89F-E6D2BB400D64}"/>
              </a:ext>
            </a:extLst>
          </p:cNvPr>
          <p:cNvPicPr>
            <a:picLocks noChangeAspect="1"/>
          </p:cNvPicPr>
          <p:nvPr/>
        </p:nvPicPr>
        <p:blipFill rotWithShape="1">
          <a:blip r:embed="rId5">
            <a:extLst>
              <a:ext uri="{28A0092B-C50C-407E-A947-70E740481C1C}">
                <a14:useLocalDpi xmlns:a14="http://schemas.microsoft.com/office/drawing/2010/main" val="0"/>
              </a:ext>
            </a:extLst>
          </a:blip>
          <a:srcRect l="5680" r="11043"/>
          <a:stretch/>
        </p:blipFill>
        <p:spPr>
          <a:xfrm>
            <a:off x="8561230" y="365677"/>
            <a:ext cx="3369008" cy="1502531"/>
          </a:xfrm>
          <a:prstGeom prst="rect">
            <a:avLst/>
          </a:prstGeom>
        </p:spPr>
      </p:pic>
      <p:pic>
        <p:nvPicPr>
          <p:cNvPr id="3" name="Picture 2" descr="Text&#10;&#10;Description automatically generated">
            <a:extLst>
              <a:ext uri="{FF2B5EF4-FFF2-40B4-BE49-F238E27FC236}">
                <a16:creationId xmlns:a16="http://schemas.microsoft.com/office/drawing/2014/main" id="{951F7F4C-8730-4402-AFDF-D78DBE4B787C}"/>
              </a:ext>
            </a:extLst>
          </p:cNvPr>
          <p:cNvPicPr>
            <a:picLocks noChangeAspect="1"/>
          </p:cNvPicPr>
          <p:nvPr/>
        </p:nvPicPr>
        <p:blipFill rotWithShape="1">
          <a:blip r:embed="rId6">
            <a:extLst>
              <a:ext uri="{28A0092B-C50C-407E-A947-70E740481C1C}">
                <a14:useLocalDpi xmlns:a14="http://schemas.microsoft.com/office/drawing/2010/main" val="0"/>
              </a:ext>
            </a:extLst>
          </a:blip>
          <a:srcRect l="2030" t="10291" b="6951"/>
          <a:stretch/>
        </p:blipFill>
        <p:spPr>
          <a:xfrm>
            <a:off x="4258367" y="542019"/>
            <a:ext cx="3582428" cy="1216601"/>
          </a:xfrm>
          <a:prstGeom prst="rect">
            <a:avLst/>
          </a:prstGeom>
        </p:spPr>
      </p:pic>
      <p:pic>
        <p:nvPicPr>
          <p:cNvPr id="6" name="Picture 5" descr="A person in a suit with a horse&#10;&#10;Description automatically generated with low confidence">
            <a:extLst>
              <a:ext uri="{FF2B5EF4-FFF2-40B4-BE49-F238E27FC236}">
                <a16:creationId xmlns:a16="http://schemas.microsoft.com/office/drawing/2014/main" id="{EF248E3F-4FBD-4F15-A91E-D0AD8CADDEB5}"/>
              </a:ext>
            </a:extLst>
          </p:cNvPr>
          <p:cNvPicPr>
            <a:picLocks noChangeAspect="1"/>
          </p:cNvPicPr>
          <p:nvPr/>
        </p:nvPicPr>
        <p:blipFill rotWithShape="1">
          <a:blip r:embed="rId7">
            <a:alphaModFix amt="36000"/>
            <a:extLst>
              <a:ext uri="{28A0092B-C50C-407E-A947-70E740481C1C}">
                <a14:useLocalDpi xmlns:a14="http://schemas.microsoft.com/office/drawing/2010/main" val="0"/>
              </a:ext>
            </a:extLst>
          </a:blip>
          <a:srcRect t="4379" b="10261"/>
          <a:stretch/>
        </p:blipFill>
        <p:spPr>
          <a:xfrm>
            <a:off x="4842424" y="3306301"/>
            <a:ext cx="6758746" cy="3623093"/>
          </a:xfrm>
          <a:prstGeom prst="rect">
            <a:avLst/>
          </a:prstGeom>
        </p:spPr>
      </p:pic>
      <p:sp>
        <p:nvSpPr>
          <p:cNvPr id="7" name="TextBox 6">
            <a:extLst>
              <a:ext uri="{FF2B5EF4-FFF2-40B4-BE49-F238E27FC236}">
                <a16:creationId xmlns:a16="http://schemas.microsoft.com/office/drawing/2014/main" id="{A7C184B2-D822-4375-B156-643C9980882A}"/>
              </a:ext>
            </a:extLst>
          </p:cNvPr>
          <p:cNvSpPr txBox="1"/>
          <p:nvPr/>
        </p:nvSpPr>
        <p:spPr>
          <a:xfrm>
            <a:off x="5702740" y="2605957"/>
            <a:ext cx="5222764"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a:solidFill>
                  <a:schemeClr val="bg1"/>
                </a:solidFill>
              </a:rPr>
              <a:t>Dairy Apps related to Health and Disease diagnosis</a:t>
            </a:r>
            <a:endParaRPr lang="en-IN" sz="2800" dirty="0">
              <a:solidFill>
                <a:schemeClr val="bg1"/>
              </a:solidFill>
            </a:endParaRPr>
          </a:p>
        </p:txBody>
      </p:sp>
      <p:sp>
        <p:nvSpPr>
          <p:cNvPr id="2" name="Slide Number Placeholder 1">
            <a:extLst>
              <a:ext uri="{FF2B5EF4-FFF2-40B4-BE49-F238E27FC236}">
                <a16:creationId xmlns:a16="http://schemas.microsoft.com/office/drawing/2014/main" id="{E9DFCE95-EC35-4C5C-BAEB-5561D0F65D45}"/>
              </a:ext>
            </a:extLst>
          </p:cNvPr>
          <p:cNvSpPr>
            <a:spLocks noGrp="1"/>
          </p:cNvSpPr>
          <p:nvPr>
            <p:ph type="sldNum" sz="quarter" idx="12"/>
          </p:nvPr>
        </p:nvSpPr>
        <p:spPr/>
        <p:txBody>
          <a:bodyPr/>
          <a:lstStyle/>
          <a:p>
            <a:fld id="{A0D64592-83DC-4ADC-9522-B2BB24E63AEF}" type="slidenum">
              <a:rPr lang="en-IN" smtClean="0"/>
              <a:t>37</a:t>
            </a:fld>
            <a:endParaRPr lang="en-IN"/>
          </a:p>
        </p:txBody>
      </p:sp>
    </p:spTree>
    <p:extLst>
      <p:ext uri="{BB962C8B-B14F-4D97-AF65-F5344CB8AC3E}">
        <p14:creationId xmlns:p14="http://schemas.microsoft.com/office/powerpoint/2010/main" val="16541485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24239BC-B180-4F39-8108-AFA9C36C5A73}"/>
              </a:ext>
            </a:extLst>
          </p:cNvPr>
          <p:cNvSpPr>
            <a:spLocks noGrp="1"/>
          </p:cNvSpPr>
          <p:nvPr>
            <p:ph idx="1"/>
          </p:nvPr>
        </p:nvSpPr>
        <p:spPr>
          <a:xfrm>
            <a:off x="643467" y="1782981"/>
            <a:ext cx="7657078" cy="4393982"/>
          </a:xfrm>
        </p:spPr>
        <p:txBody>
          <a:bodyPr>
            <a:normAutofit fontScale="92500"/>
          </a:bodyPr>
          <a:lstStyle/>
          <a:p>
            <a:pPr algn="just">
              <a:lnSpc>
                <a:spcPct val="150000"/>
              </a:lnSpc>
              <a:buFont typeface="Wingdings" panose="05000000000000000000" pitchFamily="2" charset="2"/>
              <a:buChar char="ü"/>
            </a:pPr>
            <a:r>
              <a:rPr lang="en-IN" sz="2800" dirty="0"/>
              <a:t>IVRI –Disease control app is designed and developed by </a:t>
            </a:r>
            <a:r>
              <a:rPr lang="en-IN" sz="2800" b="1" dirty="0">
                <a:solidFill>
                  <a:srgbClr val="FF0000"/>
                </a:solidFill>
              </a:rPr>
              <a:t>ICAR-IVRI,Izatnagar </a:t>
            </a:r>
            <a:r>
              <a:rPr lang="en-IN" sz="2800" dirty="0"/>
              <a:t>and </a:t>
            </a:r>
            <a:r>
              <a:rPr lang="en-IN" sz="2800" b="1" dirty="0" err="1">
                <a:solidFill>
                  <a:srgbClr val="FF0000"/>
                </a:solidFill>
              </a:rPr>
              <a:t>IASRI,New</a:t>
            </a:r>
            <a:r>
              <a:rPr lang="en-IN" sz="2800" b="1" dirty="0">
                <a:solidFill>
                  <a:srgbClr val="FF0000"/>
                </a:solidFill>
              </a:rPr>
              <a:t> Delhi </a:t>
            </a:r>
            <a:r>
              <a:rPr lang="en-IN" sz="2800" dirty="0"/>
              <a:t>about important diseases of life stock ,poultry and dogs .</a:t>
            </a:r>
          </a:p>
          <a:p>
            <a:pPr algn="just">
              <a:lnSpc>
                <a:spcPct val="150000"/>
              </a:lnSpc>
              <a:buFont typeface="Wingdings" panose="05000000000000000000" pitchFamily="2" charset="2"/>
              <a:buChar char="ü"/>
            </a:pPr>
            <a:r>
              <a:rPr lang="en-IN" dirty="0"/>
              <a:t>In addition to theory, it also provides pictures depicting the symptoms for identification, diagnosis, treatment  and control.</a:t>
            </a:r>
          </a:p>
          <a:p>
            <a:pPr algn="just">
              <a:lnSpc>
                <a:spcPct val="150000"/>
              </a:lnSpc>
            </a:pPr>
            <a:endParaRPr lang="en-IN"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7AB1CA46-692C-4503-A08E-ACB934DC700B}"/>
              </a:ext>
            </a:extLst>
          </p:cNvPr>
          <p:cNvSpPr>
            <a:spLocks noGrp="1"/>
          </p:cNvSpPr>
          <p:nvPr>
            <p:ph type="sldNum" sz="quarter" idx="12"/>
          </p:nvPr>
        </p:nvSpPr>
        <p:spPr>
          <a:xfrm>
            <a:off x="8805333" y="6356350"/>
            <a:ext cx="2743200" cy="365125"/>
          </a:xfrm>
        </p:spPr>
        <p:txBody>
          <a:bodyPr>
            <a:normAutofit/>
          </a:bodyPr>
          <a:lstStyle/>
          <a:p>
            <a:pPr>
              <a:spcAft>
                <a:spcPts val="600"/>
              </a:spcAft>
            </a:pPr>
            <a:fld id="{A0D64592-83DC-4ADC-9522-B2BB24E63AEF}" type="slidenum">
              <a:rPr lang="en-IN" smtClean="0"/>
              <a:pPr>
                <a:spcAft>
                  <a:spcPts val="600"/>
                </a:spcAft>
              </a:pPr>
              <a:t>38</a:t>
            </a:fld>
            <a:endParaRPr lang="en-IN"/>
          </a:p>
        </p:txBody>
      </p:sp>
      <p:sp>
        <p:nvSpPr>
          <p:cNvPr id="10" name="Title 1">
            <a:extLst>
              <a:ext uri="{FF2B5EF4-FFF2-40B4-BE49-F238E27FC236}">
                <a16:creationId xmlns:a16="http://schemas.microsoft.com/office/drawing/2014/main" id="{8CE84B4D-F8AD-4ADA-80B3-2E223E883FCF}"/>
              </a:ext>
            </a:extLst>
          </p:cNvPr>
          <p:cNvSpPr>
            <a:spLocks noGrp="1"/>
          </p:cNvSpPr>
          <p:nvPr>
            <p:ph type="title"/>
          </p:nvPr>
        </p:nvSpPr>
        <p:spPr>
          <a:xfrm>
            <a:off x="3463158" y="827806"/>
            <a:ext cx="5483772" cy="817285"/>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IN" sz="4000" dirty="0"/>
              <a:t>IVRI – Disease control App</a:t>
            </a:r>
          </a:p>
        </p:txBody>
      </p:sp>
      <p:pic>
        <p:nvPicPr>
          <p:cNvPr id="12" name="Picture 11" descr="Logo, company name&#10;&#10;Description automatically generated">
            <a:extLst>
              <a:ext uri="{FF2B5EF4-FFF2-40B4-BE49-F238E27FC236}">
                <a16:creationId xmlns:a16="http://schemas.microsoft.com/office/drawing/2014/main" id="{1DA0C402-541D-4554-AF18-7D500F191E59}"/>
              </a:ext>
            </a:extLst>
          </p:cNvPr>
          <p:cNvPicPr>
            <a:picLocks noChangeAspect="1"/>
          </p:cNvPicPr>
          <p:nvPr/>
        </p:nvPicPr>
        <p:blipFill rotWithShape="1">
          <a:blip r:embed="rId2">
            <a:extLst>
              <a:ext uri="{28A0092B-C50C-407E-A947-70E740481C1C}">
                <a14:useLocalDpi xmlns:a14="http://schemas.microsoft.com/office/drawing/2010/main" val="0"/>
              </a:ext>
            </a:extLst>
          </a:blip>
          <a:srcRect l="2911" t="5803" r="2909"/>
          <a:stretch/>
        </p:blipFill>
        <p:spPr>
          <a:xfrm>
            <a:off x="8616663" y="2203997"/>
            <a:ext cx="2695339" cy="3290285"/>
          </a:xfrm>
          <a:prstGeom prst="rect">
            <a:avLst/>
          </a:prstGeom>
        </p:spPr>
      </p:pic>
    </p:spTree>
    <p:extLst>
      <p:ext uri="{BB962C8B-B14F-4D97-AF65-F5344CB8AC3E}">
        <p14:creationId xmlns:p14="http://schemas.microsoft.com/office/powerpoint/2010/main" val="289466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24239BC-B180-4F39-8108-AFA9C36C5A73}"/>
              </a:ext>
            </a:extLst>
          </p:cNvPr>
          <p:cNvSpPr>
            <a:spLocks noGrp="1"/>
          </p:cNvSpPr>
          <p:nvPr>
            <p:ph idx="1"/>
          </p:nvPr>
        </p:nvSpPr>
        <p:spPr>
          <a:xfrm>
            <a:off x="507030" y="675776"/>
            <a:ext cx="10905066" cy="5469097"/>
          </a:xfrm>
        </p:spPr>
        <p:txBody>
          <a:bodyPr>
            <a:noAutofit/>
          </a:bodyPr>
          <a:lstStyle/>
          <a:p>
            <a:pPr algn="just">
              <a:lnSpc>
                <a:spcPct val="150000"/>
              </a:lnSpc>
            </a:pPr>
            <a:r>
              <a:rPr lang="en-IN" sz="2400" dirty="0"/>
              <a:t>This app provides information about the </a:t>
            </a:r>
          </a:p>
          <a:p>
            <a:pPr lvl="1" algn="just">
              <a:lnSpc>
                <a:spcPct val="150000"/>
              </a:lnSpc>
            </a:pPr>
            <a:r>
              <a:rPr lang="en-IN" dirty="0"/>
              <a:t>Exotic and emerging diseases</a:t>
            </a:r>
          </a:p>
          <a:p>
            <a:pPr lvl="1" algn="just">
              <a:lnSpc>
                <a:spcPct val="150000"/>
              </a:lnSpc>
            </a:pPr>
            <a:r>
              <a:rPr lang="en-IN" dirty="0"/>
              <a:t>Various diagnostic facilities offered by ICAR-IVRI </a:t>
            </a:r>
          </a:p>
          <a:p>
            <a:pPr lvl="1" algn="just">
              <a:lnSpc>
                <a:spcPct val="150000"/>
              </a:lnSpc>
            </a:pPr>
            <a:r>
              <a:rPr lang="en-IN" dirty="0"/>
              <a:t>Various diagnostic laboratories in India </a:t>
            </a:r>
          </a:p>
          <a:p>
            <a:pPr lvl="1" algn="just">
              <a:lnSpc>
                <a:spcPct val="150000"/>
              </a:lnSpc>
            </a:pPr>
            <a:r>
              <a:rPr lang="en-IN" dirty="0"/>
              <a:t>Important organizations involved in Disease Control and </a:t>
            </a:r>
          </a:p>
          <a:p>
            <a:pPr lvl="1" algn="just">
              <a:lnSpc>
                <a:spcPct val="150000"/>
              </a:lnSpc>
            </a:pPr>
            <a:r>
              <a:rPr lang="en-IN" dirty="0"/>
              <a:t>Government schemes and guidelines for Disease Control in India.</a:t>
            </a:r>
          </a:p>
          <a:p>
            <a:pPr marL="457177" lvl="1" indent="0" algn="just">
              <a:lnSpc>
                <a:spcPct val="150000"/>
              </a:lnSpc>
              <a:buNone/>
            </a:pPr>
            <a:r>
              <a:rPr lang="en-IN" b="1" dirty="0"/>
              <a:t>App available at:</a:t>
            </a:r>
          </a:p>
          <a:p>
            <a:pPr marL="457177" lvl="1" indent="0" algn="just">
              <a:lnSpc>
                <a:spcPct val="150000"/>
              </a:lnSpc>
              <a:buNone/>
            </a:pPr>
            <a:r>
              <a:rPr lang="en-IN" dirty="0">
                <a:hlinkClick r:id="rId2"/>
              </a:rPr>
              <a:t>https://play.google.com/store/apps/details?id=com.icar.ivri.iasri.diseasecontrolapp&amp;hl=en_IN&amp;gl=US</a:t>
            </a:r>
            <a:endParaRPr lang="en-IN"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7AB1CA46-692C-4503-A08E-ACB934DC700B}"/>
              </a:ext>
            </a:extLst>
          </p:cNvPr>
          <p:cNvSpPr>
            <a:spLocks noGrp="1"/>
          </p:cNvSpPr>
          <p:nvPr>
            <p:ph type="sldNum" sz="quarter" idx="12"/>
          </p:nvPr>
        </p:nvSpPr>
        <p:spPr>
          <a:xfrm>
            <a:off x="8805333" y="6356350"/>
            <a:ext cx="2743200" cy="365125"/>
          </a:xfrm>
        </p:spPr>
        <p:txBody>
          <a:bodyPr>
            <a:normAutofit/>
          </a:bodyPr>
          <a:lstStyle/>
          <a:p>
            <a:pPr>
              <a:spcAft>
                <a:spcPts val="600"/>
              </a:spcAft>
            </a:pPr>
            <a:fld id="{A0D64592-83DC-4ADC-9522-B2BB24E63AEF}" type="slidenum">
              <a:rPr lang="en-IN" smtClean="0"/>
              <a:pPr>
                <a:spcAft>
                  <a:spcPts val="600"/>
                </a:spcAft>
              </a:pPr>
              <a:t>39</a:t>
            </a:fld>
            <a:endParaRPr lang="en-IN"/>
          </a:p>
        </p:txBody>
      </p:sp>
    </p:spTree>
    <p:extLst>
      <p:ext uri="{BB962C8B-B14F-4D97-AF65-F5344CB8AC3E}">
        <p14:creationId xmlns:p14="http://schemas.microsoft.com/office/powerpoint/2010/main" val="330680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7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7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7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8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writing implement, pen&#10;&#10;Description automatically generated">
            <a:extLst>
              <a:ext uri="{FF2B5EF4-FFF2-40B4-BE49-F238E27FC236}">
                <a16:creationId xmlns:a16="http://schemas.microsoft.com/office/drawing/2014/main" id="{4AAB5594-ADD7-4BC4-9282-51206D40FB03}"/>
              </a:ext>
            </a:extLst>
          </p:cNvPr>
          <p:cNvPicPr>
            <a:picLocks noChangeAspect="1"/>
          </p:cNvPicPr>
          <p:nvPr/>
        </p:nvPicPr>
        <p:blipFill rotWithShape="1">
          <a:blip r:embed="rId2">
            <a:extLst>
              <a:ext uri="{28A0092B-C50C-407E-A947-70E740481C1C}">
                <a14:useLocalDpi xmlns:a14="http://schemas.microsoft.com/office/drawing/2010/main" val="0"/>
              </a:ext>
            </a:extLst>
          </a:blip>
          <a:srcRect b="8965"/>
          <a:stretch/>
        </p:blipFill>
        <p:spPr>
          <a:xfrm>
            <a:off x="1835355" y="457200"/>
            <a:ext cx="8521290" cy="5943600"/>
          </a:xfrm>
          <a:prstGeom prst="rect">
            <a:avLst/>
          </a:prstGeom>
        </p:spPr>
      </p:pic>
      <p:sp>
        <p:nvSpPr>
          <p:cNvPr id="2" name="Slide Number Placeholder 1">
            <a:extLst>
              <a:ext uri="{FF2B5EF4-FFF2-40B4-BE49-F238E27FC236}">
                <a16:creationId xmlns:a16="http://schemas.microsoft.com/office/drawing/2014/main" id="{A6331C20-4C2D-4098-A9E1-CEB367412AA3}"/>
              </a:ext>
            </a:extLst>
          </p:cNvPr>
          <p:cNvSpPr>
            <a:spLocks noGrp="1"/>
          </p:cNvSpPr>
          <p:nvPr>
            <p:ph type="sldNum" sz="quarter" idx="12"/>
          </p:nvPr>
        </p:nvSpPr>
        <p:spPr/>
        <p:txBody>
          <a:bodyPr/>
          <a:lstStyle/>
          <a:p>
            <a:fld id="{A0D64592-83DC-4ADC-9522-B2BB24E63AEF}" type="slidenum">
              <a:rPr lang="en-IN" smtClean="0"/>
              <a:t>4</a:t>
            </a:fld>
            <a:endParaRPr lang="en-IN"/>
          </a:p>
        </p:txBody>
      </p:sp>
    </p:spTree>
    <p:extLst>
      <p:ext uri="{BB962C8B-B14F-4D97-AF65-F5344CB8AC3E}">
        <p14:creationId xmlns:p14="http://schemas.microsoft.com/office/powerpoint/2010/main" val="2944339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6A1D32-B6C7-43F5-857E-A1667E270AA1}"/>
              </a:ext>
            </a:extLst>
          </p:cNvPr>
          <p:cNvSpPr>
            <a:spLocks noGrp="1"/>
          </p:cNvSpPr>
          <p:nvPr>
            <p:ph type="sldNum" sz="quarter" idx="12"/>
          </p:nvPr>
        </p:nvSpPr>
        <p:spPr/>
        <p:txBody>
          <a:bodyPr/>
          <a:lstStyle/>
          <a:p>
            <a:fld id="{A0D64592-83DC-4ADC-9522-B2BB24E63AEF}" type="slidenum">
              <a:rPr lang="en-IN" smtClean="0"/>
              <a:t>40</a:t>
            </a:fld>
            <a:endParaRPr lang="en-IN"/>
          </a:p>
        </p:txBody>
      </p:sp>
      <p:pic>
        <p:nvPicPr>
          <p:cNvPr id="6" name="Picture 5" descr="Icon&#10;&#10;Description automatically generated">
            <a:extLst>
              <a:ext uri="{FF2B5EF4-FFF2-40B4-BE49-F238E27FC236}">
                <a16:creationId xmlns:a16="http://schemas.microsoft.com/office/drawing/2014/main" id="{716C5FC8-6F84-4898-AF0E-1B87F7C77A37}"/>
              </a:ext>
            </a:extLst>
          </p:cNvPr>
          <p:cNvPicPr>
            <a:picLocks noChangeAspect="1"/>
          </p:cNvPicPr>
          <p:nvPr/>
        </p:nvPicPr>
        <p:blipFill rotWithShape="1">
          <a:blip r:embed="rId2">
            <a:extLst>
              <a:ext uri="{28A0092B-C50C-407E-A947-70E740481C1C}">
                <a14:useLocalDpi xmlns:a14="http://schemas.microsoft.com/office/drawing/2010/main" val="0"/>
              </a:ext>
            </a:extLst>
          </a:blip>
          <a:srcRect l="29394" t="6702" r="26928" b="14210"/>
          <a:stretch/>
        </p:blipFill>
        <p:spPr>
          <a:xfrm>
            <a:off x="3581401" y="-89351"/>
            <a:ext cx="4850868" cy="6947351"/>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C6865B3A-5E1F-4DB5-B71B-154E1CC64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888" y="677917"/>
            <a:ext cx="4028995" cy="5468372"/>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184C41A-03E5-487E-B69F-7A2DC6246C12}"/>
              </a:ext>
            </a:extLst>
          </p:cNvPr>
          <p:cNvPicPr>
            <a:picLocks noChangeAspect="1"/>
          </p:cNvPicPr>
          <p:nvPr/>
        </p:nvPicPr>
        <p:blipFill rotWithShape="1">
          <a:blip r:embed="rId4">
            <a:extLst>
              <a:ext uri="{28A0092B-C50C-407E-A947-70E740481C1C}">
                <a14:useLocalDpi xmlns:a14="http://schemas.microsoft.com/office/drawing/2010/main" val="0"/>
              </a:ext>
            </a:extLst>
          </a:blip>
          <a:srcRect t="3333" b="18391"/>
          <a:stretch/>
        </p:blipFill>
        <p:spPr>
          <a:xfrm>
            <a:off x="3979888" y="711711"/>
            <a:ext cx="4028995" cy="5434578"/>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6CBB99A5-9D5E-49E1-AB97-56345BA673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2337" y="694813"/>
            <a:ext cx="4028995" cy="5468373"/>
          </a:xfrm>
          <a:prstGeom prst="rect">
            <a:avLst/>
          </a:prstGeom>
        </p:spPr>
      </p:pic>
    </p:spTree>
    <p:extLst>
      <p:ext uri="{BB962C8B-B14F-4D97-AF65-F5344CB8AC3E}">
        <p14:creationId xmlns:p14="http://schemas.microsoft.com/office/powerpoint/2010/main" val="25515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91401DC-7AF6-42FA-BE31-CF773B6C8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0"/>
            <a:ext cx="12188952" cy="6858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B7203F0-D9CB-4774-B9D4-B3AB625DF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A88CB8AF-5631-45C6-BFEC-971C4D6E5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F2EA1AF-73AB-4FCB-B4EE-0E42E7250F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A18FBF-6157-4210-BEF2-9A6C31FA89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3C9CCA8-3CEC-4CD0-A624-A701C61251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4AB3195-A20E-4783-915B-FB4FFABA4994}"/>
              </a:ext>
            </a:extLst>
          </p:cNvPr>
          <p:cNvSpPr txBox="1"/>
          <p:nvPr/>
        </p:nvSpPr>
        <p:spPr>
          <a:xfrm>
            <a:off x="4112766" y="4650827"/>
            <a:ext cx="3859530" cy="22064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IN" dirty="0"/>
          </a:p>
        </p:txBody>
      </p:sp>
      <p:sp>
        <p:nvSpPr>
          <p:cNvPr id="19" name="TextBox 18">
            <a:extLst>
              <a:ext uri="{FF2B5EF4-FFF2-40B4-BE49-F238E27FC236}">
                <a16:creationId xmlns:a16="http://schemas.microsoft.com/office/drawing/2014/main" id="{832D51F2-BFF1-4542-B473-5BAE69AC77E2}"/>
              </a:ext>
            </a:extLst>
          </p:cNvPr>
          <p:cNvSpPr txBox="1"/>
          <p:nvPr/>
        </p:nvSpPr>
        <p:spPr>
          <a:xfrm>
            <a:off x="8049988" y="4650827"/>
            <a:ext cx="4138963" cy="22064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IN" dirty="0"/>
          </a:p>
        </p:txBody>
      </p:sp>
      <p:pic>
        <p:nvPicPr>
          <p:cNvPr id="20" name="Picture 19" descr="Text&#10;&#10;Description automatically generated">
            <a:extLst>
              <a:ext uri="{FF2B5EF4-FFF2-40B4-BE49-F238E27FC236}">
                <a16:creationId xmlns:a16="http://schemas.microsoft.com/office/drawing/2014/main" id="{AB9CF84E-98E2-4116-808D-C61AD3BF2BDD}"/>
              </a:ext>
            </a:extLst>
          </p:cNvPr>
          <p:cNvPicPr>
            <a:picLocks noChangeAspect="1"/>
          </p:cNvPicPr>
          <p:nvPr/>
        </p:nvPicPr>
        <p:blipFill rotWithShape="1">
          <a:blip r:embed="rId2">
            <a:extLst>
              <a:ext uri="{28A0092B-C50C-407E-A947-70E740481C1C}">
                <a14:useLocalDpi xmlns:a14="http://schemas.microsoft.com/office/drawing/2010/main" val="0"/>
              </a:ext>
            </a:extLst>
          </a:blip>
          <a:srcRect l="5597" r="26550"/>
          <a:stretch/>
        </p:blipFill>
        <p:spPr>
          <a:xfrm>
            <a:off x="275898" y="2860789"/>
            <a:ext cx="3580584" cy="1135063"/>
          </a:xfrm>
          <a:prstGeom prst="rect">
            <a:avLst/>
          </a:prstGeom>
        </p:spPr>
      </p:pic>
      <p:pic>
        <p:nvPicPr>
          <p:cNvPr id="21" name="Picture 20" descr="Text&#10;&#10;Description automatically generated">
            <a:extLst>
              <a:ext uri="{FF2B5EF4-FFF2-40B4-BE49-F238E27FC236}">
                <a16:creationId xmlns:a16="http://schemas.microsoft.com/office/drawing/2014/main" id="{C5D3F07F-EA1A-4DC4-8B23-8F205EA4E00B}"/>
              </a:ext>
            </a:extLst>
          </p:cNvPr>
          <p:cNvPicPr>
            <a:picLocks noChangeAspect="1"/>
          </p:cNvPicPr>
          <p:nvPr/>
        </p:nvPicPr>
        <p:blipFill rotWithShape="1">
          <a:blip r:embed="rId3">
            <a:extLst>
              <a:ext uri="{28A0092B-C50C-407E-A947-70E740481C1C}">
                <a14:useLocalDpi xmlns:a14="http://schemas.microsoft.com/office/drawing/2010/main" val="0"/>
              </a:ext>
            </a:extLst>
          </a:blip>
          <a:srcRect l="5218" r="10930"/>
          <a:stretch/>
        </p:blipFill>
        <p:spPr>
          <a:xfrm>
            <a:off x="68713" y="597656"/>
            <a:ext cx="3926893" cy="1135063"/>
          </a:xfrm>
          <a:prstGeom prst="rect">
            <a:avLst/>
          </a:prstGeom>
        </p:spPr>
      </p:pic>
      <p:pic>
        <p:nvPicPr>
          <p:cNvPr id="22" name="Content Placeholder 4" descr="Text&#10;&#10;Description automatically generated with medium confidence">
            <a:extLst>
              <a:ext uri="{FF2B5EF4-FFF2-40B4-BE49-F238E27FC236}">
                <a16:creationId xmlns:a16="http://schemas.microsoft.com/office/drawing/2014/main" id="{152F0DD0-9576-4F66-AA81-9B518993C984}"/>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5107" r="22073"/>
          <a:stretch/>
        </p:blipFill>
        <p:spPr>
          <a:xfrm>
            <a:off x="4410800" y="504500"/>
            <a:ext cx="3263462" cy="1213586"/>
          </a:xfrm>
        </p:spPr>
      </p:pic>
      <p:pic>
        <p:nvPicPr>
          <p:cNvPr id="23" name="Picture 22" descr="Text&#10;&#10;Description automatically generated">
            <a:extLst>
              <a:ext uri="{FF2B5EF4-FFF2-40B4-BE49-F238E27FC236}">
                <a16:creationId xmlns:a16="http://schemas.microsoft.com/office/drawing/2014/main" id="{CD30FFF9-E3D3-43D7-938B-91C68EB27ED9}"/>
              </a:ext>
            </a:extLst>
          </p:cNvPr>
          <p:cNvPicPr>
            <a:picLocks noChangeAspect="1"/>
          </p:cNvPicPr>
          <p:nvPr/>
        </p:nvPicPr>
        <p:blipFill rotWithShape="1">
          <a:blip r:embed="rId5">
            <a:extLst>
              <a:ext uri="{28A0092B-C50C-407E-A947-70E740481C1C}">
                <a14:useLocalDpi xmlns:a14="http://schemas.microsoft.com/office/drawing/2010/main" val="0"/>
              </a:ext>
            </a:extLst>
          </a:blip>
          <a:srcRect l="4052" r="34913"/>
          <a:stretch/>
        </p:blipFill>
        <p:spPr>
          <a:xfrm>
            <a:off x="4470020" y="5224377"/>
            <a:ext cx="3204242" cy="1073947"/>
          </a:xfrm>
          <a:prstGeom prst="rect">
            <a:avLst/>
          </a:prstGeom>
        </p:spPr>
      </p:pic>
      <p:pic>
        <p:nvPicPr>
          <p:cNvPr id="24" name="Picture 23" descr="Text&#10;&#10;Description automatically generated">
            <a:extLst>
              <a:ext uri="{FF2B5EF4-FFF2-40B4-BE49-F238E27FC236}">
                <a16:creationId xmlns:a16="http://schemas.microsoft.com/office/drawing/2014/main" id="{1AA7C8EA-103A-41A7-8B58-CB4D0F90CF6F}"/>
              </a:ext>
            </a:extLst>
          </p:cNvPr>
          <p:cNvPicPr>
            <a:picLocks noChangeAspect="1"/>
          </p:cNvPicPr>
          <p:nvPr/>
        </p:nvPicPr>
        <p:blipFill rotWithShape="1">
          <a:blip r:embed="rId6">
            <a:extLst>
              <a:ext uri="{28A0092B-C50C-407E-A947-70E740481C1C}">
                <a14:useLocalDpi xmlns:a14="http://schemas.microsoft.com/office/drawing/2010/main" val="0"/>
              </a:ext>
            </a:extLst>
          </a:blip>
          <a:srcRect l="4521" r="18358"/>
          <a:stretch/>
        </p:blipFill>
        <p:spPr>
          <a:xfrm>
            <a:off x="8209044" y="645547"/>
            <a:ext cx="3791607" cy="1065213"/>
          </a:xfrm>
          <a:prstGeom prst="rect">
            <a:avLst/>
          </a:prstGeom>
        </p:spPr>
      </p:pic>
      <p:pic>
        <p:nvPicPr>
          <p:cNvPr id="25" name="Picture 24" descr="Text&#10;&#10;Description automatically generated">
            <a:extLst>
              <a:ext uri="{FF2B5EF4-FFF2-40B4-BE49-F238E27FC236}">
                <a16:creationId xmlns:a16="http://schemas.microsoft.com/office/drawing/2014/main" id="{BFD14C0B-08E5-47D0-895D-FBEF6E24C7EA}"/>
              </a:ext>
            </a:extLst>
          </p:cNvPr>
          <p:cNvPicPr>
            <a:picLocks noChangeAspect="1"/>
          </p:cNvPicPr>
          <p:nvPr/>
        </p:nvPicPr>
        <p:blipFill rotWithShape="1">
          <a:blip r:embed="rId7">
            <a:extLst>
              <a:ext uri="{28A0092B-C50C-407E-A947-70E740481C1C}">
                <a14:useLocalDpi xmlns:a14="http://schemas.microsoft.com/office/drawing/2010/main" val="0"/>
              </a:ext>
            </a:extLst>
          </a:blip>
          <a:srcRect l="5171" r="12226" b="6930"/>
          <a:stretch/>
        </p:blipFill>
        <p:spPr>
          <a:xfrm>
            <a:off x="8153538" y="4856312"/>
            <a:ext cx="3931861" cy="1870513"/>
          </a:xfrm>
          <a:prstGeom prst="rect">
            <a:avLst/>
          </a:prstGeom>
        </p:spPr>
      </p:pic>
      <p:pic>
        <p:nvPicPr>
          <p:cNvPr id="11" name="Picture 10" descr="Text&#10;&#10;Description automatically generated">
            <a:extLst>
              <a:ext uri="{FF2B5EF4-FFF2-40B4-BE49-F238E27FC236}">
                <a16:creationId xmlns:a16="http://schemas.microsoft.com/office/drawing/2014/main" id="{1CD01A91-6B7D-4119-8E85-DAEEE884A9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422" y="5224377"/>
            <a:ext cx="3535417" cy="1134381"/>
          </a:xfrm>
          <a:prstGeom prst="rect">
            <a:avLst/>
          </a:prstGeom>
        </p:spPr>
      </p:pic>
      <p:sp>
        <p:nvSpPr>
          <p:cNvPr id="12" name="TextBox 11">
            <a:extLst>
              <a:ext uri="{FF2B5EF4-FFF2-40B4-BE49-F238E27FC236}">
                <a16:creationId xmlns:a16="http://schemas.microsoft.com/office/drawing/2014/main" id="{717CCC1B-CA00-43C2-9D77-1A232166BC2A}"/>
              </a:ext>
            </a:extLst>
          </p:cNvPr>
          <p:cNvSpPr txBox="1"/>
          <p:nvPr/>
        </p:nvSpPr>
        <p:spPr>
          <a:xfrm>
            <a:off x="4149899" y="2314876"/>
            <a:ext cx="7952366" cy="22565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IN" dirty="0"/>
          </a:p>
        </p:txBody>
      </p:sp>
      <p:sp>
        <p:nvSpPr>
          <p:cNvPr id="13" name="Rectangle: Rounded Corners 12">
            <a:extLst>
              <a:ext uri="{FF2B5EF4-FFF2-40B4-BE49-F238E27FC236}">
                <a16:creationId xmlns:a16="http://schemas.microsoft.com/office/drawing/2014/main" id="{EC98A2DE-A27D-4F79-90A3-4E3BB47CA0D2}"/>
              </a:ext>
            </a:extLst>
          </p:cNvPr>
          <p:cNvSpPr/>
          <p:nvPr/>
        </p:nvSpPr>
        <p:spPr>
          <a:xfrm>
            <a:off x="4970973" y="2860789"/>
            <a:ext cx="6356552" cy="13564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bg1"/>
                </a:solidFill>
              </a:rPr>
              <a:t>Apps related to Dairy Management activities</a:t>
            </a:r>
            <a:endParaRPr lang="en-IN" sz="2800" dirty="0">
              <a:solidFill>
                <a:schemeClr val="bg1"/>
              </a:solidFill>
            </a:endParaRPr>
          </a:p>
        </p:txBody>
      </p:sp>
      <p:sp>
        <p:nvSpPr>
          <p:cNvPr id="2" name="Slide Number Placeholder 1">
            <a:extLst>
              <a:ext uri="{FF2B5EF4-FFF2-40B4-BE49-F238E27FC236}">
                <a16:creationId xmlns:a16="http://schemas.microsoft.com/office/drawing/2014/main" id="{83509098-95B1-42DB-94F8-121D789AA1EC}"/>
              </a:ext>
            </a:extLst>
          </p:cNvPr>
          <p:cNvSpPr>
            <a:spLocks noGrp="1"/>
          </p:cNvSpPr>
          <p:nvPr>
            <p:ph type="sldNum" sz="quarter" idx="12"/>
          </p:nvPr>
        </p:nvSpPr>
        <p:spPr/>
        <p:txBody>
          <a:bodyPr/>
          <a:lstStyle/>
          <a:p>
            <a:fld id="{A0D64592-83DC-4ADC-9522-B2BB24E63AEF}" type="slidenum">
              <a:rPr lang="en-IN" smtClean="0"/>
              <a:t>41</a:t>
            </a:fld>
            <a:endParaRPr lang="en-IN"/>
          </a:p>
        </p:txBody>
      </p:sp>
    </p:spTree>
    <p:extLst>
      <p:ext uri="{BB962C8B-B14F-4D97-AF65-F5344CB8AC3E}">
        <p14:creationId xmlns:p14="http://schemas.microsoft.com/office/powerpoint/2010/main" val="22636599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88319E1-8CD6-4741-850B-A0DB79C9B391}"/>
              </a:ext>
            </a:extLst>
          </p:cNvPr>
          <p:cNvSpPr>
            <a:spLocks noGrp="1"/>
          </p:cNvSpPr>
          <p:nvPr>
            <p:ph idx="1"/>
          </p:nvPr>
        </p:nvSpPr>
        <p:spPr>
          <a:xfrm>
            <a:off x="953712" y="2005316"/>
            <a:ext cx="7612306" cy="1971821"/>
          </a:xfrm>
        </p:spPr>
        <p:txBody>
          <a:bodyPr>
            <a:noAutofit/>
          </a:bodyPr>
          <a:lstStyle/>
          <a:p>
            <a:pPr algn="just">
              <a:lnSpc>
                <a:spcPct val="150000"/>
              </a:lnSpc>
              <a:buFont typeface="Wingdings" panose="05000000000000000000" pitchFamily="2" charset="2"/>
              <a:buChar char="ü"/>
            </a:pPr>
            <a:r>
              <a:rPr lang="en-IN" sz="2400" dirty="0"/>
              <a:t>IVRI-Diary manager app is designed and developed by </a:t>
            </a:r>
          </a:p>
          <a:p>
            <a:pPr lvl="1" algn="just">
              <a:lnSpc>
                <a:spcPct val="150000"/>
              </a:lnSpc>
              <a:buFont typeface="Courier New" panose="02070309020205020404" pitchFamily="49" charset="0"/>
              <a:buChar char="o"/>
            </a:pPr>
            <a:r>
              <a:rPr lang="en-IN" dirty="0"/>
              <a:t>ICAR-IVRI , </a:t>
            </a:r>
            <a:r>
              <a:rPr lang="en-IN" dirty="0" err="1"/>
              <a:t>Izatnagar</a:t>
            </a:r>
            <a:endParaRPr lang="en-IN" dirty="0"/>
          </a:p>
          <a:p>
            <a:pPr lvl="1" algn="just">
              <a:lnSpc>
                <a:spcPct val="150000"/>
              </a:lnSpc>
              <a:buFont typeface="Courier New" panose="02070309020205020404" pitchFamily="49" charset="0"/>
              <a:buChar char="o"/>
            </a:pPr>
            <a:r>
              <a:rPr lang="en-IN" dirty="0"/>
              <a:t>NDRI -Karnal and</a:t>
            </a:r>
          </a:p>
          <a:p>
            <a:pPr lvl="1" algn="just">
              <a:lnSpc>
                <a:spcPct val="150000"/>
              </a:lnSpc>
              <a:buFont typeface="Courier New" panose="02070309020205020404" pitchFamily="49" charset="0"/>
              <a:buChar char="o"/>
            </a:pPr>
            <a:r>
              <a:rPr lang="en-IN" dirty="0"/>
              <a:t> IASRI, New Delhi .</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F24A148E-31AB-4F12-BDD2-FFD09171C360}"/>
              </a:ext>
            </a:extLst>
          </p:cNvPr>
          <p:cNvSpPr>
            <a:spLocks noGrp="1"/>
          </p:cNvSpPr>
          <p:nvPr>
            <p:ph type="sldNum" sz="quarter" idx="12"/>
          </p:nvPr>
        </p:nvSpPr>
        <p:spPr>
          <a:xfrm>
            <a:off x="8805333" y="6356350"/>
            <a:ext cx="2743200" cy="365125"/>
          </a:xfrm>
        </p:spPr>
        <p:txBody>
          <a:bodyPr>
            <a:normAutofit/>
          </a:bodyPr>
          <a:lstStyle/>
          <a:p>
            <a:pPr>
              <a:spcAft>
                <a:spcPts val="600"/>
              </a:spcAft>
            </a:pPr>
            <a:fld id="{A0D64592-83DC-4ADC-9522-B2BB24E63AEF}" type="slidenum">
              <a:rPr lang="en-IN" smtClean="0"/>
              <a:pPr>
                <a:spcAft>
                  <a:spcPts val="600"/>
                </a:spcAft>
              </a:pPr>
              <a:t>42</a:t>
            </a:fld>
            <a:endParaRPr lang="en-IN"/>
          </a:p>
        </p:txBody>
      </p:sp>
      <p:sp>
        <p:nvSpPr>
          <p:cNvPr id="9" name="Title 1">
            <a:extLst>
              <a:ext uri="{FF2B5EF4-FFF2-40B4-BE49-F238E27FC236}">
                <a16:creationId xmlns:a16="http://schemas.microsoft.com/office/drawing/2014/main" id="{AADC30B4-01CA-40DE-B9C6-02DBE9081F4F}"/>
              </a:ext>
            </a:extLst>
          </p:cNvPr>
          <p:cNvSpPr>
            <a:spLocks noGrp="1"/>
          </p:cNvSpPr>
          <p:nvPr>
            <p:ph type="title"/>
          </p:nvPr>
        </p:nvSpPr>
        <p:spPr>
          <a:xfrm>
            <a:off x="2878298" y="592563"/>
            <a:ext cx="5791200" cy="804042"/>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IN" sz="4000" dirty="0"/>
              <a:t>IVRI – Dairy Manager</a:t>
            </a:r>
          </a:p>
        </p:txBody>
      </p:sp>
      <p:pic>
        <p:nvPicPr>
          <p:cNvPr id="11" name="Picture 10" descr="Logo, company name&#10;&#10;Description automatically generated">
            <a:extLst>
              <a:ext uri="{FF2B5EF4-FFF2-40B4-BE49-F238E27FC236}">
                <a16:creationId xmlns:a16="http://schemas.microsoft.com/office/drawing/2014/main" id="{CC3EDC6D-D2A7-4AD0-A545-2AB4FDAE5B41}"/>
              </a:ext>
            </a:extLst>
          </p:cNvPr>
          <p:cNvPicPr>
            <a:picLocks noChangeAspect="1"/>
          </p:cNvPicPr>
          <p:nvPr/>
        </p:nvPicPr>
        <p:blipFill rotWithShape="1">
          <a:blip r:embed="rId2">
            <a:extLst>
              <a:ext uri="{28A0092B-C50C-407E-A947-70E740481C1C}">
                <a14:useLocalDpi xmlns:a14="http://schemas.microsoft.com/office/drawing/2010/main" val="0"/>
              </a:ext>
            </a:extLst>
          </a:blip>
          <a:srcRect l="2149" r="1629"/>
          <a:stretch/>
        </p:blipFill>
        <p:spPr>
          <a:xfrm>
            <a:off x="8824990" y="2199929"/>
            <a:ext cx="2228813" cy="2661117"/>
          </a:xfrm>
          <a:prstGeom prst="rect">
            <a:avLst/>
          </a:prstGeom>
        </p:spPr>
      </p:pic>
      <p:sp>
        <p:nvSpPr>
          <p:cNvPr id="4" name="TextBox 3">
            <a:extLst>
              <a:ext uri="{FF2B5EF4-FFF2-40B4-BE49-F238E27FC236}">
                <a16:creationId xmlns:a16="http://schemas.microsoft.com/office/drawing/2014/main" id="{89E35A5B-9AF0-40F1-979B-0F26B0BEB8A8}"/>
              </a:ext>
            </a:extLst>
          </p:cNvPr>
          <p:cNvSpPr txBox="1"/>
          <p:nvPr/>
        </p:nvSpPr>
        <p:spPr>
          <a:xfrm>
            <a:off x="1138197" y="4617146"/>
            <a:ext cx="9455041" cy="1415772"/>
          </a:xfrm>
          <a:prstGeom prst="rect">
            <a:avLst/>
          </a:prstGeom>
          <a:noFill/>
        </p:spPr>
        <p:txBody>
          <a:bodyPr wrap="square" rtlCol="0">
            <a:spAutoFit/>
          </a:bodyPr>
          <a:lstStyle/>
          <a:p>
            <a:pPr algn="just">
              <a:lnSpc>
                <a:spcPct val="150000"/>
              </a:lnSpc>
              <a:buFont typeface="Wingdings" panose="05000000000000000000" pitchFamily="2" charset="2"/>
              <a:buChar char="ü"/>
            </a:pPr>
            <a:r>
              <a:rPr lang="en-IN" sz="2400" dirty="0"/>
              <a:t>App available at:</a:t>
            </a:r>
          </a:p>
          <a:p>
            <a:pPr marL="0" indent="0" algn="just">
              <a:lnSpc>
                <a:spcPct val="150000"/>
              </a:lnSpc>
              <a:buNone/>
            </a:pPr>
            <a:r>
              <a:rPr lang="en-IN" sz="2000" dirty="0">
                <a:hlinkClick r:id="rId3"/>
              </a:rPr>
              <a:t>https://play.google.com/store/apps/details?id=com.ivri.iasri.dmapp&amp;hl=en_IN&amp;gl=US</a:t>
            </a:r>
            <a:endParaRPr lang="en-IN" sz="2000" dirty="0"/>
          </a:p>
          <a:p>
            <a:endParaRPr lang="en-IN" sz="2000" dirty="0"/>
          </a:p>
        </p:txBody>
      </p:sp>
    </p:spTree>
    <p:extLst>
      <p:ext uri="{BB962C8B-B14F-4D97-AF65-F5344CB8AC3E}">
        <p14:creationId xmlns:p14="http://schemas.microsoft.com/office/powerpoint/2010/main" val="2241728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88319E1-8CD6-4741-850B-A0DB79C9B391}"/>
              </a:ext>
            </a:extLst>
          </p:cNvPr>
          <p:cNvSpPr>
            <a:spLocks noGrp="1"/>
          </p:cNvSpPr>
          <p:nvPr>
            <p:ph idx="1"/>
          </p:nvPr>
        </p:nvSpPr>
        <p:spPr>
          <a:xfrm>
            <a:off x="926592" y="992316"/>
            <a:ext cx="10905066" cy="4947253"/>
          </a:xfrm>
        </p:spPr>
        <p:txBody>
          <a:bodyPr>
            <a:normAutofit/>
          </a:bodyPr>
          <a:lstStyle/>
          <a:p>
            <a:pPr algn="just">
              <a:buFont typeface="Wingdings" panose="05000000000000000000" pitchFamily="2" charset="2"/>
              <a:buChar char="ü"/>
            </a:pPr>
            <a:r>
              <a:rPr lang="en-IN" sz="2400" dirty="0"/>
              <a:t>This is an educational app providing information on </a:t>
            </a:r>
          </a:p>
          <a:p>
            <a:pPr lvl="1" algn="just">
              <a:lnSpc>
                <a:spcPct val="150000"/>
              </a:lnSpc>
            </a:pPr>
            <a:r>
              <a:rPr lang="en-IN" dirty="0"/>
              <a:t>Breeds and housing </a:t>
            </a:r>
          </a:p>
          <a:p>
            <a:pPr lvl="1" algn="just">
              <a:lnSpc>
                <a:spcPct val="150000"/>
              </a:lnSpc>
            </a:pPr>
            <a:r>
              <a:rPr lang="en-IN" dirty="0"/>
              <a:t>Feeding </a:t>
            </a:r>
          </a:p>
          <a:p>
            <a:pPr lvl="1" algn="just">
              <a:lnSpc>
                <a:spcPct val="150000"/>
              </a:lnSpc>
            </a:pPr>
            <a:r>
              <a:rPr lang="en-IN" dirty="0"/>
              <a:t>Calf and general management</a:t>
            </a:r>
          </a:p>
          <a:p>
            <a:pPr lvl="1" algn="just">
              <a:lnSpc>
                <a:spcPct val="150000"/>
              </a:lnSpc>
            </a:pPr>
            <a:r>
              <a:rPr lang="en-IN" dirty="0"/>
              <a:t>Clean milk production</a:t>
            </a:r>
          </a:p>
          <a:p>
            <a:pPr lvl="1" algn="just">
              <a:lnSpc>
                <a:spcPct val="150000"/>
              </a:lnSpc>
            </a:pPr>
            <a:r>
              <a:rPr lang="en-IN" dirty="0"/>
              <a:t>Animal identification and Vices in dairy animals  </a:t>
            </a:r>
          </a:p>
          <a:p>
            <a:pPr algn="just">
              <a:lnSpc>
                <a:spcPct val="150000"/>
              </a:lnSpc>
              <a:buFont typeface="Wingdings" panose="05000000000000000000" pitchFamily="2" charset="2"/>
              <a:buChar char="ü"/>
            </a:pPr>
            <a:r>
              <a:rPr lang="en-IN" sz="2400" dirty="0"/>
              <a:t>There are educational videos on clean milk production on neonatal calf management for enhancing the knowledge and skills of personnel involved in dairy farming </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F24A148E-31AB-4F12-BDD2-FFD09171C360}"/>
              </a:ext>
            </a:extLst>
          </p:cNvPr>
          <p:cNvSpPr>
            <a:spLocks noGrp="1"/>
          </p:cNvSpPr>
          <p:nvPr>
            <p:ph type="sldNum" sz="quarter" idx="12"/>
          </p:nvPr>
        </p:nvSpPr>
        <p:spPr>
          <a:xfrm>
            <a:off x="8805333" y="6356350"/>
            <a:ext cx="2743200" cy="365125"/>
          </a:xfrm>
        </p:spPr>
        <p:txBody>
          <a:bodyPr>
            <a:normAutofit/>
          </a:bodyPr>
          <a:lstStyle/>
          <a:p>
            <a:pPr>
              <a:spcAft>
                <a:spcPts val="600"/>
              </a:spcAft>
            </a:pPr>
            <a:fld id="{A0D64592-83DC-4ADC-9522-B2BB24E63AEF}" type="slidenum">
              <a:rPr lang="en-IN" smtClean="0"/>
              <a:pPr>
                <a:spcAft>
                  <a:spcPts val="600"/>
                </a:spcAft>
              </a:pPr>
              <a:t>43</a:t>
            </a:fld>
            <a:endParaRPr lang="en-IN"/>
          </a:p>
        </p:txBody>
      </p:sp>
    </p:spTree>
    <p:extLst>
      <p:ext uri="{BB962C8B-B14F-4D97-AF65-F5344CB8AC3E}">
        <p14:creationId xmlns:p14="http://schemas.microsoft.com/office/powerpoint/2010/main" val="3925453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122762-68A9-42C1-858A-142A1E0CC837}"/>
              </a:ext>
            </a:extLst>
          </p:cNvPr>
          <p:cNvSpPr>
            <a:spLocks noGrp="1"/>
          </p:cNvSpPr>
          <p:nvPr>
            <p:ph type="sldNum" sz="quarter" idx="12"/>
          </p:nvPr>
        </p:nvSpPr>
        <p:spPr/>
        <p:txBody>
          <a:bodyPr/>
          <a:lstStyle/>
          <a:p>
            <a:fld id="{A0D64592-83DC-4ADC-9522-B2BB24E63AEF}" type="slidenum">
              <a:rPr lang="en-IN" smtClean="0"/>
              <a:t>44</a:t>
            </a:fld>
            <a:endParaRPr lang="en-IN"/>
          </a:p>
        </p:txBody>
      </p:sp>
      <p:pic>
        <p:nvPicPr>
          <p:cNvPr id="6" name="Picture 5" descr="Icon&#10;&#10;Description automatically generated">
            <a:extLst>
              <a:ext uri="{FF2B5EF4-FFF2-40B4-BE49-F238E27FC236}">
                <a16:creationId xmlns:a16="http://schemas.microsoft.com/office/drawing/2014/main" id="{B4B40444-EBF1-4B47-BE25-5A96AE5352B2}"/>
              </a:ext>
            </a:extLst>
          </p:cNvPr>
          <p:cNvPicPr>
            <a:picLocks noChangeAspect="1"/>
          </p:cNvPicPr>
          <p:nvPr/>
        </p:nvPicPr>
        <p:blipFill rotWithShape="1">
          <a:blip r:embed="rId2">
            <a:extLst>
              <a:ext uri="{28A0092B-C50C-407E-A947-70E740481C1C}">
                <a14:useLocalDpi xmlns:a14="http://schemas.microsoft.com/office/drawing/2010/main" val="0"/>
              </a:ext>
            </a:extLst>
          </a:blip>
          <a:srcRect l="28678" t="7004" r="27406" b="14541"/>
          <a:stretch/>
        </p:blipFill>
        <p:spPr>
          <a:xfrm>
            <a:off x="3849413" y="0"/>
            <a:ext cx="4837387" cy="6841354"/>
          </a:xfrm>
          <a:prstGeom prst="rect">
            <a:avLst/>
          </a:prstGeom>
        </p:spPr>
      </p:pic>
      <p:pic>
        <p:nvPicPr>
          <p:cNvPr id="8" name="Picture 7" descr="Logo&#10;&#10;Description automatically generated">
            <a:extLst>
              <a:ext uri="{FF2B5EF4-FFF2-40B4-BE49-F238E27FC236}">
                <a16:creationId xmlns:a16="http://schemas.microsoft.com/office/drawing/2014/main" id="{F781EBB9-CA0E-42E9-B167-D92858A3A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466" y="713557"/>
            <a:ext cx="4051119" cy="5482291"/>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EDF7F630-1270-4A9E-9D1D-65FFFDFF87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5686" y="796158"/>
            <a:ext cx="3833328" cy="5289332"/>
          </a:xfrm>
          <a:prstGeom prst="rect">
            <a:avLst/>
          </a:prstGeom>
        </p:spPr>
      </p:pic>
      <p:pic>
        <p:nvPicPr>
          <p:cNvPr id="12" name="Picture 11" descr="Diagram&#10;&#10;Description automatically generated with medium confidence">
            <a:extLst>
              <a:ext uri="{FF2B5EF4-FFF2-40B4-BE49-F238E27FC236}">
                <a16:creationId xmlns:a16="http://schemas.microsoft.com/office/drawing/2014/main" id="{990AFFAA-3CBC-4115-A125-477F1D8B1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115" y="772510"/>
            <a:ext cx="3925899" cy="5371933"/>
          </a:xfrm>
          <a:prstGeom prst="rect">
            <a:avLst/>
          </a:prstGeom>
        </p:spPr>
      </p:pic>
    </p:spTree>
    <p:extLst>
      <p:ext uri="{BB962C8B-B14F-4D97-AF65-F5344CB8AC3E}">
        <p14:creationId xmlns:p14="http://schemas.microsoft.com/office/powerpoint/2010/main" val="128168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Text&#10;&#10;Description automatically generated">
            <a:extLst>
              <a:ext uri="{FF2B5EF4-FFF2-40B4-BE49-F238E27FC236}">
                <a16:creationId xmlns:a16="http://schemas.microsoft.com/office/drawing/2014/main" id="{A108C4A8-E20D-4217-BAF8-DA25C033D8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567" y="3443571"/>
            <a:ext cx="5455917" cy="1964130"/>
          </a:xfrm>
          <a:prstGeom prst="rect">
            <a:avLst/>
          </a:prstGeom>
        </p:spPr>
      </p:pic>
      <p:cxnSp>
        <p:nvCxnSpPr>
          <p:cNvPr id="21" name="Straight Connector 2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9A8F140D-9039-4AEE-9579-0B3D6E824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073" y="3443571"/>
            <a:ext cx="5455917" cy="1844256"/>
          </a:xfrm>
          <a:prstGeom prst="rect">
            <a:avLst/>
          </a:prstGeom>
        </p:spPr>
      </p:pic>
      <p:sp>
        <p:nvSpPr>
          <p:cNvPr id="10" name="TextBox 9">
            <a:extLst>
              <a:ext uri="{FF2B5EF4-FFF2-40B4-BE49-F238E27FC236}">
                <a16:creationId xmlns:a16="http://schemas.microsoft.com/office/drawing/2014/main" id="{9B2237E7-009C-45C7-AD45-911CCAE5E563}"/>
              </a:ext>
            </a:extLst>
          </p:cNvPr>
          <p:cNvSpPr txBox="1"/>
          <p:nvPr/>
        </p:nvSpPr>
        <p:spPr>
          <a:xfrm>
            <a:off x="479460" y="239487"/>
            <a:ext cx="11336367" cy="14804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IN" dirty="0"/>
          </a:p>
        </p:txBody>
      </p:sp>
      <p:sp>
        <p:nvSpPr>
          <p:cNvPr id="11" name="Rectangle 10">
            <a:extLst>
              <a:ext uri="{FF2B5EF4-FFF2-40B4-BE49-F238E27FC236}">
                <a16:creationId xmlns:a16="http://schemas.microsoft.com/office/drawing/2014/main" id="{AE0F70E0-29A3-4EC3-A189-CF3B7A162E5C}"/>
              </a:ext>
            </a:extLst>
          </p:cNvPr>
          <p:cNvSpPr/>
          <p:nvPr/>
        </p:nvSpPr>
        <p:spPr>
          <a:xfrm>
            <a:off x="989095" y="402020"/>
            <a:ext cx="10539249" cy="1174531"/>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800" dirty="0"/>
              <a:t>Apps related to Vaccination and Artificial Insemination </a:t>
            </a:r>
          </a:p>
          <a:p>
            <a:pPr algn="ctr"/>
            <a:r>
              <a:rPr lang="en-US" sz="2800" dirty="0"/>
              <a:t>in Dairy animals</a:t>
            </a:r>
            <a:endParaRPr lang="en-IN" sz="2800" dirty="0"/>
          </a:p>
        </p:txBody>
      </p:sp>
      <p:sp>
        <p:nvSpPr>
          <p:cNvPr id="2" name="Slide Number Placeholder 1">
            <a:extLst>
              <a:ext uri="{FF2B5EF4-FFF2-40B4-BE49-F238E27FC236}">
                <a16:creationId xmlns:a16="http://schemas.microsoft.com/office/drawing/2014/main" id="{7FBE93A6-1962-4E05-8730-937A1B68B7E7}"/>
              </a:ext>
            </a:extLst>
          </p:cNvPr>
          <p:cNvSpPr>
            <a:spLocks noGrp="1"/>
          </p:cNvSpPr>
          <p:nvPr>
            <p:ph type="sldNum" sz="quarter" idx="12"/>
          </p:nvPr>
        </p:nvSpPr>
        <p:spPr/>
        <p:txBody>
          <a:bodyPr/>
          <a:lstStyle/>
          <a:p>
            <a:fld id="{A0D64592-83DC-4ADC-9522-B2BB24E63AEF}" type="slidenum">
              <a:rPr lang="en-IN" smtClean="0"/>
              <a:t>45</a:t>
            </a:fld>
            <a:endParaRPr lang="en-IN"/>
          </a:p>
        </p:txBody>
      </p:sp>
    </p:spTree>
    <p:extLst>
      <p:ext uri="{BB962C8B-B14F-4D97-AF65-F5344CB8AC3E}">
        <p14:creationId xmlns:p14="http://schemas.microsoft.com/office/powerpoint/2010/main" val="317363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9CC9A21-42B7-4BE2-912F-1D9388090431}"/>
              </a:ext>
            </a:extLst>
          </p:cNvPr>
          <p:cNvSpPr>
            <a:spLocks noGrp="1"/>
          </p:cNvSpPr>
          <p:nvPr>
            <p:ph idx="1"/>
          </p:nvPr>
        </p:nvSpPr>
        <p:spPr>
          <a:xfrm>
            <a:off x="670705" y="1422780"/>
            <a:ext cx="7365416" cy="5298695"/>
          </a:xfrm>
        </p:spPr>
        <p:txBody>
          <a:bodyPr>
            <a:normAutofit/>
          </a:bodyPr>
          <a:lstStyle/>
          <a:p>
            <a:pPr algn="just">
              <a:lnSpc>
                <a:spcPct val="150000"/>
              </a:lnSpc>
              <a:buFont typeface="Wingdings" panose="05000000000000000000" pitchFamily="2" charset="2"/>
              <a:buChar char="ü"/>
            </a:pPr>
            <a:r>
              <a:rPr lang="en-IN" sz="2400" dirty="0"/>
              <a:t>IVRI-Vaccination Guide app is designed and developed by </a:t>
            </a:r>
            <a:r>
              <a:rPr lang="en-IN" sz="2400" b="1" dirty="0">
                <a:solidFill>
                  <a:srgbClr val="0070C0"/>
                </a:solidFill>
              </a:rPr>
              <a:t>ICAR-IVRI,Izatnagar </a:t>
            </a:r>
            <a:r>
              <a:rPr lang="en-IN" sz="2400" dirty="0"/>
              <a:t>and </a:t>
            </a:r>
            <a:r>
              <a:rPr lang="en-IN" sz="2400" b="1" dirty="0">
                <a:solidFill>
                  <a:srgbClr val="0070C0"/>
                </a:solidFill>
              </a:rPr>
              <a:t>IASRI, New Delhi </a:t>
            </a:r>
            <a:r>
              <a:rPr lang="en-IN" sz="2400" dirty="0"/>
              <a:t>to educate about vaccination in domestic animals, poultry and pets.</a:t>
            </a:r>
          </a:p>
          <a:p>
            <a:pPr algn="just">
              <a:lnSpc>
                <a:spcPct val="150000"/>
              </a:lnSpc>
              <a:buFont typeface="Wingdings" panose="05000000000000000000" pitchFamily="2" charset="2"/>
              <a:buChar char="ü"/>
            </a:pPr>
            <a:r>
              <a:rPr lang="en-IN" sz="2400" dirty="0"/>
              <a:t>This app provides </a:t>
            </a:r>
          </a:p>
          <a:p>
            <a:pPr lvl="1" algn="just">
              <a:lnSpc>
                <a:spcPct val="150000"/>
              </a:lnSpc>
            </a:pPr>
            <a:r>
              <a:rPr lang="en-IN" dirty="0"/>
              <a:t>basic information about vaccination in livestock, poultry and pets </a:t>
            </a:r>
          </a:p>
          <a:p>
            <a:pPr lvl="1" algn="just">
              <a:lnSpc>
                <a:spcPct val="150000"/>
              </a:lnSpc>
            </a:pPr>
            <a:r>
              <a:rPr lang="en-IN" dirty="0"/>
              <a:t>specific information about vaccination related to all major bacterial and viral diseases.</a:t>
            </a:r>
          </a:p>
          <a:p>
            <a:pPr>
              <a:lnSpc>
                <a:spcPct val="150000"/>
              </a:lnSpc>
              <a:buFont typeface="Wingdings" panose="05000000000000000000" pitchFamily="2" charset="2"/>
              <a:buChar char="ü"/>
            </a:pPr>
            <a:endParaRPr lang="en-US" sz="24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045AE8CF-600E-43C8-BAAF-6A522343F905}"/>
              </a:ext>
            </a:extLst>
          </p:cNvPr>
          <p:cNvSpPr>
            <a:spLocks noGrp="1"/>
          </p:cNvSpPr>
          <p:nvPr>
            <p:ph type="sldNum" sz="quarter" idx="12"/>
          </p:nvPr>
        </p:nvSpPr>
        <p:spPr>
          <a:xfrm>
            <a:off x="8805333" y="6356350"/>
            <a:ext cx="2743200" cy="365125"/>
          </a:xfrm>
        </p:spPr>
        <p:txBody>
          <a:bodyPr>
            <a:normAutofit/>
          </a:bodyPr>
          <a:lstStyle/>
          <a:p>
            <a:pPr>
              <a:spcAft>
                <a:spcPts val="600"/>
              </a:spcAft>
            </a:pPr>
            <a:fld id="{A0D64592-83DC-4ADC-9522-B2BB24E63AEF}" type="slidenum">
              <a:rPr lang="en-IN" smtClean="0"/>
              <a:pPr>
                <a:spcAft>
                  <a:spcPts val="600"/>
                </a:spcAft>
              </a:pPr>
              <a:t>46</a:t>
            </a:fld>
            <a:endParaRPr lang="en-IN"/>
          </a:p>
        </p:txBody>
      </p:sp>
      <p:sp>
        <p:nvSpPr>
          <p:cNvPr id="9" name="Title 1">
            <a:extLst>
              <a:ext uri="{FF2B5EF4-FFF2-40B4-BE49-F238E27FC236}">
                <a16:creationId xmlns:a16="http://schemas.microsoft.com/office/drawing/2014/main" id="{AD65655D-04D7-435E-84E7-587B8BDC5347}"/>
              </a:ext>
            </a:extLst>
          </p:cNvPr>
          <p:cNvSpPr>
            <a:spLocks noGrp="1"/>
          </p:cNvSpPr>
          <p:nvPr>
            <p:ph type="title"/>
          </p:nvPr>
        </p:nvSpPr>
        <p:spPr>
          <a:xfrm>
            <a:off x="3463450" y="502555"/>
            <a:ext cx="5341883" cy="681699"/>
          </a:xfrm>
        </p:spPr>
        <p:style>
          <a:lnRef idx="1">
            <a:schemeClr val="accent2"/>
          </a:lnRef>
          <a:fillRef idx="2">
            <a:schemeClr val="accent2"/>
          </a:fillRef>
          <a:effectRef idx="1">
            <a:schemeClr val="accent2"/>
          </a:effectRef>
          <a:fontRef idx="minor">
            <a:schemeClr val="dk1"/>
          </a:fontRef>
        </p:style>
        <p:txBody>
          <a:bodyPr>
            <a:normAutofit/>
          </a:bodyPr>
          <a:lstStyle/>
          <a:p>
            <a:r>
              <a:rPr lang="en-IN" sz="4000" dirty="0"/>
              <a:t>IVRI – Vaccination Guide</a:t>
            </a:r>
          </a:p>
        </p:txBody>
      </p:sp>
      <p:pic>
        <p:nvPicPr>
          <p:cNvPr id="11" name="Picture 10">
            <a:extLst>
              <a:ext uri="{FF2B5EF4-FFF2-40B4-BE49-F238E27FC236}">
                <a16:creationId xmlns:a16="http://schemas.microsoft.com/office/drawing/2014/main" id="{73509C3B-A940-4705-B983-3E701559DDA9}"/>
              </a:ext>
            </a:extLst>
          </p:cNvPr>
          <p:cNvPicPr>
            <a:picLocks noChangeAspect="1"/>
          </p:cNvPicPr>
          <p:nvPr/>
        </p:nvPicPr>
        <p:blipFill rotWithShape="1">
          <a:blip r:embed="rId2">
            <a:extLst>
              <a:ext uri="{28A0092B-C50C-407E-A947-70E740481C1C}">
                <a14:useLocalDpi xmlns:a14="http://schemas.microsoft.com/office/drawing/2010/main" val="0"/>
              </a:ext>
            </a:extLst>
          </a:blip>
          <a:srcRect l="3742" t="3761" r="2114" b="-940"/>
          <a:stretch/>
        </p:blipFill>
        <p:spPr>
          <a:xfrm>
            <a:off x="8279487" y="2337079"/>
            <a:ext cx="2856194" cy="2839053"/>
          </a:xfrm>
          <a:prstGeom prst="rect">
            <a:avLst/>
          </a:prstGeom>
        </p:spPr>
      </p:pic>
    </p:spTree>
    <p:extLst>
      <p:ext uri="{BB962C8B-B14F-4D97-AF65-F5344CB8AC3E}">
        <p14:creationId xmlns:p14="http://schemas.microsoft.com/office/powerpoint/2010/main" val="190758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9CC9A21-42B7-4BE2-912F-1D9388090431}"/>
              </a:ext>
            </a:extLst>
          </p:cNvPr>
          <p:cNvSpPr>
            <a:spLocks noGrp="1"/>
          </p:cNvSpPr>
          <p:nvPr>
            <p:ph idx="1"/>
          </p:nvPr>
        </p:nvSpPr>
        <p:spPr>
          <a:xfrm>
            <a:off x="643467" y="543147"/>
            <a:ext cx="10905066" cy="5633817"/>
          </a:xfrm>
        </p:spPr>
        <p:txBody>
          <a:bodyPr>
            <a:noAutofit/>
          </a:bodyPr>
          <a:lstStyle/>
          <a:p>
            <a:pPr>
              <a:lnSpc>
                <a:spcPct val="150000"/>
              </a:lnSpc>
              <a:buFont typeface="Wingdings" panose="05000000000000000000" pitchFamily="2" charset="2"/>
              <a:buChar char="ü"/>
            </a:pPr>
            <a:r>
              <a:rPr lang="en-US" sz="2400" dirty="0"/>
              <a:t>For each of the disease, following information is provided</a:t>
            </a:r>
            <a:endParaRPr lang="en-IN" sz="2400" dirty="0"/>
          </a:p>
          <a:p>
            <a:pPr lvl="1">
              <a:lnSpc>
                <a:spcPct val="150000"/>
              </a:lnSpc>
            </a:pPr>
            <a:r>
              <a:rPr lang="en-IN" dirty="0"/>
              <a:t>The causative agent</a:t>
            </a:r>
          </a:p>
          <a:p>
            <a:pPr lvl="1">
              <a:lnSpc>
                <a:spcPct val="150000"/>
              </a:lnSpc>
            </a:pPr>
            <a:r>
              <a:rPr lang="en-IN" dirty="0"/>
              <a:t>Types of vaccine available</a:t>
            </a:r>
          </a:p>
          <a:p>
            <a:pPr lvl="1">
              <a:lnSpc>
                <a:spcPct val="150000"/>
              </a:lnSpc>
            </a:pPr>
            <a:r>
              <a:rPr lang="en-IN" dirty="0"/>
              <a:t>Serotype used for the vaccines</a:t>
            </a:r>
          </a:p>
          <a:p>
            <a:pPr lvl="1">
              <a:lnSpc>
                <a:spcPct val="150000"/>
              </a:lnSpc>
            </a:pPr>
            <a:r>
              <a:rPr lang="en-IN" dirty="0"/>
              <a:t>Vaccination schedule </a:t>
            </a:r>
          </a:p>
          <a:p>
            <a:pPr lvl="1">
              <a:lnSpc>
                <a:spcPct val="150000"/>
              </a:lnSpc>
            </a:pPr>
            <a:r>
              <a:rPr lang="en-IN" dirty="0"/>
              <a:t>Commercially available vaccines</a:t>
            </a:r>
          </a:p>
          <a:p>
            <a:pPr lvl="1">
              <a:lnSpc>
                <a:spcPct val="150000"/>
              </a:lnSpc>
            </a:pPr>
            <a:r>
              <a:rPr lang="en-IN" sz="2400" dirty="0"/>
              <a:t>Government and private institutions involved in vaccine production in country.</a:t>
            </a:r>
          </a:p>
          <a:p>
            <a:pPr>
              <a:lnSpc>
                <a:spcPct val="150000"/>
              </a:lnSpc>
              <a:buFont typeface="Wingdings" panose="05000000000000000000" pitchFamily="2" charset="2"/>
              <a:buChar char="ü"/>
            </a:pPr>
            <a:r>
              <a:rPr lang="en-IN" sz="2400" dirty="0"/>
              <a:t>App available at:</a:t>
            </a:r>
          </a:p>
          <a:p>
            <a:pPr marL="0" indent="0">
              <a:lnSpc>
                <a:spcPct val="150000"/>
              </a:lnSpc>
              <a:buNone/>
            </a:pPr>
            <a:r>
              <a:rPr lang="en-IN" sz="2200" dirty="0">
                <a:hlinkClick r:id="rId2"/>
              </a:rPr>
              <a:t>https://play.google.com/store/apps/details?id=com.icar.ivri.iasri.vcguideapp&amp;hl=en_IN&amp;gl=US</a:t>
            </a:r>
            <a:endParaRPr lang="en-IN" sz="2200" dirty="0"/>
          </a:p>
          <a:p>
            <a:pPr>
              <a:lnSpc>
                <a:spcPct val="150000"/>
              </a:lnSpc>
              <a:buFont typeface="Wingdings" panose="05000000000000000000" pitchFamily="2" charset="2"/>
              <a:buChar char="ü"/>
            </a:pPr>
            <a:endParaRPr lang="en-US" sz="24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045AE8CF-600E-43C8-BAAF-6A522343F905}"/>
              </a:ext>
            </a:extLst>
          </p:cNvPr>
          <p:cNvSpPr>
            <a:spLocks noGrp="1"/>
          </p:cNvSpPr>
          <p:nvPr>
            <p:ph type="sldNum" sz="quarter" idx="12"/>
          </p:nvPr>
        </p:nvSpPr>
        <p:spPr>
          <a:xfrm>
            <a:off x="8805333" y="6356350"/>
            <a:ext cx="2743200" cy="365125"/>
          </a:xfrm>
        </p:spPr>
        <p:txBody>
          <a:bodyPr>
            <a:normAutofit/>
          </a:bodyPr>
          <a:lstStyle/>
          <a:p>
            <a:pPr>
              <a:spcAft>
                <a:spcPts val="600"/>
              </a:spcAft>
            </a:pPr>
            <a:fld id="{A0D64592-83DC-4ADC-9522-B2BB24E63AEF}" type="slidenum">
              <a:rPr lang="en-IN" smtClean="0"/>
              <a:pPr>
                <a:spcAft>
                  <a:spcPts val="600"/>
                </a:spcAft>
              </a:pPr>
              <a:t>47</a:t>
            </a:fld>
            <a:endParaRPr lang="en-IN"/>
          </a:p>
        </p:txBody>
      </p:sp>
    </p:spTree>
    <p:extLst>
      <p:ext uri="{BB962C8B-B14F-4D97-AF65-F5344CB8AC3E}">
        <p14:creationId xmlns:p14="http://schemas.microsoft.com/office/powerpoint/2010/main" val="632943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A2CA75-5BC7-46AD-B7C4-83422FDD6E61}"/>
              </a:ext>
            </a:extLst>
          </p:cNvPr>
          <p:cNvSpPr>
            <a:spLocks noGrp="1"/>
          </p:cNvSpPr>
          <p:nvPr>
            <p:ph type="sldNum" sz="quarter" idx="12"/>
          </p:nvPr>
        </p:nvSpPr>
        <p:spPr/>
        <p:txBody>
          <a:bodyPr/>
          <a:lstStyle/>
          <a:p>
            <a:pPr algn="ctr"/>
            <a:fld id="{A0D64592-83DC-4ADC-9522-B2BB24E63AEF}" type="slidenum">
              <a:rPr lang="en-IN" smtClean="0"/>
              <a:pPr algn="ctr"/>
              <a:t>48</a:t>
            </a:fld>
            <a:endParaRPr lang="en-IN"/>
          </a:p>
        </p:txBody>
      </p:sp>
      <p:pic>
        <p:nvPicPr>
          <p:cNvPr id="12" name="Picture 4" descr="Portable network graphics Images, Stock Photos &amp; Vectors | Shutterstock">
            <a:extLst>
              <a:ext uri="{FF2B5EF4-FFF2-40B4-BE49-F238E27FC236}">
                <a16:creationId xmlns:a16="http://schemas.microsoft.com/office/drawing/2014/main" id="{0B69C48C-311B-4566-89FB-36EDD74886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59" t="7241" r="26720" b="12318"/>
          <a:stretch/>
        </p:blipFill>
        <p:spPr bwMode="auto">
          <a:xfrm>
            <a:off x="3435007" y="-66562"/>
            <a:ext cx="4876800" cy="69370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Graphical user interface&#10;&#10;Description automatically generated with medium confidence">
            <a:extLst>
              <a:ext uri="{FF2B5EF4-FFF2-40B4-BE49-F238E27FC236}">
                <a16:creationId xmlns:a16="http://schemas.microsoft.com/office/drawing/2014/main" id="{49BEA1DA-C530-445D-8AF5-B143990B4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280" y="667951"/>
            <a:ext cx="3862476" cy="5316542"/>
          </a:xfrm>
          <a:prstGeom prst="rect">
            <a:avLst/>
          </a:prstGeom>
        </p:spPr>
      </p:pic>
      <p:pic>
        <p:nvPicPr>
          <p:cNvPr id="15" name="Picture 14">
            <a:extLst>
              <a:ext uri="{FF2B5EF4-FFF2-40B4-BE49-F238E27FC236}">
                <a16:creationId xmlns:a16="http://schemas.microsoft.com/office/drawing/2014/main" id="{6CB7F84F-A38A-447F-B12D-7F09B8E3562E}"/>
              </a:ext>
            </a:extLst>
          </p:cNvPr>
          <p:cNvPicPr>
            <a:picLocks noChangeAspect="1"/>
          </p:cNvPicPr>
          <p:nvPr/>
        </p:nvPicPr>
        <p:blipFill rotWithShape="1">
          <a:blip r:embed="rId4">
            <a:extLst>
              <a:ext uri="{28A0092B-C50C-407E-A947-70E740481C1C}">
                <a14:useLocalDpi xmlns:a14="http://schemas.microsoft.com/office/drawing/2010/main" val="0"/>
              </a:ext>
            </a:extLst>
          </a:blip>
          <a:srcRect b="18840"/>
          <a:stretch/>
        </p:blipFill>
        <p:spPr>
          <a:xfrm>
            <a:off x="4051812" y="667153"/>
            <a:ext cx="3854944" cy="5370651"/>
          </a:xfrm>
          <a:prstGeom prst="rect">
            <a:avLst/>
          </a:prstGeom>
        </p:spPr>
      </p:pic>
    </p:spTree>
    <p:extLst>
      <p:ext uri="{BB962C8B-B14F-4D97-AF65-F5344CB8AC3E}">
        <p14:creationId xmlns:p14="http://schemas.microsoft.com/office/powerpoint/2010/main" val="197858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91401DC-7AF6-42FA-BE31-CF773B6C8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0"/>
            <a:ext cx="12188952" cy="6858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B7203F0-D9CB-4774-B9D4-B3AB625DF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A88CB8AF-5631-45C6-BFEC-971C4D6E5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F2EA1AF-73AB-4FCB-B4EE-0E42E7250F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A18FBF-6157-4210-BEF2-9A6C31FA89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3C9CCA8-3CEC-4CD0-A624-A701C61251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4AB3195-A20E-4783-915B-FB4FFABA4994}"/>
              </a:ext>
            </a:extLst>
          </p:cNvPr>
          <p:cNvSpPr txBox="1"/>
          <p:nvPr/>
        </p:nvSpPr>
        <p:spPr>
          <a:xfrm>
            <a:off x="4112766" y="4650827"/>
            <a:ext cx="3859530" cy="22064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IN" dirty="0"/>
          </a:p>
        </p:txBody>
      </p:sp>
      <p:sp>
        <p:nvSpPr>
          <p:cNvPr id="19" name="TextBox 18">
            <a:extLst>
              <a:ext uri="{FF2B5EF4-FFF2-40B4-BE49-F238E27FC236}">
                <a16:creationId xmlns:a16="http://schemas.microsoft.com/office/drawing/2014/main" id="{832D51F2-BFF1-4542-B473-5BAE69AC77E2}"/>
              </a:ext>
            </a:extLst>
          </p:cNvPr>
          <p:cNvSpPr txBox="1"/>
          <p:nvPr/>
        </p:nvSpPr>
        <p:spPr>
          <a:xfrm>
            <a:off x="8076686" y="4650827"/>
            <a:ext cx="4138963" cy="22064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IN" dirty="0"/>
          </a:p>
        </p:txBody>
      </p:sp>
      <p:sp>
        <p:nvSpPr>
          <p:cNvPr id="12" name="TextBox 11">
            <a:extLst>
              <a:ext uri="{FF2B5EF4-FFF2-40B4-BE49-F238E27FC236}">
                <a16:creationId xmlns:a16="http://schemas.microsoft.com/office/drawing/2014/main" id="{717CCC1B-CA00-43C2-9D77-1A232166BC2A}"/>
              </a:ext>
            </a:extLst>
          </p:cNvPr>
          <p:cNvSpPr txBox="1"/>
          <p:nvPr/>
        </p:nvSpPr>
        <p:spPr>
          <a:xfrm>
            <a:off x="4152456" y="2331949"/>
            <a:ext cx="7952366" cy="22565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IN" dirty="0"/>
          </a:p>
        </p:txBody>
      </p:sp>
      <p:pic>
        <p:nvPicPr>
          <p:cNvPr id="26" name="Picture 25" descr="Text&#10;&#10;Description automatically generated">
            <a:extLst>
              <a:ext uri="{FF2B5EF4-FFF2-40B4-BE49-F238E27FC236}">
                <a16:creationId xmlns:a16="http://schemas.microsoft.com/office/drawing/2014/main" id="{2656EE62-036A-47EC-AA9D-5A799B76DFE3}"/>
              </a:ext>
            </a:extLst>
          </p:cNvPr>
          <p:cNvPicPr>
            <a:picLocks noChangeAspect="1"/>
          </p:cNvPicPr>
          <p:nvPr/>
        </p:nvPicPr>
        <p:blipFill rotWithShape="1">
          <a:blip r:embed="rId2">
            <a:extLst>
              <a:ext uri="{28A0092B-C50C-407E-A947-70E740481C1C}">
                <a14:useLocalDpi xmlns:a14="http://schemas.microsoft.com/office/drawing/2010/main" val="0"/>
              </a:ext>
            </a:extLst>
          </a:blip>
          <a:srcRect l="3551" r="28593"/>
          <a:stretch/>
        </p:blipFill>
        <p:spPr>
          <a:xfrm>
            <a:off x="275897" y="424863"/>
            <a:ext cx="3576634" cy="1372406"/>
          </a:xfrm>
          <a:prstGeom prst="rect">
            <a:avLst/>
          </a:prstGeom>
        </p:spPr>
      </p:pic>
      <p:pic>
        <p:nvPicPr>
          <p:cNvPr id="28" name="Picture 27" descr="Text&#10;&#10;Description automatically generated">
            <a:extLst>
              <a:ext uri="{FF2B5EF4-FFF2-40B4-BE49-F238E27FC236}">
                <a16:creationId xmlns:a16="http://schemas.microsoft.com/office/drawing/2014/main" id="{4E8386E2-7886-48FE-948D-CFD1BEB51185}"/>
              </a:ext>
            </a:extLst>
          </p:cNvPr>
          <p:cNvPicPr>
            <a:picLocks noChangeAspect="1"/>
          </p:cNvPicPr>
          <p:nvPr/>
        </p:nvPicPr>
        <p:blipFill rotWithShape="1">
          <a:blip r:embed="rId3">
            <a:extLst>
              <a:ext uri="{28A0092B-C50C-407E-A947-70E740481C1C}">
                <a14:useLocalDpi xmlns:a14="http://schemas.microsoft.com/office/drawing/2010/main" val="0"/>
              </a:ext>
            </a:extLst>
          </a:blip>
          <a:srcRect l="5006" r="14521"/>
          <a:stretch/>
        </p:blipFill>
        <p:spPr>
          <a:xfrm>
            <a:off x="370490" y="2811928"/>
            <a:ext cx="3467772" cy="1153739"/>
          </a:xfrm>
          <a:prstGeom prst="rect">
            <a:avLst/>
          </a:prstGeom>
        </p:spPr>
      </p:pic>
      <p:pic>
        <p:nvPicPr>
          <p:cNvPr id="30" name="Picture 29" descr="Logo, company name&#10;&#10;Description automatically generated">
            <a:extLst>
              <a:ext uri="{FF2B5EF4-FFF2-40B4-BE49-F238E27FC236}">
                <a16:creationId xmlns:a16="http://schemas.microsoft.com/office/drawing/2014/main" id="{E691E874-5A43-49A1-B77B-3C101D46DC6D}"/>
              </a:ext>
            </a:extLst>
          </p:cNvPr>
          <p:cNvPicPr>
            <a:picLocks noChangeAspect="1"/>
          </p:cNvPicPr>
          <p:nvPr/>
        </p:nvPicPr>
        <p:blipFill rotWithShape="1">
          <a:blip r:embed="rId4">
            <a:extLst>
              <a:ext uri="{28A0092B-C50C-407E-A947-70E740481C1C}">
                <a14:useLocalDpi xmlns:a14="http://schemas.microsoft.com/office/drawing/2010/main" val="0"/>
              </a:ext>
            </a:extLst>
          </a:blip>
          <a:srcRect l="4542" r="37284"/>
          <a:stretch/>
        </p:blipFill>
        <p:spPr>
          <a:xfrm>
            <a:off x="4350360" y="4934607"/>
            <a:ext cx="3459541" cy="1420478"/>
          </a:xfrm>
          <a:prstGeom prst="rect">
            <a:avLst/>
          </a:prstGeom>
        </p:spPr>
      </p:pic>
      <p:pic>
        <p:nvPicPr>
          <p:cNvPr id="31" name="Picture 30" descr="Text&#10;&#10;Description automatically generated with medium confidence">
            <a:extLst>
              <a:ext uri="{FF2B5EF4-FFF2-40B4-BE49-F238E27FC236}">
                <a16:creationId xmlns:a16="http://schemas.microsoft.com/office/drawing/2014/main" id="{FEA6A101-2C00-4BD0-82A9-DD5A17564C9E}"/>
              </a:ext>
            </a:extLst>
          </p:cNvPr>
          <p:cNvPicPr>
            <a:picLocks noChangeAspect="1"/>
          </p:cNvPicPr>
          <p:nvPr/>
        </p:nvPicPr>
        <p:blipFill rotWithShape="1">
          <a:blip r:embed="rId5">
            <a:extLst>
              <a:ext uri="{28A0092B-C50C-407E-A947-70E740481C1C}">
                <a14:useLocalDpi xmlns:a14="http://schemas.microsoft.com/office/drawing/2010/main" val="0"/>
              </a:ext>
            </a:extLst>
          </a:blip>
          <a:srcRect l="5448" t="8280" r="14631"/>
          <a:stretch/>
        </p:blipFill>
        <p:spPr>
          <a:xfrm>
            <a:off x="441792" y="5155271"/>
            <a:ext cx="3396468" cy="1253852"/>
          </a:xfrm>
          <a:prstGeom prst="rect">
            <a:avLst/>
          </a:prstGeom>
        </p:spPr>
      </p:pic>
      <p:pic>
        <p:nvPicPr>
          <p:cNvPr id="33" name="Picture 32" descr="Text&#10;&#10;Description automatically generated">
            <a:extLst>
              <a:ext uri="{FF2B5EF4-FFF2-40B4-BE49-F238E27FC236}">
                <a16:creationId xmlns:a16="http://schemas.microsoft.com/office/drawing/2014/main" id="{39B53396-B0E8-4C73-A22D-0221FD8AB06A}"/>
              </a:ext>
            </a:extLst>
          </p:cNvPr>
          <p:cNvPicPr>
            <a:picLocks noChangeAspect="1"/>
          </p:cNvPicPr>
          <p:nvPr/>
        </p:nvPicPr>
        <p:blipFill rotWithShape="1">
          <a:blip r:embed="rId6">
            <a:extLst>
              <a:ext uri="{28A0092B-C50C-407E-A947-70E740481C1C}">
                <a14:useLocalDpi xmlns:a14="http://schemas.microsoft.com/office/drawing/2010/main" val="0"/>
              </a:ext>
            </a:extLst>
          </a:blip>
          <a:srcRect l="5481" r="5894"/>
          <a:stretch/>
        </p:blipFill>
        <p:spPr>
          <a:xfrm>
            <a:off x="8375812" y="5109199"/>
            <a:ext cx="3501584" cy="1299924"/>
          </a:xfrm>
          <a:prstGeom prst="rect">
            <a:avLst/>
          </a:prstGeom>
        </p:spPr>
      </p:pic>
      <p:sp>
        <p:nvSpPr>
          <p:cNvPr id="4" name="Rectangle: Rounded Corners 3">
            <a:extLst>
              <a:ext uri="{FF2B5EF4-FFF2-40B4-BE49-F238E27FC236}">
                <a16:creationId xmlns:a16="http://schemas.microsoft.com/office/drawing/2014/main" id="{59FB6955-61CF-401E-9220-C4D057145A0F}"/>
              </a:ext>
            </a:extLst>
          </p:cNvPr>
          <p:cNvSpPr/>
          <p:nvPr/>
        </p:nvSpPr>
        <p:spPr>
          <a:xfrm>
            <a:off x="5029200" y="2699577"/>
            <a:ext cx="6448097" cy="152130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Dairy products Marketing Apps</a:t>
            </a:r>
            <a:endParaRPr lang="en-IN" sz="3200" dirty="0">
              <a:solidFill>
                <a:schemeClr val="bg1"/>
              </a:solidFill>
            </a:endParaRPr>
          </a:p>
        </p:txBody>
      </p:sp>
      <p:pic>
        <p:nvPicPr>
          <p:cNvPr id="20" name="Picture 19" descr="Text&#10;&#10;Description automatically generated with low confidence">
            <a:extLst>
              <a:ext uri="{FF2B5EF4-FFF2-40B4-BE49-F238E27FC236}">
                <a16:creationId xmlns:a16="http://schemas.microsoft.com/office/drawing/2014/main" id="{B0DA4B15-9C4E-4F69-881F-4F9F193A4790}"/>
              </a:ext>
            </a:extLst>
          </p:cNvPr>
          <p:cNvPicPr>
            <a:picLocks noChangeAspect="1"/>
          </p:cNvPicPr>
          <p:nvPr/>
        </p:nvPicPr>
        <p:blipFill rotWithShape="1">
          <a:blip r:embed="rId7">
            <a:extLst>
              <a:ext uri="{28A0092B-C50C-407E-A947-70E740481C1C}">
                <a14:useLocalDpi xmlns:a14="http://schemas.microsoft.com/office/drawing/2010/main" val="0"/>
              </a:ext>
            </a:extLst>
          </a:blip>
          <a:srcRect l="4910" r="28029"/>
          <a:stretch/>
        </p:blipFill>
        <p:spPr>
          <a:xfrm>
            <a:off x="8337477" y="530389"/>
            <a:ext cx="3534741" cy="1387757"/>
          </a:xfrm>
          <a:prstGeom prst="rect">
            <a:avLst/>
          </a:prstGeom>
        </p:spPr>
      </p:pic>
      <p:pic>
        <p:nvPicPr>
          <p:cNvPr id="3" name="Picture 2" descr="Text&#10;&#10;Description automatically generated">
            <a:extLst>
              <a:ext uri="{FF2B5EF4-FFF2-40B4-BE49-F238E27FC236}">
                <a16:creationId xmlns:a16="http://schemas.microsoft.com/office/drawing/2014/main" id="{4F280BCE-B6BC-459B-81F2-D3A3AF8DD48E}"/>
              </a:ext>
            </a:extLst>
          </p:cNvPr>
          <p:cNvPicPr>
            <a:picLocks noChangeAspect="1"/>
          </p:cNvPicPr>
          <p:nvPr/>
        </p:nvPicPr>
        <p:blipFill rotWithShape="1">
          <a:blip r:embed="rId8">
            <a:extLst>
              <a:ext uri="{28A0092B-C50C-407E-A947-70E740481C1C}">
                <a14:useLocalDpi xmlns:a14="http://schemas.microsoft.com/office/drawing/2010/main" val="0"/>
              </a:ext>
            </a:extLst>
          </a:blip>
          <a:srcRect l="3238" r="3739"/>
          <a:stretch/>
        </p:blipFill>
        <p:spPr>
          <a:xfrm>
            <a:off x="4166282" y="662158"/>
            <a:ext cx="3619023" cy="1001100"/>
          </a:xfrm>
          <a:prstGeom prst="rect">
            <a:avLst/>
          </a:prstGeom>
        </p:spPr>
      </p:pic>
      <p:sp>
        <p:nvSpPr>
          <p:cNvPr id="5" name="Slide Number Placeholder 4">
            <a:extLst>
              <a:ext uri="{FF2B5EF4-FFF2-40B4-BE49-F238E27FC236}">
                <a16:creationId xmlns:a16="http://schemas.microsoft.com/office/drawing/2014/main" id="{B6DAB0E3-7CC8-4C68-86AC-CFA897993BD2}"/>
              </a:ext>
            </a:extLst>
          </p:cNvPr>
          <p:cNvSpPr>
            <a:spLocks noGrp="1"/>
          </p:cNvSpPr>
          <p:nvPr>
            <p:ph type="sldNum" sz="quarter" idx="12"/>
          </p:nvPr>
        </p:nvSpPr>
        <p:spPr/>
        <p:txBody>
          <a:bodyPr/>
          <a:lstStyle/>
          <a:p>
            <a:fld id="{A0D64592-83DC-4ADC-9522-B2BB24E63AEF}" type="slidenum">
              <a:rPr lang="en-IN" smtClean="0"/>
              <a:t>49</a:t>
            </a:fld>
            <a:endParaRPr lang="en-IN"/>
          </a:p>
        </p:txBody>
      </p:sp>
    </p:spTree>
    <p:extLst>
      <p:ext uri="{BB962C8B-B14F-4D97-AF65-F5344CB8AC3E}">
        <p14:creationId xmlns:p14="http://schemas.microsoft.com/office/powerpoint/2010/main" val="10781381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erd of cows grazing in a field&#10;&#10;Description automatically generated with medium confidence">
            <a:extLst>
              <a:ext uri="{FF2B5EF4-FFF2-40B4-BE49-F238E27FC236}">
                <a16:creationId xmlns:a16="http://schemas.microsoft.com/office/drawing/2014/main" id="{6A131E33-20DF-48B0-970A-E635CAB913C1}"/>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b="13333"/>
          <a:stretch/>
        </p:blipFill>
        <p:spPr>
          <a:xfrm>
            <a:off x="-6230" y="0"/>
            <a:ext cx="12198230" cy="6858000"/>
          </a:xfrm>
          <a:prstGeom prst="rect">
            <a:avLst/>
          </a:prstGeom>
        </p:spPr>
      </p:pic>
      <p:sp>
        <p:nvSpPr>
          <p:cNvPr id="6" name="TextBox 5">
            <a:extLst>
              <a:ext uri="{FF2B5EF4-FFF2-40B4-BE49-F238E27FC236}">
                <a16:creationId xmlns:a16="http://schemas.microsoft.com/office/drawing/2014/main" id="{604D7895-4A42-406B-BD41-76CC018A5EBD}"/>
              </a:ext>
            </a:extLst>
          </p:cNvPr>
          <p:cNvSpPr txBox="1"/>
          <p:nvPr/>
        </p:nvSpPr>
        <p:spPr>
          <a:xfrm>
            <a:off x="760199" y="583176"/>
            <a:ext cx="10665372" cy="44670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882" indent="-342882" algn="just">
              <a:lnSpc>
                <a:spcPct val="150000"/>
              </a:lnSpc>
              <a:buFont typeface="Arial" panose="020B0604020202020204" pitchFamily="34" charset="0"/>
              <a:buChar char="•"/>
            </a:pPr>
            <a:r>
              <a:rPr lang="en-IN" sz="2400" dirty="0">
                <a:ea typeface="Calibri" panose="020F0502020204030204" pitchFamily="34" charset="0"/>
                <a:cs typeface="Times New Roman" panose="02020603050405020304" pitchFamily="18" charset="0"/>
              </a:rPr>
              <a:t>Livestock sector is an integral component of Indian </a:t>
            </a:r>
            <a:r>
              <a:rPr lang="en-IN" sz="2400" dirty="0" err="1">
                <a:ea typeface="Calibri" panose="020F0502020204030204" pitchFamily="34" charset="0"/>
                <a:cs typeface="Times New Roman" panose="02020603050405020304" pitchFamily="18" charset="0"/>
              </a:rPr>
              <a:t>Agriculture.It</a:t>
            </a:r>
            <a:r>
              <a:rPr lang="en-IN" sz="2400" dirty="0">
                <a:ea typeface="Calibri" panose="020F0502020204030204" pitchFamily="34" charset="0"/>
                <a:cs typeface="Times New Roman" panose="02020603050405020304" pitchFamily="18" charset="0"/>
              </a:rPr>
              <a:t> plays a predominant role in the Indian economy. </a:t>
            </a:r>
            <a:r>
              <a:rPr lang="en-US" sz="2400" dirty="0">
                <a:solidFill>
                  <a:srgbClr val="202124"/>
                </a:solidFill>
                <a:ea typeface="Calibri" panose="020F0502020204030204" pitchFamily="34" charset="0"/>
                <a:cs typeface="Times New Roman" panose="02020603050405020304" pitchFamily="18" charset="0"/>
              </a:rPr>
              <a:t>It</a:t>
            </a:r>
            <a:r>
              <a:rPr lang="en-US" sz="2400" dirty="0">
                <a:solidFill>
                  <a:srgbClr val="202124"/>
                </a:solidFill>
                <a:cs typeface="Times New Roman" panose="02020603050405020304" pitchFamily="18" charset="0"/>
              </a:rPr>
              <a:t> contributes about </a:t>
            </a:r>
            <a:r>
              <a:rPr lang="en-US" sz="2400" dirty="0">
                <a:solidFill>
                  <a:schemeClr val="accent2"/>
                </a:solidFill>
                <a:cs typeface="Times New Roman" panose="02020603050405020304" pitchFamily="18" charset="0"/>
              </a:rPr>
              <a:t>4.11 per cent </a:t>
            </a:r>
            <a:r>
              <a:rPr lang="en-US" sz="2400" dirty="0">
                <a:solidFill>
                  <a:srgbClr val="202124"/>
                </a:solidFill>
                <a:cs typeface="Times New Roman" panose="02020603050405020304" pitchFamily="18" charset="0"/>
              </a:rPr>
              <a:t>to India's GDP and </a:t>
            </a:r>
            <a:r>
              <a:rPr lang="en-US" sz="2400" dirty="0">
                <a:solidFill>
                  <a:srgbClr val="FF0000"/>
                </a:solidFill>
                <a:cs typeface="Times New Roman" panose="02020603050405020304" pitchFamily="18" charset="0"/>
              </a:rPr>
              <a:t>25.6 per cent </a:t>
            </a:r>
            <a:r>
              <a:rPr lang="en-US" sz="2400" dirty="0">
                <a:solidFill>
                  <a:srgbClr val="202124"/>
                </a:solidFill>
                <a:cs typeface="Times New Roman" panose="02020603050405020304" pitchFamily="18" charset="0"/>
              </a:rPr>
              <a:t>towards total agriculture GDP.</a:t>
            </a:r>
          </a:p>
          <a:p>
            <a:pPr marL="342882" indent="-342882" algn="just">
              <a:lnSpc>
                <a:spcPct val="150000"/>
              </a:lnSpc>
              <a:buFont typeface="Arial" panose="020B0604020202020204" pitchFamily="34" charset="0"/>
              <a:buChar char="•"/>
            </a:pPr>
            <a:r>
              <a:rPr lang="en-US" sz="2400" dirty="0"/>
              <a:t>Dairy farming dominates the livestock sector and is a cardinal pillar of agriculture. It</a:t>
            </a:r>
            <a:r>
              <a:rPr lang="en-US" sz="2400" dirty="0">
                <a:solidFill>
                  <a:srgbClr val="202124"/>
                </a:solidFill>
                <a:cs typeface="Times New Roman" panose="02020603050405020304" pitchFamily="18" charset="0"/>
              </a:rPr>
              <a:t> alone claims a major share by contributing </a:t>
            </a:r>
            <a:r>
              <a:rPr lang="en-US" sz="2400" dirty="0">
                <a:solidFill>
                  <a:schemeClr val="accent5">
                    <a:lumMod val="75000"/>
                  </a:schemeClr>
                </a:solidFill>
                <a:cs typeface="Times New Roman" panose="02020603050405020304" pitchFamily="18" charset="0"/>
              </a:rPr>
              <a:t>67 per cent </a:t>
            </a:r>
            <a:r>
              <a:rPr lang="en-US" sz="2400" dirty="0">
                <a:solidFill>
                  <a:srgbClr val="202124"/>
                </a:solidFill>
                <a:cs typeface="Times New Roman" panose="02020603050405020304" pitchFamily="18" charset="0"/>
              </a:rPr>
              <a:t>to total livestock output</a:t>
            </a:r>
            <a:endParaRPr lang="en-IN" sz="2400" dirty="0">
              <a:ea typeface="Calibri" panose="020F0502020204030204" pitchFamily="34" charset="0"/>
              <a:cs typeface="Times New Roman" panose="02020603050405020304" pitchFamily="18" charset="0"/>
            </a:endParaRPr>
          </a:p>
          <a:p>
            <a:pPr marL="342882" indent="-342882" algn="just">
              <a:lnSpc>
                <a:spcPct val="150000"/>
              </a:lnSpc>
              <a:buFont typeface="Arial" panose="020B0604020202020204" pitchFamily="34" charset="0"/>
              <a:buChar char="•"/>
            </a:pPr>
            <a:r>
              <a:rPr lang="en-IN" sz="2400" dirty="0">
                <a:ea typeface="Calibri" panose="020F0502020204030204" pitchFamily="34" charset="0"/>
              </a:rPr>
              <a:t>In India, the total livestock population is</a:t>
            </a:r>
            <a:r>
              <a:rPr lang="en-IN" sz="2400" dirty="0">
                <a:solidFill>
                  <a:schemeClr val="accent4">
                    <a:lumMod val="75000"/>
                  </a:schemeClr>
                </a:solidFill>
                <a:ea typeface="Calibri" panose="020F0502020204030204" pitchFamily="34" charset="0"/>
              </a:rPr>
              <a:t> 535.78 million </a:t>
            </a:r>
            <a:r>
              <a:rPr lang="en-IN" sz="2400" dirty="0">
                <a:ea typeface="Calibri" panose="020F0502020204030204" pitchFamily="34" charset="0"/>
              </a:rPr>
              <a:t>of which dairy population is </a:t>
            </a:r>
            <a:r>
              <a:rPr lang="en-IN" sz="2400" dirty="0">
                <a:solidFill>
                  <a:schemeClr val="accent2">
                    <a:lumMod val="75000"/>
                  </a:schemeClr>
                </a:solidFill>
                <a:ea typeface="Calibri" panose="020F0502020204030204" pitchFamily="34" charset="0"/>
              </a:rPr>
              <a:t>438.8 million</a:t>
            </a:r>
            <a:r>
              <a:rPr lang="en-IN" sz="2400" dirty="0">
                <a:ea typeface="Calibri" panose="020F0502020204030204" pitchFamily="34" charset="0"/>
              </a:rPr>
              <a:t>, therefore reaching millions of dairy farmers is a gigantic task for extension agents in country like India.(</a:t>
            </a:r>
            <a:r>
              <a:rPr lang="en-US" sz="2400" dirty="0" err="1">
                <a:solidFill>
                  <a:srgbClr val="202124"/>
                </a:solidFill>
                <a:cs typeface="Times New Roman" panose="02020603050405020304" pitchFamily="18" charset="0"/>
              </a:rPr>
              <a:t>Source:National</a:t>
            </a:r>
            <a:r>
              <a:rPr lang="en-US" sz="2400" dirty="0">
                <a:solidFill>
                  <a:srgbClr val="202124"/>
                </a:solidFill>
                <a:cs typeface="Times New Roman" panose="02020603050405020304" pitchFamily="18" charset="0"/>
              </a:rPr>
              <a:t> Accounts Statistics, 2019)</a:t>
            </a:r>
            <a:endParaRPr lang="en-IN" sz="2400" dirty="0"/>
          </a:p>
        </p:txBody>
      </p:sp>
      <p:sp>
        <p:nvSpPr>
          <p:cNvPr id="2" name="Slide Number Placeholder 1">
            <a:extLst>
              <a:ext uri="{FF2B5EF4-FFF2-40B4-BE49-F238E27FC236}">
                <a16:creationId xmlns:a16="http://schemas.microsoft.com/office/drawing/2014/main" id="{634E58CF-16BF-45F5-A1FE-5D84573E2347}"/>
              </a:ext>
            </a:extLst>
          </p:cNvPr>
          <p:cNvSpPr>
            <a:spLocks noGrp="1"/>
          </p:cNvSpPr>
          <p:nvPr>
            <p:ph type="sldNum" sz="quarter" idx="12"/>
          </p:nvPr>
        </p:nvSpPr>
        <p:spPr/>
        <p:txBody>
          <a:bodyPr/>
          <a:lstStyle/>
          <a:p>
            <a:fld id="{A0D64592-83DC-4ADC-9522-B2BB24E63AEF}" type="slidenum">
              <a:rPr lang="en-IN" smtClean="0"/>
              <a:t>5</a:t>
            </a:fld>
            <a:endParaRPr lang="en-IN"/>
          </a:p>
        </p:txBody>
      </p:sp>
    </p:spTree>
    <p:extLst>
      <p:ext uri="{BB962C8B-B14F-4D97-AF65-F5344CB8AC3E}">
        <p14:creationId xmlns:p14="http://schemas.microsoft.com/office/powerpoint/2010/main" val="1108076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0903E3C-3025-463B-A77D-8783DE2BA8E7}"/>
              </a:ext>
            </a:extLst>
          </p:cNvPr>
          <p:cNvSpPr>
            <a:spLocks noGrp="1"/>
          </p:cNvSpPr>
          <p:nvPr>
            <p:ph idx="1"/>
          </p:nvPr>
        </p:nvSpPr>
        <p:spPr>
          <a:xfrm>
            <a:off x="742222" y="1512781"/>
            <a:ext cx="8134628" cy="4759107"/>
          </a:xfrm>
        </p:spPr>
        <p:txBody>
          <a:bodyPr>
            <a:noAutofit/>
          </a:bodyPr>
          <a:lstStyle/>
          <a:p>
            <a:pPr algn="just">
              <a:lnSpc>
                <a:spcPct val="150000"/>
              </a:lnSpc>
              <a:spcAft>
                <a:spcPts val="800"/>
              </a:spcAft>
              <a:buFont typeface="Wingdings" panose="05000000000000000000" pitchFamily="2" charset="2"/>
              <a:buChar char="ü"/>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Country Delight is an initiative to disrupt India's online milk &amp; grocery delivery market .</a:t>
            </a:r>
          </a:p>
          <a:p>
            <a:pPr algn="just">
              <a:lnSpc>
                <a:spcPct val="150000"/>
              </a:lnSpc>
              <a:spcAft>
                <a:spcPts val="800"/>
              </a:spcAft>
              <a:buFont typeface="Wingdings" panose="05000000000000000000" pitchFamily="2" charset="2"/>
              <a:buChar char="ü"/>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Order placements take place through mobile app that aids convenient online milk delivery. </a:t>
            </a:r>
          </a:p>
          <a:p>
            <a:pPr algn="just">
              <a:lnSpc>
                <a:spcPct val="150000"/>
              </a:lnSpc>
              <a:spcAft>
                <a:spcPts val="800"/>
              </a:spcAft>
              <a:buFont typeface="Wingdings" panose="05000000000000000000" pitchFamily="2" charset="2"/>
              <a:buChar char="ü"/>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With an focus on quality &amp; testing, </a:t>
            </a:r>
            <a:r>
              <a:rPr lang="en-GB" sz="2400" dirty="0">
                <a:latin typeface="Calibri" panose="020F0502020204030204" pitchFamily="34" charset="0"/>
                <a:ea typeface="Times New Roman" panose="02020603050405020304" pitchFamily="18" charset="0"/>
                <a:cs typeface="Times New Roman" panose="02020603050405020304" pitchFamily="18" charset="0"/>
              </a:rPr>
              <a:t>they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test milk on more than 26 parameters by an FSSAI approved lab and deliver it under the best cold chain right up to your doorstep within    24-36 hours of milking.</a:t>
            </a:r>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597367DD-2AAF-4B9A-BAAC-D5BCDAB5C743}"/>
              </a:ext>
            </a:extLst>
          </p:cNvPr>
          <p:cNvSpPr>
            <a:spLocks noGrp="1"/>
          </p:cNvSpPr>
          <p:nvPr>
            <p:ph type="sldNum" sz="quarter" idx="12"/>
          </p:nvPr>
        </p:nvSpPr>
        <p:spPr>
          <a:xfrm>
            <a:off x="8805333" y="6356350"/>
            <a:ext cx="2743200" cy="365125"/>
          </a:xfrm>
        </p:spPr>
        <p:txBody>
          <a:bodyPr>
            <a:normAutofit/>
          </a:bodyPr>
          <a:lstStyle/>
          <a:p>
            <a:pPr>
              <a:spcAft>
                <a:spcPts val="600"/>
              </a:spcAft>
            </a:pPr>
            <a:fld id="{A0D64592-83DC-4ADC-9522-B2BB24E63AEF}" type="slidenum">
              <a:rPr lang="en-IN" smtClean="0"/>
              <a:pPr>
                <a:spcAft>
                  <a:spcPts val="600"/>
                </a:spcAft>
              </a:pPr>
              <a:t>50</a:t>
            </a:fld>
            <a:endParaRPr lang="en-IN"/>
          </a:p>
        </p:txBody>
      </p:sp>
      <p:sp>
        <p:nvSpPr>
          <p:cNvPr id="10" name="Title 1">
            <a:extLst>
              <a:ext uri="{FF2B5EF4-FFF2-40B4-BE49-F238E27FC236}">
                <a16:creationId xmlns:a16="http://schemas.microsoft.com/office/drawing/2014/main" id="{1782ECDF-041B-49EF-B56B-198DCE24F03C}"/>
              </a:ext>
            </a:extLst>
          </p:cNvPr>
          <p:cNvSpPr>
            <a:spLocks noGrp="1"/>
          </p:cNvSpPr>
          <p:nvPr>
            <p:ph type="title"/>
          </p:nvPr>
        </p:nvSpPr>
        <p:spPr>
          <a:xfrm>
            <a:off x="3664096" y="586112"/>
            <a:ext cx="4727028" cy="683278"/>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4000" dirty="0"/>
              <a:t>C</a:t>
            </a:r>
            <a:r>
              <a:rPr lang="en-IN" sz="4000" dirty="0" err="1"/>
              <a:t>ountry</a:t>
            </a:r>
            <a:r>
              <a:rPr lang="en-IN" sz="4000" dirty="0"/>
              <a:t> Delight app</a:t>
            </a:r>
          </a:p>
        </p:txBody>
      </p:sp>
      <p:pic>
        <p:nvPicPr>
          <p:cNvPr id="12" name="Picture 11" descr="Text&#10;&#10;Description automatically generated">
            <a:extLst>
              <a:ext uri="{FF2B5EF4-FFF2-40B4-BE49-F238E27FC236}">
                <a16:creationId xmlns:a16="http://schemas.microsoft.com/office/drawing/2014/main" id="{4D7E14B7-8D73-4900-A323-91C8A5788D13}"/>
              </a:ext>
            </a:extLst>
          </p:cNvPr>
          <p:cNvPicPr>
            <a:picLocks noChangeAspect="1"/>
          </p:cNvPicPr>
          <p:nvPr/>
        </p:nvPicPr>
        <p:blipFill rotWithShape="1">
          <a:blip r:embed="rId2">
            <a:extLst>
              <a:ext uri="{28A0092B-C50C-407E-A947-70E740481C1C}">
                <a14:useLocalDpi xmlns:a14="http://schemas.microsoft.com/office/drawing/2010/main" val="0"/>
              </a:ext>
            </a:extLst>
          </a:blip>
          <a:srcRect l="3171" r="75806"/>
          <a:stretch/>
        </p:blipFill>
        <p:spPr>
          <a:xfrm>
            <a:off x="8876850" y="2435852"/>
            <a:ext cx="2600166" cy="2767834"/>
          </a:xfrm>
          <a:prstGeom prst="rect">
            <a:avLst/>
          </a:prstGeom>
        </p:spPr>
      </p:pic>
    </p:spTree>
    <p:extLst>
      <p:ext uri="{BB962C8B-B14F-4D97-AF65-F5344CB8AC3E}">
        <p14:creationId xmlns:p14="http://schemas.microsoft.com/office/powerpoint/2010/main" val="2155897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0903E3C-3025-463B-A77D-8783DE2BA8E7}"/>
              </a:ext>
            </a:extLst>
          </p:cNvPr>
          <p:cNvSpPr>
            <a:spLocks noGrp="1"/>
          </p:cNvSpPr>
          <p:nvPr>
            <p:ph idx="1"/>
          </p:nvPr>
        </p:nvSpPr>
        <p:spPr>
          <a:xfrm>
            <a:off x="738357" y="735596"/>
            <a:ext cx="10905066" cy="4393982"/>
          </a:xfrm>
        </p:spPr>
        <p:txBody>
          <a:bodyPr>
            <a:normAutofit/>
          </a:bodyPr>
          <a:lstStyle/>
          <a:p>
            <a:pPr>
              <a:lnSpc>
                <a:spcPct val="150000"/>
              </a:lnSpc>
              <a:buFont typeface="Wingdings" panose="05000000000000000000" pitchFamily="2" charset="2"/>
              <a:buChar char="ü"/>
            </a:pPr>
            <a:r>
              <a:rPr lang="en-GB" sz="2400" dirty="0">
                <a:effectLst/>
                <a:ea typeface="Times New Roman" panose="02020603050405020304" pitchFamily="18" charset="0"/>
                <a:cs typeface="Times New Roman" panose="02020603050405020304" pitchFamily="18" charset="0"/>
              </a:rPr>
              <a:t>Currently, it serves in Delhi, Gurgaon, Mumbai, Pune, Bangalore, Noida, Jaipur, Chennai</a:t>
            </a:r>
            <a:r>
              <a:rPr lang="en-GB" sz="2400" dirty="0">
                <a:ea typeface="Times New Roman" panose="02020603050405020304" pitchFamily="18" charset="0"/>
                <a:cs typeface="Times New Roman" panose="02020603050405020304" pitchFamily="18" charset="0"/>
              </a:rPr>
              <a:t> and</a:t>
            </a:r>
            <a:r>
              <a:rPr lang="en-GB" sz="2400" dirty="0">
                <a:effectLst/>
                <a:ea typeface="Times New Roman" panose="02020603050405020304" pitchFamily="18" charset="0"/>
                <a:cs typeface="Times New Roman" panose="02020603050405020304" pitchFamily="18" charset="0"/>
              </a:rPr>
              <a:t> Hyderabad.</a:t>
            </a:r>
            <a:endParaRPr lang="en-IN" sz="2400" dirty="0"/>
          </a:p>
          <a:p>
            <a:pPr>
              <a:lnSpc>
                <a:spcPct val="150000"/>
              </a:lnSpc>
              <a:spcAft>
                <a:spcPts val="800"/>
              </a:spcAft>
              <a:buFont typeface="Wingdings" panose="05000000000000000000" pitchFamily="2" charset="2"/>
              <a:buChar char="ü"/>
            </a:pPr>
            <a:r>
              <a:rPr lang="en-GB" sz="2400" dirty="0">
                <a:effectLst/>
                <a:ea typeface="Times New Roman" panose="02020603050405020304" pitchFamily="18" charset="0"/>
                <a:cs typeface="Times New Roman" panose="02020603050405020304" pitchFamily="18" charset="0"/>
              </a:rPr>
              <a:t>Country Delight Products:</a:t>
            </a:r>
            <a:r>
              <a:rPr lang="en-IN" sz="2400" dirty="0">
                <a:ea typeface="Times New Roman" panose="02020603050405020304" pitchFamily="18" charset="0"/>
                <a:cs typeface="Times New Roman" panose="02020603050405020304" pitchFamily="18" charset="0"/>
              </a:rPr>
              <a:t>  </a:t>
            </a:r>
          </a:p>
          <a:p>
            <a:pPr marL="0" indent="0">
              <a:lnSpc>
                <a:spcPct val="150000"/>
              </a:lnSpc>
              <a:spcAft>
                <a:spcPts val="800"/>
              </a:spcAft>
              <a:buNone/>
            </a:pPr>
            <a:r>
              <a:rPr lang="en-GB" sz="2400" dirty="0">
                <a:ea typeface="Times New Roman" panose="02020603050405020304" pitchFamily="18" charset="0"/>
                <a:cs typeface="Times New Roman" panose="02020603050405020304" pitchFamily="18" charset="0"/>
              </a:rPr>
              <a:t>F</a:t>
            </a:r>
            <a:r>
              <a:rPr lang="en-GB" sz="2400" dirty="0">
                <a:effectLst/>
                <a:ea typeface="Times New Roman" panose="02020603050405020304" pitchFamily="18" charset="0"/>
                <a:cs typeface="Times New Roman" panose="02020603050405020304" pitchFamily="18" charset="0"/>
              </a:rPr>
              <a:t>arm-fresh milk ,dairy products etc. </a:t>
            </a:r>
          </a:p>
          <a:p>
            <a:pPr>
              <a:lnSpc>
                <a:spcPct val="150000"/>
              </a:lnSpc>
              <a:spcAft>
                <a:spcPts val="800"/>
              </a:spcAft>
              <a:buFont typeface="Wingdings" panose="05000000000000000000" pitchFamily="2" charset="2"/>
              <a:buChar char="ü"/>
            </a:pPr>
            <a:r>
              <a:rPr lang="en-GB" sz="2400" dirty="0">
                <a:effectLst/>
                <a:ea typeface="Times New Roman" panose="02020603050405020304" pitchFamily="18" charset="0"/>
                <a:cs typeface="Times New Roman" panose="02020603050405020304" pitchFamily="18" charset="0"/>
              </a:rPr>
              <a:t>Their milk is sourced directly from the farmers and delivered to you without any intervention of middleman.</a:t>
            </a:r>
            <a:endParaRPr lang="en-IN" sz="2400" dirty="0">
              <a:effectLst/>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597367DD-2AAF-4B9A-BAAC-D5BCDAB5C743}"/>
              </a:ext>
            </a:extLst>
          </p:cNvPr>
          <p:cNvSpPr>
            <a:spLocks noGrp="1"/>
          </p:cNvSpPr>
          <p:nvPr>
            <p:ph type="sldNum" sz="quarter" idx="12"/>
          </p:nvPr>
        </p:nvSpPr>
        <p:spPr>
          <a:xfrm>
            <a:off x="8805333" y="6356350"/>
            <a:ext cx="2743200" cy="365125"/>
          </a:xfrm>
        </p:spPr>
        <p:txBody>
          <a:bodyPr>
            <a:normAutofit/>
          </a:bodyPr>
          <a:lstStyle/>
          <a:p>
            <a:pPr>
              <a:spcAft>
                <a:spcPts val="600"/>
              </a:spcAft>
            </a:pPr>
            <a:fld id="{A0D64592-83DC-4ADC-9522-B2BB24E63AEF}" type="slidenum">
              <a:rPr lang="en-IN" smtClean="0"/>
              <a:pPr>
                <a:spcAft>
                  <a:spcPts val="600"/>
                </a:spcAft>
              </a:pPr>
              <a:t>51</a:t>
            </a:fld>
            <a:endParaRPr lang="en-IN"/>
          </a:p>
        </p:txBody>
      </p:sp>
      <p:sp>
        <p:nvSpPr>
          <p:cNvPr id="10" name="TextBox 9">
            <a:extLst>
              <a:ext uri="{FF2B5EF4-FFF2-40B4-BE49-F238E27FC236}">
                <a16:creationId xmlns:a16="http://schemas.microsoft.com/office/drawing/2014/main" id="{323C9519-8DB0-4186-8A15-5D6436D9312B}"/>
              </a:ext>
            </a:extLst>
          </p:cNvPr>
          <p:cNvSpPr txBox="1"/>
          <p:nvPr/>
        </p:nvSpPr>
        <p:spPr>
          <a:xfrm>
            <a:off x="1241222" y="4843311"/>
            <a:ext cx="9248498" cy="1569660"/>
          </a:xfrm>
          <a:prstGeom prst="rect">
            <a:avLst/>
          </a:prstGeom>
          <a:noFill/>
        </p:spPr>
        <p:txBody>
          <a:bodyPr wrap="square">
            <a:spAutoFit/>
          </a:bodyPr>
          <a:lstStyle/>
          <a:p>
            <a:r>
              <a:rPr lang="en-US" sz="2400" dirty="0"/>
              <a:t>App available at:</a:t>
            </a:r>
          </a:p>
          <a:p>
            <a:r>
              <a:rPr lang="en-US" sz="2400" dirty="0">
                <a:hlinkClick r:id="rId2"/>
              </a:rPr>
              <a:t>https://play.google.com/store/apps/details?id=app.mycountrydelight.in.countrydelight&amp;hl=en_IN&amp;gl=US</a:t>
            </a:r>
            <a:endParaRPr lang="en-US" sz="2400" dirty="0"/>
          </a:p>
          <a:p>
            <a:endParaRPr lang="en-IN" sz="2400" dirty="0"/>
          </a:p>
        </p:txBody>
      </p:sp>
    </p:spTree>
    <p:extLst>
      <p:ext uri="{BB962C8B-B14F-4D97-AF65-F5344CB8AC3E}">
        <p14:creationId xmlns:p14="http://schemas.microsoft.com/office/powerpoint/2010/main" val="4071487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F2F232-4A7C-4AE0-A977-59D9E734ED42}"/>
              </a:ext>
            </a:extLst>
          </p:cNvPr>
          <p:cNvSpPr>
            <a:spLocks noGrp="1"/>
          </p:cNvSpPr>
          <p:nvPr>
            <p:ph type="sldNum" sz="quarter" idx="12"/>
          </p:nvPr>
        </p:nvSpPr>
        <p:spPr/>
        <p:txBody>
          <a:bodyPr/>
          <a:lstStyle/>
          <a:p>
            <a:fld id="{A0D64592-83DC-4ADC-9522-B2BB24E63AEF}" type="slidenum">
              <a:rPr lang="en-IN" smtClean="0"/>
              <a:t>52</a:t>
            </a:fld>
            <a:endParaRPr lang="en-IN"/>
          </a:p>
        </p:txBody>
      </p:sp>
      <p:sp>
        <p:nvSpPr>
          <p:cNvPr id="2" name="TextBox 1">
            <a:extLst>
              <a:ext uri="{FF2B5EF4-FFF2-40B4-BE49-F238E27FC236}">
                <a16:creationId xmlns:a16="http://schemas.microsoft.com/office/drawing/2014/main" id="{8E465B6F-25B6-4687-A73C-9E0F54299CEC}"/>
              </a:ext>
            </a:extLst>
          </p:cNvPr>
          <p:cNvSpPr txBox="1"/>
          <p:nvPr/>
        </p:nvSpPr>
        <p:spPr>
          <a:xfrm>
            <a:off x="3900651" y="603849"/>
            <a:ext cx="439069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800">
                <a:effectLst/>
                <a:latin typeface="Calibri" panose="020F0502020204030204" pitchFamily="34" charset="0"/>
                <a:ea typeface="Times New Roman" panose="02020603050405020304" pitchFamily="18" charset="0"/>
                <a:cs typeface="Times New Roman" panose="02020603050405020304" pitchFamily="18" charset="0"/>
              </a:rPr>
              <a:t>Key Features of the App</a:t>
            </a:r>
            <a:endParaRPr lang="en-IN"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1" name="TextBox 6">
            <a:extLst>
              <a:ext uri="{FF2B5EF4-FFF2-40B4-BE49-F238E27FC236}">
                <a16:creationId xmlns:a16="http://schemas.microsoft.com/office/drawing/2014/main" id="{16B067A6-421C-E2F3-FE51-FA69A4486ED8}"/>
              </a:ext>
            </a:extLst>
          </p:cNvPr>
          <p:cNvGraphicFramePr/>
          <p:nvPr>
            <p:extLst>
              <p:ext uri="{D42A27DB-BD31-4B8C-83A1-F6EECF244321}">
                <p14:modId xmlns:p14="http://schemas.microsoft.com/office/powerpoint/2010/main" val="179104418"/>
              </p:ext>
            </p:extLst>
          </p:nvPr>
        </p:nvGraphicFramePr>
        <p:xfrm>
          <a:off x="947573" y="1577663"/>
          <a:ext cx="10406227" cy="4676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5943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6A1D32-B6C7-43F5-857E-A1667E270AA1}"/>
              </a:ext>
            </a:extLst>
          </p:cNvPr>
          <p:cNvSpPr>
            <a:spLocks noGrp="1"/>
          </p:cNvSpPr>
          <p:nvPr>
            <p:ph type="sldNum" sz="quarter" idx="12"/>
          </p:nvPr>
        </p:nvSpPr>
        <p:spPr/>
        <p:txBody>
          <a:bodyPr/>
          <a:lstStyle/>
          <a:p>
            <a:fld id="{A0D64592-83DC-4ADC-9522-B2BB24E63AEF}" type="slidenum">
              <a:rPr lang="en-IN" smtClean="0"/>
              <a:t>53</a:t>
            </a:fld>
            <a:endParaRPr lang="en-IN"/>
          </a:p>
        </p:txBody>
      </p:sp>
      <p:pic>
        <p:nvPicPr>
          <p:cNvPr id="6" name="Picture 5" descr="Icon&#10;&#10;Description automatically generated">
            <a:extLst>
              <a:ext uri="{FF2B5EF4-FFF2-40B4-BE49-F238E27FC236}">
                <a16:creationId xmlns:a16="http://schemas.microsoft.com/office/drawing/2014/main" id="{716C5FC8-6F84-4898-AF0E-1B87F7C77A37}"/>
              </a:ext>
            </a:extLst>
          </p:cNvPr>
          <p:cNvPicPr>
            <a:picLocks noChangeAspect="1"/>
          </p:cNvPicPr>
          <p:nvPr/>
        </p:nvPicPr>
        <p:blipFill rotWithShape="1">
          <a:blip r:embed="rId2">
            <a:extLst>
              <a:ext uri="{28A0092B-C50C-407E-A947-70E740481C1C}">
                <a14:useLocalDpi xmlns:a14="http://schemas.microsoft.com/office/drawing/2010/main" val="0"/>
              </a:ext>
            </a:extLst>
          </a:blip>
          <a:srcRect l="29394" t="6702" r="26928" b="14210"/>
          <a:stretch/>
        </p:blipFill>
        <p:spPr>
          <a:xfrm>
            <a:off x="3657599" y="-26289"/>
            <a:ext cx="4850868" cy="6884289"/>
          </a:xfrm>
          <a:prstGeom prst="rect">
            <a:avLst/>
          </a:prstGeom>
        </p:spPr>
      </p:pic>
      <p:pic>
        <p:nvPicPr>
          <p:cNvPr id="3" name="Picture 2" descr="Logo, company name&#10;&#10;Description automatically generated">
            <a:extLst>
              <a:ext uri="{FF2B5EF4-FFF2-40B4-BE49-F238E27FC236}">
                <a16:creationId xmlns:a16="http://schemas.microsoft.com/office/drawing/2014/main" id="{A0888318-BB40-435D-B0CF-4765E5F5F11C}"/>
              </a:ext>
            </a:extLst>
          </p:cNvPr>
          <p:cNvPicPr>
            <a:picLocks noChangeAspect="1"/>
          </p:cNvPicPr>
          <p:nvPr/>
        </p:nvPicPr>
        <p:blipFill rotWithShape="1">
          <a:blip r:embed="rId3">
            <a:extLst>
              <a:ext uri="{28A0092B-C50C-407E-A947-70E740481C1C}">
                <a14:useLocalDpi xmlns:a14="http://schemas.microsoft.com/office/drawing/2010/main" val="0"/>
              </a:ext>
            </a:extLst>
          </a:blip>
          <a:srcRect t="20062" b="19038"/>
          <a:stretch/>
        </p:blipFill>
        <p:spPr>
          <a:xfrm>
            <a:off x="4072611" y="740979"/>
            <a:ext cx="3983567" cy="5367633"/>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7AE50E9D-D3EA-4E79-853A-94DB7D889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003" y="740978"/>
            <a:ext cx="3983567" cy="5367633"/>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31FD40EC-547A-493A-A299-A2BC94FDBC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357" y="749388"/>
            <a:ext cx="3983567" cy="5376044"/>
          </a:xfrm>
          <a:prstGeom prst="rect">
            <a:avLst/>
          </a:prstGeom>
        </p:spPr>
      </p:pic>
      <p:pic>
        <p:nvPicPr>
          <p:cNvPr id="11" name="Picture 10" descr="A screenshot of a phone&#10;&#10;Description automatically generated with medium confidence">
            <a:extLst>
              <a:ext uri="{FF2B5EF4-FFF2-40B4-BE49-F238E27FC236}">
                <a16:creationId xmlns:a16="http://schemas.microsoft.com/office/drawing/2014/main" id="{EC67BB32-5934-47B3-9C3A-EECE5923B2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0164" y="740977"/>
            <a:ext cx="3992798" cy="5367633"/>
          </a:xfrm>
          <a:prstGeom prst="rect">
            <a:avLst/>
          </a:prstGeom>
        </p:spPr>
      </p:pic>
    </p:spTree>
    <p:extLst>
      <p:ext uri="{BB962C8B-B14F-4D97-AF65-F5344CB8AC3E}">
        <p14:creationId xmlns:p14="http://schemas.microsoft.com/office/powerpoint/2010/main" val="259670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Text&#10;&#10;Description automatically generated">
            <a:extLst>
              <a:ext uri="{FF2B5EF4-FFF2-40B4-BE49-F238E27FC236}">
                <a16:creationId xmlns:a16="http://schemas.microsoft.com/office/drawing/2014/main" id="{0D57732A-06EF-4B2E-AA96-92B9A0DF5BA5}"/>
              </a:ext>
            </a:extLst>
          </p:cNvPr>
          <p:cNvPicPr>
            <a:picLocks noChangeAspect="1"/>
          </p:cNvPicPr>
          <p:nvPr/>
        </p:nvPicPr>
        <p:blipFill rotWithShape="1">
          <a:blip r:embed="rId2">
            <a:extLst>
              <a:ext uri="{28A0092B-C50C-407E-A947-70E740481C1C}">
                <a14:useLocalDpi xmlns:a14="http://schemas.microsoft.com/office/drawing/2010/main" val="0"/>
              </a:ext>
            </a:extLst>
          </a:blip>
          <a:srcRect l="4966" r="25398"/>
          <a:stretch/>
        </p:blipFill>
        <p:spPr>
          <a:xfrm>
            <a:off x="4382814" y="522601"/>
            <a:ext cx="3464402" cy="989510"/>
          </a:xfrm>
          <a:prstGeom prst="rect">
            <a:avLst/>
          </a:prstGeom>
        </p:spPr>
        <p:style>
          <a:lnRef idx="2">
            <a:schemeClr val="dk1"/>
          </a:lnRef>
          <a:fillRef idx="1">
            <a:schemeClr val="lt1"/>
          </a:fillRef>
          <a:effectRef idx="0">
            <a:schemeClr val="dk1"/>
          </a:effectRef>
          <a:fontRef idx="minor">
            <a:schemeClr val="dk1"/>
          </a:fontRef>
        </p:style>
      </p:pic>
      <p:pic>
        <p:nvPicPr>
          <p:cNvPr id="23" name="Picture 22" descr="Text&#10;&#10;Description automatically generated">
            <a:extLst>
              <a:ext uri="{FF2B5EF4-FFF2-40B4-BE49-F238E27FC236}">
                <a16:creationId xmlns:a16="http://schemas.microsoft.com/office/drawing/2014/main" id="{66B92048-27A9-41B7-8F7F-EA4D0180DFA7}"/>
              </a:ext>
            </a:extLst>
          </p:cNvPr>
          <p:cNvPicPr>
            <a:picLocks noChangeAspect="1"/>
          </p:cNvPicPr>
          <p:nvPr/>
        </p:nvPicPr>
        <p:blipFill rotWithShape="1">
          <a:blip r:embed="rId3">
            <a:extLst>
              <a:ext uri="{28A0092B-C50C-407E-A947-70E740481C1C}">
                <a14:useLocalDpi xmlns:a14="http://schemas.microsoft.com/office/drawing/2010/main" val="0"/>
              </a:ext>
            </a:extLst>
          </a:blip>
          <a:srcRect l="4013" r="4995"/>
          <a:stretch/>
        </p:blipFill>
        <p:spPr>
          <a:xfrm>
            <a:off x="412902" y="522601"/>
            <a:ext cx="3681879" cy="989510"/>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25" name="Picture 24" descr="Text&#10;&#10;Description automatically generated">
            <a:extLst>
              <a:ext uri="{FF2B5EF4-FFF2-40B4-BE49-F238E27FC236}">
                <a16:creationId xmlns:a16="http://schemas.microsoft.com/office/drawing/2014/main" id="{4EFBA499-AAFB-47A9-A4AC-1D4300870BA6}"/>
              </a:ext>
            </a:extLst>
          </p:cNvPr>
          <p:cNvPicPr>
            <a:picLocks noChangeAspect="1"/>
          </p:cNvPicPr>
          <p:nvPr/>
        </p:nvPicPr>
        <p:blipFill rotWithShape="1">
          <a:blip r:embed="rId4">
            <a:extLst>
              <a:ext uri="{28A0092B-C50C-407E-A947-70E740481C1C}">
                <a14:useLocalDpi xmlns:a14="http://schemas.microsoft.com/office/drawing/2010/main" val="0"/>
              </a:ext>
            </a:extLst>
          </a:blip>
          <a:srcRect r="32997"/>
          <a:stretch/>
        </p:blipFill>
        <p:spPr>
          <a:xfrm>
            <a:off x="8097929" y="522601"/>
            <a:ext cx="3681169" cy="933048"/>
          </a:xfrm>
          <a:prstGeom prst="rect">
            <a:avLst/>
          </a:prstGeom>
        </p:spPr>
        <p:style>
          <a:lnRef idx="2">
            <a:schemeClr val="dk1"/>
          </a:lnRef>
          <a:fillRef idx="1">
            <a:schemeClr val="lt1"/>
          </a:fillRef>
          <a:effectRef idx="0">
            <a:schemeClr val="dk1"/>
          </a:effectRef>
          <a:fontRef idx="minor">
            <a:schemeClr val="dk1"/>
          </a:fontRef>
        </p:style>
      </p:pic>
      <p:pic>
        <p:nvPicPr>
          <p:cNvPr id="27" name="Picture 26" descr="Company name&#10;&#10;Description automatically generated with medium confidence">
            <a:extLst>
              <a:ext uri="{FF2B5EF4-FFF2-40B4-BE49-F238E27FC236}">
                <a16:creationId xmlns:a16="http://schemas.microsoft.com/office/drawing/2014/main" id="{23778F93-6355-475E-95D8-095F87090BFD}"/>
              </a:ext>
            </a:extLst>
          </p:cNvPr>
          <p:cNvPicPr>
            <a:picLocks noChangeAspect="1"/>
          </p:cNvPicPr>
          <p:nvPr/>
        </p:nvPicPr>
        <p:blipFill rotWithShape="1">
          <a:blip r:embed="rId5">
            <a:extLst>
              <a:ext uri="{28A0092B-C50C-407E-A947-70E740481C1C}">
                <a14:useLocalDpi xmlns:a14="http://schemas.microsoft.com/office/drawing/2010/main" val="0"/>
              </a:ext>
            </a:extLst>
          </a:blip>
          <a:srcRect r="21158"/>
          <a:stretch/>
        </p:blipFill>
        <p:spPr>
          <a:xfrm>
            <a:off x="4377794" y="5284044"/>
            <a:ext cx="3464402" cy="870255"/>
          </a:xfrm>
          <a:prstGeom prst="rect">
            <a:avLst/>
          </a:prstGeom>
        </p:spPr>
        <p:style>
          <a:lnRef idx="2">
            <a:schemeClr val="dk1"/>
          </a:lnRef>
          <a:fillRef idx="1">
            <a:schemeClr val="lt1"/>
          </a:fillRef>
          <a:effectRef idx="0">
            <a:schemeClr val="dk1"/>
          </a:effectRef>
          <a:fontRef idx="minor">
            <a:schemeClr val="dk1"/>
          </a:fontRef>
        </p:style>
      </p:pic>
      <p:pic>
        <p:nvPicPr>
          <p:cNvPr id="29" name="Picture 28" descr="Text&#10;&#10;Description automatically generated">
            <a:extLst>
              <a:ext uri="{FF2B5EF4-FFF2-40B4-BE49-F238E27FC236}">
                <a16:creationId xmlns:a16="http://schemas.microsoft.com/office/drawing/2014/main" id="{DE066A86-521E-486B-A7B9-90E6E26312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2890" y="1684720"/>
            <a:ext cx="3636208" cy="998707"/>
          </a:xfrm>
          <a:prstGeom prst="rect">
            <a:avLst/>
          </a:prstGeom>
        </p:spPr>
        <p:style>
          <a:lnRef idx="2">
            <a:schemeClr val="dk1"/>
          </a:lnRef>
          <a:fillRef idx="1">
            <a:schemeClr val="lt1"/>
          </a:fillRef>
          <a:effectRef idx="0">
            <a:schemeClr val="dk1"/>
          </a:effectRef>
          <a:fontRef idx="minor">
            <a:schemeClr val="dk1"/>
          </a:fontRef>
        </p:style>
      </p:pic>
      <p:pic>
        <p:nvPicPr>
          <p:cNvPr id="49" name="Picture 48" descr="Text&#10;&#10;Description automatically generated with low confidence">
            <a:extLst>
              <a:ext uri="{FF2B5EF4-FFF2-40B4-BE49-F238E27FC236}">
                <a16:creationId xmlns:a16="http://schemas.microsoft.com/office/drawing/2014/main" id="{1F78D280-43B4-4085-8413-15A2FC2C4FE1}"/>
              </a:ext>
            </a:extLst>
          </p:cNvPr>
          <p:cNvPicPr>
            <a:picLocks noChangeAspect="1"/>
          </p:cNvPicPr>
          <p:nvPr/>
        </p:nvPicPr>
        <p:blipFill rotWithShape="1">
          <a:blip r:embed="rId7">
            <a:extLst>
              <a:ext uri="{28A0092B-C50C-407E-A947-70E740481C1C}">
                <a14:useLocalDpi xmlns:a14="http://schemas.microsoft.com/office/drawing/2010/main" val="0"/>
              </a:ext>
            </a:extLst>
          </a:blip>
          <a:srcRect r="17246"/>
          <a:stretch/>
        </p:blipFill>
        <p:spPr>
          <a:xfrm>
            <a:off x="412902" y="2921015"/>
            <a:ext cx="3681879" cy="964661"/>
          </a:xfrm>
          <a:prstGeom prst="rect">
            <a:avLst/>
          </a:prstGeom>
        </p:spPr>
        <p:style>
          <a:lnRef idx="2">
            <a:schemeClr val="dk1"/>
          </a:lnRef>
          <a:fillRef idx="1">
            <a:schemeClr val="lt1"/>
          </a:fillRef>
          <a:effectRef idx="0">
            <a:schemeClr val="dk1"/>
          </a:effectRef>
          <a:fontRef idx="minor">
            <a:schemeClr val="dk1"/>
          </a:fontRef>
        </p:style>
      </p:pic>
      <p:pic>
        <p:nvPicPr>
          <p:cNvPr id="53" name="Picture 52" descr="Text&#10;&#10;Description automatically generated with medium confidence">
            <a:extLst>
              <a:ext uri="{FF2B5EF4-FFF2-40B4-BE49-F238E27FC236}">
                <a16:creationId xmlns:a16="http://schemas.microsoft.com/office/drawing/2014/main" id="{5CAEC757-0934-42FA-8C00-76EDD229BC54}"/>
              </a:ext>
            </a:extLst>
          </p:cNvPr>
          <p:cNvPicPr>
            <a:picLocks noChangeAspect="1"/>
          </p:cNvPicPr>
          <p:nvPr/>
        </p:nvPicPr>
        <p:blipFill rotWithShape="1">
          <a:blip r:embed="rId8">
            <a:extLst>
              <a:ext uri="{28A0092B-C50C-407E-A947-70E740481C1C}">
                <a14:useLocalDpi xmlns:a14="http://schemas.microsoft.com/office/drawing/2010/main" val="0"/>
              </a:ext>
            </a:extLst>
          </a:blip>
          <a:srcRect l="2794" r="11262"/>
          <a:stretch/>
        </p:blipFill>
        <p:spPr>
          <a:xfrm>
            <a:off x="8174517" y="5245543"/>
            <a:ext cx="3565263" cy="852719"/>
          </a:xfrm>
          <a:prstGeom prst="rect">
            <a:avLst/>
          </a:prstGeom>
        </p:spPr>
        <p:style>
          <a:lnRef idx="2">
            <a:schemeClr val="dk1"/>
          </a:lnRef>
          <a:fillRef idx="1">
            <a:schemeClr val="lt1"/>
          </a:fillRef>
          <a:effectRef idx="0">
            <a:schemeClr val="dk1"/>
          </a:effectRef>
          <a:fontRef idx="minor">
            <a:schemeClr val="dk1"/>
          </a:fontRef>
        </p:style>
      </p:pic>
      <p:pic>
        <p:nvPicPr>
          <p:cNvPr id="55" name="Picture 54" descr="Text&#10;&#10;Description automatically generated">
            <a:extLst>
              <a:ext uri="{FF2B5EF4-FFF2-40B4-BE49-F238E27FC236}">
                <a16:creationId xmlns:a16="http://schemas.microsoft.com/office/drawing/2014/main" id="{0F41FFDC-85CA-40DD-8A36-F44289DB89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2902" y="1687424"/>
            <a:ext cx="3681879" cy="1042269"/>
          </a:xfrm>
          <a:prstGeom prst="rect">
            <a:avLst/>
          </a:prstGeom>
        </p:spPr>
        <p:style>
          <a:lnRef idx="2">
            <a:schemeClr val="dk1"/>
          </a:lnRef>
          <a:fillRef idx="1">
            <a:schemeClr val="lt1"/>
          </a:fillRef>
          <a:effectRef idx="0">
            <a:schemeClr val="dk1"/>
          </a:effectRef>
          <a:fontRef idx="minor">
            <a:schemeClr val="dk1"/>
          </a:fontRef>
        </p:style>
      </p:pic>
      <p:pic>
        <p:nvPicPr>
          <p:cNvPr id="57" name="Picture 56" descr="Text&#10;&#10;Description automatically generated with medium confidence">
            <a:extLst>
              <a:ext uri="{FF2B5EF4-FFF2-40B4-BE49-F238E27FC236}">
                <a16:creationId xmlns:a16="http://schemas.microsoft.com/office/drawing/2014/main" id="{03972093-D5FB-4843-915B-F3DA3A8346B0}"/>
              </a:ext>
            </a:extLst>
          </p:cNvPr>
          <p:cNvPicPr>
            <a:picLocks noChangeAspect="1"/>
          </p:cNvPicPr>
          <p:nvPr/>
        </p:nvPicPr>
        <p:blipFill rotWithShape="1">
          <a:blip r:embed="rId10">
            <a:extLst>
              <a:ext uri="{28A0092B-C50C-407E-A947-70E740481C1C}">
                <a14:useLocalDpi xmlns:a14="http://schemas.microsoft.com/office/drawing/2010/main" val="0"/>
              </a:ext>
            </a:extLst>
          </a:blip>
          <a:srcRect l="1729" t="-5996" r="30368" b="5996"/>
          <a:stretch/>
        </p:blipFill>
        <p:spPr>
          <a:xfrm>
            <a:off x="4377793" y="4129470"/>
            <a:ext cx="3464401" cy="889578"/>
          </a:xfrm>
          <a:prstGeom prst="rect">
            <a:avLst/>
          </a:prstGeom>
        </p:spPr>
        <p:style>
          <a:lnRef idx="2">
            <a:schemeClr val="dk1"/>
          </a:lnRef>
          <a:fillRef idx="1">
            <a:schemeClr val="lt1"/>
          </a:fillRef>
          <a:effectRef idx="0">
            <a:schemeClr val="dk1"/>
          </a:effectRef>
          <a:fontRef idx="minor">
            <a:schemeClr val="dk1"/>
          </a:fontRef>
        </p:style>
      </p:pic>
      <p:pic>
        <p:nvPicPr>
          <p:cNvPr id="59" name="Picture 58" descr="Text&#10;&#10;Description automatically generated">
            <a:extLst>
              <a:ext uri="{FF2B5EF4-FFF2-40B4-BE49-F238E27FC236}">
                <a16:creationId xmlns:a16="http://schemas.microsoft.com/office/drawing/2014/main" id="{7C199155-3656-43F4-83B9-0B725B4E1655}"/>
              </a:ext>
            </a:extLst>
          </p:cNvPr>
          <p:cNvPicPr>
            <a:picLocks noChangeAspect="1"/>
          </p:cNvPicPr>
          <p:nvPr/>
        </p:nvPicPr>
        <p:blipFill rotWithShape="1">
          <a:blip r:embed="rId11">
            <a:extLst>
              <a:ext uri="{28A0092B-C50C-407E-A947-70E740481C1C}">
                <a14:useLocalDpi xmlns:a14="http://schemas.microsoft.com/office/drawing/2010/main" val="0"/>
              </a:ext>
            </a:extLst>
          </a:blip>
          <a:srcRect l="4883" r="4424"/>
          <a:stretch/>
        </p:blipFill>
        <p:spPr>
          <a:xfrm>
            <a:off x="8153497" y="2921015"/>
            <a:ext cx="3625601" cy="998706"/>
          </a:xfrm>
          <a:prstGeom prst="rect">
            <a:avLst/>
          </a:prstGeom>
        </p:spPr>
        <p:style>
          <a:lnRef idx="2">
            <a:schemeClr val="dk1"/>
          </a:lnRef>
          <a:fillRef idx="1">
            <a:schemeClr val="lt1"/>
          </a:fillRef>
          <a:effectRef idx="0">
            <a:schemeClr val="dk1"/>
          </a:effectRef>
          <a:fontRef idx="minor">
            <a:schemeClr val="dk1"/>
          </a:fontRef>
        </p:style>
      </p:pic>
      <p:pic>
        <p:nvPicPr>
          <p:cNvPr id="61" name="Picture 60" descr="Text&#10;&#10;Description automatically generated">
            <a:extLst>
              <a:ext uri="{FF2B5EF4-FFF2-40B4-BE49-F238E27FC236}">
                <a16:creationId xmlns:a16="http://schemas.microsoft.com/office/drawing/2014/main" id="{545BC313-A755-44F1-9C7C-E9855CE41A9A}"/>
              </a:ext>
            </a:extLst>
          </p:cNvPr>
          <p:cNvPicPr>
            <a:picLocks noChangeAspect="1"/>
          </p:cNvPicPr>
          <p:nvPr/>
        </p:nvPicPr>
        <p:blipFill rotWithShape="1">
          <a:blip r:embed="rId12">
            <a:extLst>
              <a:ext uri="{28A0092B-C50C-407E-A947-70E740481C1C}">
                <a14:useLocalDpi xmlns:a14="http://schemas.microsoft.com/office/drawing/2010/main" val="0"/>
              </a:ext>
            </a:extLst>
          </a:blip>
          <a:srcRect r="15696"/>
          <a:stretch/>
        </p:blipFill>
        <p:spPr>
          <a:xfrm>
            <a:off x="412902" y="4047595"/>
            <a:ext cx="3681879" cy="964661"/>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63" name="Picture 62" descr="Text&#10;&#10;Description automatically generated">
            <a:extLst>
              <a:ext uri="{FF2B5EF4-FFF2-40B4-BE49-F238E27FC236}">
                <a16:creationId xmlns:a16="http://schemas.microsoft.com/office/drawing/2014/main" id="{5CB22DB2-D8F1-4681-A8E3-8EC58CBE34C4}"/>
              </a:ext>
            </a:extLst>
          </p:cNvPr>
          <p:cNvPicPr>
            <a:picLocks noChangeAspect="1"/>
          </p:cNvPicPr>
          <p:nvPr/>
        </p:nvPicPr>
        <p:blipFill rotWithShape="1">
          <a:blip r:embed="rId13">
            <a:extLst>
              <a:ext uri="{28A0092B-C50C-407E-A947-70E740481C1C}">
                <a14:useLocalDpi xmlns:a14="http://schemas.microsoft.com/office/drawing/2010/main" val="0"/>
              </a:ext>
            </a:extLst>
          </a:blip>
          <a:srcRect r="10698"/>
          <a:stretch/>
        </p:blipFill>
        <p:spPr>
          <a:xfrm>
            <a:off x="412903" y="5312979"/>
            <a:ext cx="3681878" cy="844993"/>
          </a:xfrm>
          <a:prstGeom prst="rect">
            <a:avLst/>
          </a:prstGeom>
        </p:spPr>
        <p:style>
          <a:lnRef idx="2">
            <a:schemeClr val="dk1"/>
          </a:lnRef>
          <a:fillRef idx="1">
            <a:schemeClr val="lt1"/>
          </a:fillRef>
          <a:effectRef idx="0">
            <a:schemeClr val="dk1"/>
          </a:effectRef>
          <a:fontRef idx="minor">
            <a:schemeClr val="dk1"/>
          </a:fontRef>
        </p:style>
      </p:pic>
      <p:pic>
        <p:nvPicPr>
          <p:cNvPr id="65" name="Picture 64" descr="Text&#10;&#10;Description automatically generated">
            <a:extLst>
              <a:ext uri="{FF2B5EF4-FFF2-40B4-BE49-F238E27FC236}">
                <a16:creationId xmlns:a16="http://schemas.microsoft.com/office/drawing/2014/main" id="{C2F9D277-00D3-45B6-9058-C8CBD64A3F6D}"/>
              </a:ext>
            </a:extLst>
          </p:cNvPr>
          <p:cNvPicPr>
            <a:picLocks noChangeAspect="1"/>
          </p:cNvPicPr>
          <p:nvPr/>
        </p:nvPicPr>
        <p:blipFill rotWithShape="1">
          <a:blip r:embed="rId14">
            <a:extLst>
              <a:ext uri="{28A0092B-C50C-407E-A947-70E740481C1C}">
                <a14:useLocalDpi xmlns:a14="http://schemas.microsoft.com/office/drawing/2010/main" val="0"/>
              </a:ext>
            </a:extLst>
          </a:blip>
          <a:srcRect r="14795"/>
          <a:stretch/>
        </p:blipFill>
        <p:spPr>
          <a:xfrm>
            <a:off x="8153497" y="4148793"/>
            <a:ext cx="3607305" cy="870255"/>
          </a:xfrm>
          <a:prstGeom prst="rect">
            <a:avLst/>
          </a:prstGeom>
        </p:spPr>
        <p:style>
          <a:lnRef idx="2">
            <a:schemeClr val="dk1"/>
          </a:lnRef>
          <a:fillRef idx="1">
            <a:schemeClr val="lt1"/>
          </a:fillRef>
          <a:effectRef idx="0">
            <a:schemeClr val="dk1"/>
          </a:effectRef>
          <a:fontRef idx="minor">
            <a:schemeClr val="dk1"/>
          </a:fontRef>
        </p:style>
      </p:pic>
      <p:sp>
        <p:nvSpPr>
          <p:cNvPr id="67" name="Oval 66">
            <a:extLst>
              <a:ext uri="{FF2B5EF4-FFF2-40B4-BE49-F238E27FC236}">
                <a16:creationId xmlns:a16="http://schemas.microsoft.com/office/drawing/2014/main" id="{A2C39614-F38F-4CD3-A50C-542BDEC50C09}"/>
              </a:ext>
            </a:extLst>
          </p:cNvPr>
          <p:cNvSpPr/>
          <p:nvPr/>
        </p:nvSpPr>
        <p:spPr>
          <a:xfrm>
            <a:off x="4406084" y="1722320"/>
            <a:ext cx="3341139" cy="221505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r>
              <a:rPr lang="en-US" sz="2800" dirty="0">
                <a:solidFill>
                  <a:schemeClr val="tx1"/>
                </a:solidFill>
              </a:rPr>
              <a:t>Dairy Apps</a:t>
            </a:r>
          </a:p>
          <a:p>
            <a:pPr algn="ctr"/>
            <a:r>
              <a:rPr lang="en-US" sz="2800" dirty="0">
                <a:solidFill>
                  <a:schemeClr val="tx1"/>
                </a:solidFill>
              </a:rPr>
              <a:t> Providing Multiple Services</a:t>
            </a:r>
            <a:endParaRPr lang="en-IN" sz="2800" dirty="0">
              <a:solidFill>
                <a:schemeClr val="tx1"/>
              </a:solidFill>
            </a:endParaRPr>
          </a:p>
        </p:txBody>
      </p:sp>
      <p:sp>
        <p:nvSpPr>
          <p:cNvPr id="2" name="Slide Number Placeholder 1">
            <a:extLst>
              <a:ext uri="{FF2B5EF4-FFF2-40B4-BE49-F238E27FC236}">
                <a16:creationId xmlns:a16="http://schemas.microsoft.com/office/drawing/2014/main" id="{C2461EC9-7E50-4797-87BF-C97262C8A93E}"/>
              </a:ext>
            </a:extLst>
          </p:cNvPr>
          <p:cNvSpPr>
            <a:spLocks noGrp="1"/>
          </p:cNvSpPr>
          <p:nvPr>
            <p:ph type="sldNum" sz="quarter" idx="12"/>
          </p:nvPr>
        </p:nvSpPr>
        <p:spPr/>
        <p:txBody>
          <a:bodyPr/>
          <a:lstStyle/>
          <a:p>
            <a:fld id="{A0D64592-83DC-4ADC-9522-B2BB24E63AEF}" type="slidenum">
              <a:rPr lang="en-IN" smtClean="0"/>
              <a:t>54</a:t>
            </a:fld>
            <a:endParaRPr lang="en-IN"/>
          </a:p>
        </p:txBody>
      </p:sp>
    </p:spTree>
    <p:extLst>
      <p:ext uri="{BB962C8B-B14F-4D97-AF65-F5344CB8AC3E}">
        <p14:creationId xmlns:p14="http://schemas.microsoft.com/office/powerpoint/2010/main" val="2234083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 calcmode="lin" valueType="num">
                                      <p:cBhvr>
                                        <p:cTn id="9" dur="500" fill="hold"/>
                                        <p:tgtEl>
                                          <p:spTgt spid="67"/>
                                        </p:tgtEl>
                                        <p:attrNameLst>
                                          <p:attrName>style.rotation</p:attrName>
                                        </p:attrNameLst>
                                      </p:cBhvr>
                                      <p:tavLst>
                                        <p:tav tm="0">
                                          <p:val>
                                            <p:fltVal val="90"/>
                                          </p:val>
                                        </p:tav>
                                        <p:tav tm="100000">
                                          <p:val>
                                            <p:fltVal val="0"/>
                                          </p:val>
                                        </p:tav>
                                      </p:tavLst>
                                    </p:anim>
                                    <p:animEffect transition="in" filter="fade">
                                      <p:cBhvr>
                                        <p:cTn id="1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2E5C663-E050-4F64-B86F-C0FA92D567F1}"/>
              </a:ext>
            </a:extLst>
          </p:cNvPr>
          <p:cNvSpPr txBox="1"/>
          <p:nvPr/>
        </p:nvSpPr>
        <p:spPr>
          <a:xfrm>
            <a:off x="643467" y="1782981"/>
            <a:ext cx="10905066" cy="4393982"/>
          </a:xfrm>
          <a:prstGeom prst="rect">
            <a:avLst/>
          </a:prstGeom>
        </p:spPr>
        <p:txBody>
          <a:bodyPr vert="horz" lIns="91440" tIns="45720" rIns="91440" bIns="45720" rtlCol="0">
            <a:normAutofit/>
          </a:bodyPr>
          <a:lstStyle/>
          <a:p>
            <a:pPr marL="342900" indent="-228600">
              <a:lnSpc>
                <a:spcPct val="150000"/>
              </a:lnSpc>
              <a:spcAft>
                <a:spcPts val="600"/>
              </a:spcAft>
              <a:buFont typeface="Arial" panose="020B0604020202020204" pitchFamily="34" charset="0"/>
              <a:buChar char="•"/>
            </a:pPr>
            <a:endParaRPr lang="en-US" sz="24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87D3B44A-C514-4DBC-BD95-764078A7EE8B}"/>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A0D64592-83DC-4ADC-9522-B2BB24E63AEF}" type="slidenum">
              <a:rPr lang="en-US" smtClean="0"/>
              <a:pPr>
                <a:spcAft>
                  <a:spcPts val="600"/>
                </a:spcAft>
              </a:pPr>
              <a:t>55</a:t>
            </a:fld>
            <a:endParaRPr lang="en-US" dirty="0"/>
          </a:p>
        </p:txBody>
      </p:sp>
      <p:sp>
        <p:nvSpPr>
          <p:cNvPr id="11" name="TextBox 10">
            <a:extLst>
              <a:ext uri="{FF2B5EF4-FFF2-40B4-BE49-F238E27FC236}">
                <a16:creationId xmlns:a16="http://schemas.microsoft.com/office/drawing/2014/main" id="{8436641E-0020-4D53-BF84-FA457988C572}"/>
              </a:ext>
            </a:extLst>
          </p:cNvPr>
          <p:cNvSpPr txBox="1"/>
          <p:nvPr/>
        </p:nvSpPr>
        <p:spPr>
          <a:xfrm>
            <a:off x="1097664" y="1614414"/>
            <a:ext cx="6482719" cy="4467057"/>
          </a:xfrm>
          <a:prstGeom prst="rect">
            <a:avLst/>
          </a:prstGeom>
          <a:noFill/>
        </p:spPr>
        <p:txBody>
          <a:bodyPr wrap="square">
            <a:spAutoFit/>
          </a:bodyPr>
          <a:lstStyle/>
          <a:p>
            <a:pPr algn="just">
              <a:lnSpc>
                <a:spcPct val="150000"/>
              </a:lnSpc>
            </a:pPr>
            <a:r>
              <a:rPr lang="en-US" sz="2400" i="0" dirty="0">
                <a:solidFill>
                  <a:srgbClr val="333333"/>
                </a:solidFill>
                <a:effectLst/>
              </a:rPr>
              <a:t>This is an app designed and developed by</a:t>
            </a:r>
          </a:p>
          <a:p>
            <a:pPr marL="800100" lvl="1" indent="-342900" algn="just">
              <a:lnSpc>
                <a:spcPct val="150000"/>
              </a:lnSpc>
              <a:buFont typeface="Arial" panose="020B0604020202020204" pitchFamily="34" charset="0"/>
              <a:buChar char="•"/>
            </a:pPr>
            <a:r>
              <a:rPr lang="en-US" sz="2400" i="0" dirty="0">
                <a:solidFill>
                  <a:srgbClr val="333333"/>
                </a:solidFill>
                <a:effectLst/>
              </a:rPr>
              <a:t> </a:t>
            </a:r>
            <a:r>
              <a:rPr lang="en-US" sz="2400" i="0" dirty="0" err="1">
                <a:solidFill>
                  <a:srgbClr val="333333"/>
                </a:solidFill>
                <a:effectLst/>
              </a:rPr>
              <a:t>Jayalaxmi</a:t>
            </a:r>
            <a:r>
              <a:rPr lang="en-US" sz="2400" i="0" dirty="0">
                <a:solidFill>
                  <a:srgbClr val="333333"/>
                </a:solidFill>
                <a:effectLst/>
              </a:rPr>
              <a:t> </a:t>
            </a:r>
            <a:r>
              <a:rPr lang="en-US" sz="2400" i="0" dirty="0" err="1">
                <a:solidFill>
                  <a:srgbClr val="333333"/>
                </a:solidFill>
                <a:effectLst/>
              </a:rPr>
              <a:t>Agro</a:t>
            </a:r>
            <a:r>
              <a:rPr lang="en-US" sz="2400" i="0" dirty="0">
                <a:solidFill>
                  <a:srgbClr val="333333"/>
                </a:solidFill>
                <a:effectLst/>
              </a:rPr>
              <a:t> Tech Pvt Ltd in association with</a:t>
            </a:r>
          </a:p>
          <a:p>
            <a:pPr marL="800100" lvl="1" indent="-342900" algn="just">
              <a:lnSpc>
                <a:spcPct val="150000"/>
              </a:lnSpc>
              <a:buFont typeface="Arial" panose="020B0604020202020204" pitchFamily="34" charset="0"/>
              <a:buChar char="•"/>
            </a:pPr>
            <a:r>
              <a:rPr lang="en-US" sz="2400" i="0" dirty="0">
                <a:solidFill>
                  <a:srgbClr val="333333"/>
                </a:solidFill>
                <a:effectLst/>
              </a:rPr>
              <a:t> Karnataka Veterinary Animal and Fisheries sciences University(Bidar) </a:t>
            </a:r>
            <a:endParaRPr lang="en-US" sz="2400" dirty="0">
              <a:solidFill>
                <a:srgbClr val="333333"/>
              </a:solidFill>
            </a:endParaRPr>
          </a:p>
          <a:p>
            <a:pPr marL="800100" lvl="1" indent="-342900" algn="just">
              <a:lnSpc>
                <a:spcPct val="150000"/>
              </a:lnSpc>
              <a:buFont typeface="Arial" panose="020B0604020202020204" pitchFamily="34" charset="0"/>
              <a:buChar char="•"/>
            </a:pPr>
            <a:r>
              <a:rPr lang="en-US" sz="2400" i="0" dirty="0">
                <a:solidFill>
                  <a:srgbClr val="333333"/>
                </a:solidFill>
                <a:effectLst/>
              </a:rPr>
              <a:t> Department of VAHE, Veterinary College(Hebbal, Bengaluru) </a:t>
            </a:r>
          </a:p>
          <a:p>
            <a:pPr algn="just">
              <a:lnSpc>
                <a:spcPct val="150000"/>
              </a:lnSpc>
            </a:pPr>
            <a:r>
              <a:rPr lang="en-US" sz="2400" i="0" dirty="0">
                <a:solidFill>
                  <a:srgbClr val="333333"/>
                </a:solidFill>
                <a:effectLst/>
              </a:rPr>
              <a:t>under ICAR Extra Mural Project 2016-17.</a:t>
            </a:r>
          </a:p>
        </p:txBody>
      </p:sp>
      <p:pic>
        <p:nvPicPr>
          <p:cNvPr id="13" name="Picture 12" descr="A close up of a dog&#10;&#10;Description automatically generated with low confidence">
            <a:extLst>
              <a:ext uri="{FF2B5EF4-FFF2-40B4-BE49-F238E27FC236}">
                <a16:creationId xmlns:a16="http://schemas.microsoft.com/office/drawing/2014/main" id="{77FA9353-9E28-4C13-91C9-19469C720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6692" y="2125927"/>
            <a:ext cx="3338083" cy="3266993"/>
          </a:xfrm>
          <a:prstGeom prst="rect">
            <a:avLst/>
          </a:prstGeom>
        </p:spPr>
      </p:pic>
      <p:sp>
        <p:nvSpPr>
          <p:cNvPr id="15" name="Title 1">
            <a:extLst>
              <a:ext uri="{FF2B5EF4-FFF2-40B4-BE49-F238E27FC236}">
                <a16:creationId xmlns:a16="http://schemas.microsoft.com/office/drawing/2014/main" id="{017A0D53-FF28-4087-B0E0-29C69A799DA1}"/>
              </a:ext>
            </a:extLst>
          </p:cNvPr>
          <p:cNvSpPr txBox="1">
            <a:spLocks/>
          </p:cNvSpPr>
          <p:nvPr/>
        </p:nvSpPr>
        <p:spPr>
          <a:xfrm>
            <a:off x="3055610" y="612234"/>
            <a:ext cx="6287814" cy="642285"/>
          </a:xfrm>
          <a:prstGeom prst="rect">
            <a:avLst/>
          </a:prstGeom>
        </p:spPr>
        <p:style>
          <a:lnRef idx="1">
            <a:schemeClr val="accent2"/>
          </a:lnRef>
          <a:fillRef idx="2">
            <a:schemeClr val="accent2"/>
          </a:fillRef>
          <a:effectRef idx="1">
            <a:schemeClr val="accent2"/>
          </a:effectRef>
          <a:fontRef idx="minor">
            <a:schemeClr val="dk1"/>
          </a:fontRef>
        </p:style>
        <p:txBody>
          <a:bodyPr>
            <a:normAutofit/>
          </a:bodyPr>
          <a:lstStyle>
            <a:lvl1pPr algn="l" defTabSz="914354"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000"/>
              <a:t>Dairy kannada app</a:t>
            </a:r>
            <a:endParaRPr lang="en-IN" sz="4000" dirty="0"/>
          </a:p>
        </p:txBody>
      </p:sp>
    </p:spTree>
    <p:extLst>
      <p:ext uri="{BB962C8B-B14F-4D97-AF65-F5344CB8AC3E}">
        <p14:creationId xmlns:p14="http://schemas.microsoft.com/office/powerpoint/2010/main" val="164068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2E5C663-E050-4F64-B86F-C0FA92D567F1}"/>
              </a:ext>
            </a:extLst>
          </p:cNvPr>
          <p:cNvSpPr txBox="1"/>
          <p:nvPr/>
        </p:nvSpPr>
        <p:spPr>
          <a:xfrm>
            <a:off x="643467" y="1057594"/>
            <a:ext cx="10905066" cy="4393982"/>
          </a:xfrm>
          <a:prstGeom prst="rect">
            <a:avLst/>
          </a:prstGeom>
        </p:spPr>
        <p:txBody>
          <a:bodyPr vert="horz" lIns="91440" tIns="45720" rIns="91440" bIns="45720" rtlCol="0">
            <a:normAutofit/>
          </a:bodyPr>
          <a:lstStyle/>
          <a:p>
            <a:pPr marL="457200" indent="-342900">
              <a:lnSpc>
                <a:spcPct val="150000"/>
              </a:lnSpc>
              <a:spcAft>
                <a:spcPts val="600"/>
              </a:spcAft>
              <a:buFont typeface="Wingdings" panose="05000000000000000000" pitchFamily="2" charset="2"/>
              <a:buChar char="ü"/>
            </a:pPr>
            <a:r>
              <a:rPr lang="en-US" sz="2400" i="0" dirty="0">
                <a:effectLst/>
              </a:rPr>
              <a:t> This app is equipped with decision support system with Kannada language support.</a:t>
            </a:r>
          </a:p>
          <a:p>
            <a:pPr marL="457200" indent="-342900">
              <a:lnSpc>
                <a:spcPct val="150000"/>
              </a:lnSpc>
              <a:spcAft>
                <a:spcPts val="600"/>
              </a:spcAft>
              <a:buFont typeface="Wingdings" panose="05000000000000000000" pitchFamily="2" charset="2"/>
              <a:buChar char="ü"/>
            </a:pPr>
            <a:r>
              <a:rPr lang="en-US" sz="2400" i="0" dirty="0">
                <a:effectLst/>
              </a:rPr>
              <a:t> App is </a:t>
            </a:r>
            <a:r>
              <a:rPr lang="en-US" sz="2400" dirty="0"/>
              <a:t>user friendly in nature </a:t>
            </a:r>
            <a:r>
              <a:rPr lang="en-US" sz="2400" i="0" dirty="0">
                <a:effectLst/>
              </a:rPr>
              <a:t>with audio video content.</a:t>
            </a:r>
          </a:p>
          <a:p>
            <a:pPr marL="457200" indent="-342900">
              <a:lnSpc>
                <a:spcPct val="150000"/>
              </a:lnSpc>
              <a:spcAft>
                <a:spcPts val="600"/>
              </a:spcAft>
              <a:buFont typeface="Wingdings" panose="05000000000000000000" pitchFamily="2" charset="2"/>
              <a:buChar char="ü"/>
            </a:pPr>
            <a:r>
              <a:rPr lang="en-US" sz="2400" i="0" dirty="0">
                <a:effectLst/>
              </a:rPr>
              <a:t>This is designed to deliver the information to the mainly to the dairy farmers by breaking literacy barrier.</a:t>
            </a:r>
          </a:p>
          <a:p>
            <a:pPr marL="457200" indent="-342900">
              <a:lnSpc>
                <a:spcPct val="150000"/>
              </a:lnSpc>
              <a:spcAft>
                <a:spcPts val="600"/>
              </a:spcAft>
              <a:buFont typeface="Wingdings" panose="05000000000000000000" pitchFamily="2" charset="2"/>
              <a:buChar char="ü"/>
            </a:pPr>
            <a:r>
              <a:rPr lang="en-US" sz="2400" dirty="0"/>
              <a:t>App available at:</a:t>
            </a:r>
          </a:p>
          <a:p>
            <a:pPr marL="114300">
              <a:lnSpc>
                <a:spcPct val="150000"/>
              </a:lnSpc>
              <a:spcAft>
                <a:spcPts val="600"/>
              </a:spcAft>
            </a:pPr>
            <a:r>
              <a:rPr lang="en-US" sz="2400" dirty="0">
                <a:hlinkClick r:id="rId2"/>
              </a:rPr>
              <a:t>https://play.google.com/store/apps/details?id=com.agri.dairy&amp;hl=en&amp;gl=US</a:t>
            </a:r>
            <a:endParaRPr lang="en-US" sz="2400" dirty="0"/>
          </a:p>
          <a:p>
            <a:pPr marL="457200" indent="-342900">
              <a:lnSpc>
                <a:spcPct val="150000"/>
              </a:lnSpc>
              <a:spcAft>
                <a:spcPts val="600"/>
              </a:spcAft>
              <a:buFont typeface="Wingdings" panose="05000000000000000000" pitchFamily="2" charset="2"/>
              <a:buChar char="ü"/>
            </a:pPr>
            <a:endParaRPr lang="en-US" sz="24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87D3B44A-C514-4DBC-BD95-764078A7EE8B}"/>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A0D64592-83DC-4ADC-9522-B2BB24E63AEF}" type="slidenum">
              <a:rPr lang="en-US" smtClean="0"/>
              <a:pPr>
                <a:spcAft>
                  <a:spcPts val="600"/>
                </a:spcAft>
              </a:pPr>
              <a:t>56</a:t>
            </a:fld>
            <a:endParaRPr lang="en-US"/>
          </a:p>
        </p:txBody>
      </p:sp>
    </p:spTree>
    <p:extLst>
      <p:ext uri="{BB962C8B-B14F-4D97-AF65-F5344CB8AC3E}">
        <p14:creationId xmlns:p14="http://schemas.microsoft.com/office/powerpoint/2010/main" val="2421438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6A1D32-B6C7-43F5-857E-A1667E270AA1}"/>
              </a:ext>
            </a:extLst>
          </p:cNvPr>
          <p:cNvSpPr>
            <a:spLocks noGrp="1"/>
          </p:cNvSpPr>
          <p:nvPr>
            <p:ph type="sldNum" sz="quarter" idx="12"/>
          </p:nvPr>
        </p:nvSpPr>
        <p:spPr/>
        <p:txBody>
          <a:bodyPr/>
          <a:lstStyle/>
          <a:p>
            <a:fld id="{A0D64592-83DC-4ADC-9522-B2BB24E63AEF}" type="slidenum">
              <a:rPr lang="en-IN" smtClean="0"/>
              <a:t>57</a:t>
            </a:fld>
            <a:endParaRPr lang="en-IN"/>
          </a:p>
        </p:txBody>
      </p:sp>
      <p:pic>
        <p:nvPicPr>
          <p:cNvPr id="6" name="Picture 5" descr="Icon&#10;&#10;Description automatically generated">
            <a:extLst>
              <a:ext uri="{FF2B5EF4-FFF2-40B4-BE49-F238E27FC236}">
                <a16:creationId xmlns:a16="http://schemas.microsoft.com/office/drawing/2014/main" id="{716C5FC8-6F84-4898-AF0E-1B87F7C77A37}"/>
              </a:ext>
            </a:extLst>
          </p:cNvPr>
          <p:cNvPicPr>
            <a:picLocks noChangeAspect="1"/>
          </p:cNvPicPr>
          <p:nvPr/>
        </p:nvPicPr>
        <p:blipFill rotWithShape="1">
          <a:blip r:embed="rId2">
            <a:extLst>
              <a:ext uri="{28A0092B-C50C-407E-A947-70E740481C1C}">
                <a14:useLocalDpi xmlns:a14="http://schemas.microsoft.com/office/drawing/2010/main" val="0"/>
              </a:ext>
            </a:extLst>
          </a:blip>
          <a:srcRect l="29394" t="6702" r="26928" b="14210"/>
          <a:stretch/>
        </p:blipFill>
        <p:spPr>
          <a:xfrm>
            <a:off x="3657599" y="-42055"/>
            <a:ext cx="4850868" cy="6821227"/>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E05EFB8-6FD1-4EAE-A23A-A386ABD77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498" y="692152"/>
            <a:ext cx="4008406" cy="5385455"/>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BEAA7782-92A2-47E7-B5E3-3E0FEE3C3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5818" y="692152"/>
            <a:ext cx="4110539" cy="5385455"/>
          </a:xfrm>
          <a:prstGeom prst="rect">
            <a:avLst/>
          </a:prstGeom>
        </p:spPr>
      </p:pic>
    </p:spTree>
    <p:extLst>
      <p:ext uri="{BB962C8B-B14F-4D97-AF65-F5344CB8AC3E}">
        <p14:creationId xmlns:p14="http://schemas.microsoft.com/office/powerpoint/2010/main" val="361392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4F8D72-4A88-49B3-A8E5-DF75D87DA87B}"/>
              </a:ext>
            </a:extLst>
          </p:cNvPr>
          <p:cNvSpPr>
            <a:spLocks noGrp="1"/>
          </p:cNvSpPr>
          <p:nvPr>
            <p:ph type="sldNum" sz="quarter" idx="12"/>
          </p:nvPr>
        </p:nvSpPr>
        <p:spPr/>
        <p:txBody>
          <a:bodyPr/>
          <a:lstStyle/>
          <a:p>
            <a:fld id="{A0D64592-83DC-4ADC-9522-B2BB24E63AEF}" type="slidenum">
              <a:rPr lang="en-IN" smtClean="0"/>
              <a:t>58</a:t>
            </a:fld>
            <a:endParaRPr lang="en-IN"/>
          </a:p>
        </p:txBody>
      </p:sp>
      <p:sp>
        <p:nvSpPr>
          <p:cNvPr id="3" name="TextBox 2">
            <a:extLst>
              <a:ext uri="{FF2B5EF4-FFF2-40B4-BE49-F238E27FC236}">
                <a16:creationId xmlns:a16="http://schemas.microsoft.com/office/drawing/2014/main" id="{94D27880-F3E1-4C92-9F92-9BDF3FD46277}"/>
              </a:ext>
            </a:extLst>
          </p:cNvPr>
          <p:cNvSpPr txBox="1"/>
          <p:nvPr/>
        </p:nvSpPr>
        <p:spPr>
          <a:xfrm>
            <a:off x="828136" y="621102"/>
            <a:ext cx="1027406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a:t>Strategies for effective utilization of mobile apps in dairy sector</a:t>
            </a:r>
            <a:endParaRPr lang="en-IN" sz="2800" dirty="0"/>
          </a:p>
        </p:txBody>
      </p:sp>
      <p:sp>
        <p:nvSpPr>
          <p:cNvPr id="4" name="TextBox 3">
            <a:extLst>
              <a:ext uri="{FF2B5EF4-FFF2-40B4-BE49-F238E27FC236}">
                <a16:creationId xmlns:a16="http://schemas.microsoft.com/office/drawing/2014/main" id="{832A25A3-646A-4DE9-956F-AE321589CA9F}"/>
              </a:ext>
            </a:extLst>
          </p:cNvPr>
          <p:cNvSpPr txBox="1"/>
          <p:nvPr/>
        </p:nvSpPr>
        <p:spPr>
          <a:xfrm>
            <a:off x="4219754" y="2156604"/>
            <a:ext cx="5174412" cy="28050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lgn="just">
              <a:lnSpc>
                <a:spcPct val="150000"/>
              </a:lnSpc>
              <a:buFont typeface="Wingdings" panose="05000000000000000000" pitchFamily="2" charset="2"/>
              <a:buChar char="ü"/>
            </a:pPr>
            <a:r>
              <a:rPr lang="en-US" sz="2400" u="sng" dirty="0"/>
              <a:t>Extension system</a:t>
            </a:r>
          </a:p>
          <a:p>
            <a:pPr marL="342900" indent="-342900" algn="just">
              <a:lnSpc>
                <a:spcPct val="150000"/>
              </a:lnSpc>
              <a:buFont typeface="Wingdings" panose="05000000000000000000" pitchFamily="2" charset="2"/>
              <a:buChar char="ü"/>
            </a:pPr>
            <a:r>
              <a:rPr lang="en-US" sz="2400" dirty="0"/>
              <a:t>Providing training programs to farmers for improving digital literacy.</a:t>
            </a:r>
          </a:p>
          <a:p>
            <a:pPr marL="342900" indent="-342900" algn="just">
              <a:lnSpc>
                <a:spcPct val="150000"/>
              </a:lnSpc>
              <a:buFont typeface="Wingdings" panose="05000000000000000000" pitchFamily="2" charset="2"/>
              <a:buChar char="ü"/>
            </a:pPr>
            <a:r>
              <a:rPr lang="en-US" sz="2400" dirty="0"/>
              <a:t>Integrating mobile apps while disseminating information.</a:t>
            </a:r>
            <a:endParaRPr lang="en-IN" sz="2400" dirty="0"/>
          </a:p>
        </p:txBody>
      </p:sp>
      <p:sp>
        <p:nvSpPr>
          <p:cNvPr id="5" name="TextBox 4">
            <a:extLst>
              <a:ext uri="{FF2B5EF4-FFF2-40B4-BE49-F238E27FC236}">
                <a16:creationId xmlns:a16="http://schemas.microsoft.com/office/drawing/2014/main" id="{8BE63F5F-506D-4ED8-B272-0299F99C09BB}"/>
              </a:ext>
            </a:extLst>
          </p:cNvPr>
          <p:cNvSpPr txBox="1"/>
          <p:nvPr/>
        </p:nvSpPr>
        <p:spPr>
          <a:xfrm>
            <a:off x="4219754" y="2156604"/>
            <a:ext cx="5174412" cy="28050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nSpc>
                <a:spcPct val="150000"/>
              </a:lnSpc>
              <a:buFont typeface="Wingdings" panose="05000000000000000000" pitchFamily="2" charset="2"/>
              <a:buChar char="ü"/>
            </a:pPr>
            <a:r>
              <a:rPr lang="en-US" sz="2400" u="sng" dirty="0"/>
              <a:t>Data service providers</a:t>
            </a:r>
          </a:p>
          <a:p>
            <a:pPr marL="342900" indent="-342900">
              <a:lnSpc>
                <a:spcPct val="150000"/>
              </a:lnSpc>
              <a:buFont typeface="Wingdings" panose="05000000000000000000" pitchFamily="2" charset="2"/>
              <a:buChar char="ü"/>
            </a:pPr>
            <a:r>
              <a:rPr lang="en-US" sz="2400" dirty="0"/>
              <a:t>Special internet packs for farmers</a:t>
            </a:r>
          </a:p>
          <a:p>
            <a:pPr marL="342900" indent="-342900">
              <a:lnSpc>
                <a:spcPct val="150000"/>
              </a:lnSpc>
              <a:buFont typeface="Wingdings" panose="05000000000000000000" pitchFamily="2" charset="2"/>
              <a:buChar char="ü"/>
            </a:pPr>
            <a:r>
              <a:rPr lang="en-US" sz="2400" dirty="0"/>
              <a:t>Establishing more towers especially in rural areas for good internet connectivity.</a:t>
            </a:r>
            <a:endParaRPr lang="en-IN" sz="2400" dirty="0"/>
          </a:p>
        </p:txBody>
      </p:sp>
      <p:sp>
        <p:nvSpPr>
          <p:cNvPr id="6" name="TextBox 5">
            <a:extLst>
              <a:ext uri="{FF2B5EF4-FFF2-40B4-BE49-F238E27FC236}">
                <a16:creationId xmlns:a16="http://schemas.microsoft.com/office/drawing/2014/main" id="{C61FA91D-C9B7-4FB3-8A1F-9506E4E15D06}"/>
              </a:ext>
            </a:extLst>
          </p:cNvPr>
          <p:cNvSpPr txBox="1"/>
          <p:nvPr/>
        </p:nvSpPr>
        <p:spPr>
          <a:xfrm>
            <a:off x="4219754" y="2156604"/>
            <a:ext cx="5174412" cy="446705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lnSpc>
                <a:spcPct val="150000"/>
              </a:lnSpc>
              <a:buFont typeface="Wingdings" panose="05000000000000000000" pitchFamily="2" charset="2"/>
              <a:buChar char="ü"/>
            </a:pPr>
            <a:r>
              <a:rPr lang="en-US" sz="2400" u="sng" dirty="0"/>
              <a:t>Government</a:t>
            </a:r>
          </a:p>
          <a:p>
            <a:pPr marL="342900" indent="-342900">
              <a:lnSpc>
                <a:spcPct val="150000"/>
              </a:lnSpc>
              <a:buFont typeface="Wingdings" panose="05000000000000000000" pitchFamily="2" charset="2"/>
              <a:buChar char="ü"/>
            </a:pPr>
            <a:r>
              <a:rPr lang="en-US" sz="2400" dirty="0"/>
              <a:t>Providing separate budget for content development.</a:t>
            </a:r>
          </a:p>
          <a:p>
            <a:pPr marL="342900" indent="-342900">
              <a:lnSpc>
                <a:spcPct val="150000"/>
              </a:lnSpc>
              <a:buFont typeface="Wingdings" panose="05000000000000000000" pitchFamily="2" charset="2"/>
              <a:buChar char="ü"/>
            </a:pPr>
            <a:r>
              <a:rPr lang="en-US" sz="2400" dirty="0"/>
              <a:t>Facilitating subsidy in purchasing mobile phones.</a:t>
            </a:r>
          </a:p>
          <a:p>
            <a:pPr marL="342900" indent="-342900">
              <a:lnSpc>
                <a:spcPct val="150000"/>
              </a:lnSpc>
              <a:buFont typeface="Wingdings" panose="05000000000000000000" pitchFamily="2" charset="2"/>
              <a:buChar char="ü"/>
            </a:pPr>
            <a:r>
              <a:rPr lang="en-US" sz="2400" dirty="0"/>
              <a:t>Service oriented apps can be developed from public sector apart from co-operatives and institutions.</a:t>
            </a:r>
            <a:endParaRPr lang="en-IN" sz="2400" dirty="0"/>
          </a:p>
        </p:txBody>
      </p:sp>
      <p:pic>
        <p:nvPicPr>
          <p:cNvPr id="1028" name="Picture 4" descr="Strategic Analysis - Overview, Examples, Levels of Strategy">
            <a:extLst>
              <a:ext uri="{FF2B5EF4-FFF2-40B4-BE49-F238E27FC236}">
                <a16:creationId xmlns:a16="http://schemas.microsoft.com/office/drawing/2014/main" id="{14BAF5B2-3968-4E4E-82DE-D0B4D8BB0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17" y="2019320"/>
            <a:ext cx="3062377" cy="30796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newspaper&#10;&#10;Description automatically generated">
            <a:extLst>
              <a:ext uri="{FF2B5EF4-FFF2-40B4-BE49-F238E27FC236}">
                <a16:creationId xmlns:a16="http://schemas.microsoft.com/office/drawing/2014/main" id="{F5A786C5-A26B-4A5F-930A-8EE70A5AFE87}"/>
              </a:ext>
            </a:extLst>
          </p:cNvPr>
          <p:cNvPicPr>
            <a:picLocks noChangeAspect="1"/>
          </p:cNvPicPr>
          <p:nvPr/>
        </p:nvPicPr>
        <p:blipFill rotWithShape="1">
          <a:blip r:embed="rId3">
            <a:extLst>
              <a:ext uri="{28A0092B-C50C-407E-A947-70E740481C1C}">
                <a14:useLocalDpi xmlns:a14="http://schemas.microsoft.com/office/drawing/2010/main" val="0"/>
              </a:ext>
            </a:extLst>
          </a:blip>
          <a:srcRect t="11329" r="12222" b="34391"/>
          <a:stretch/>
        </p:blipFill>
        <p:spPr>
          <a:xfrm>
            <a:off x="4075984" y="1660255"/>
            <a:ext cx="7026212" cy="4963406"/>
          </a:xfrm>
          <a:prstGeom prst="rect">
            <a:avLst/>
          </a:prstGeom>
        </p:spPr>
      </p:pic>
    </p:spTree>
    <p:extLst>
      <p:ext uri="{BB962C8B-B14F-4D97-AF65-F5344CB8AC3E}">
        <p14:creationId xmlns:p14="http://schemas.microsoft.com/office/powerpoint/2010/main" val="48299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lose-up of open book against blurred bookshelf background">
            <a:extLst>
              <a:ext uri="{FF2B5EF4-FFF2-40B4-BE49-F238E27FC236}">
                <a16:creationId xmlns:a16="http://schemas.microsoft.com/office/drawing/2014/main" id="{A14199AD-C60C-5E20-8370-6ABF1B184D48}"/>
              </a:ext>
            </a:extLst>
          </p:cNvPr>
          <p:cNvPicPr>
            <a:picLocks noChangeAspect="1"/>
          </p:cNvPicPr>
          <p:nvPr/>
        </p:nvPicPr>
        <p:blipFill rotWithShape="1">
          <a:blip r:embed="rId2"/>
          <a:srcRect l="5884" r="-1" b="-1"/>
          <a:stretch/>
        </p:blipFill>
        <p:spPr>
          <a:xfrm>
            <a:off x="0" y="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1988605-B9E0-48B3-8BB5-3A5ADF7EFCEC}"/>
              </a:ext>
            </a:extLst>
          </p:cNvPr>
          <p:cNvSpPr txBox="1"/>
          <p:nvPr/>
        </p:nvSpPr>
        <p:spPr>
          <a:xfrm>
            <a:off x="7460665" y="1772050"/>
            <a:ext cx="3822189" cy="3742762"/>
          </a:xfrm>
          <a:prstGeom prst="rect">
            <a:avLst/>
          </a:prstGeom>
        </p:spPr>
        <p:txBody>
          <a:bodyPr vert="horz" lIns="91440" tIns="45720" rIns="91440" bIns="45720" rtlCol="0">
            <a:normAutofit/>
          </a:bodyPr>
          <a:lstStyle/>
          <a:p>
            <a:pPr algn="ctr">
              <a:lnSpc>
                <a:spcPct val="90000"/>
              </a:lnSpc>
              <a:spcAft>
                <a:spcPts val="600"/>
              </a:spcAft>
            </a:pPr>
            <a:r>
              <a:rPr lang="en-US" sz="6000" dirty="0"/>
              <a:t>Review of Literature</a:t>
            </a:r>
          </a:p>
        </p:txBody>
      </p:sp>
      <p:sp>
        <p:nvSpPr>
          <p:cNvPr id="4" name="Slide Number Placeholder 3">
            <a:extLst>
              <a:ext uri="{FF2B5EF4-FFF2-40B4-BE49-F238E27FC236}">
                <a16:creationId xmlns:a16="http://schemas.microsoft.com/office/drawing/2014/main" id="{241B8031-1847-45EA-9AF6-C50E2E964A4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A0D64592-83DC-4ADC-9522-B2BB24E63AEF}" type="slidenum">
              <a:rPr lang="en-US" smtClean="0">
                <a:solidFill>
                  <a:prstClr val="black">
                    <a:tint val="75000"/>
                  </a:prstClr>
                </a:solidFill>
                <a:latin typeface="Calibri" panose="020F0502020204030204"/>
              </a:rPr>
              <a:pPr>
                <a:spcAft>
                  <a:spcPts val="600"/>
                </a:spcAft>
                <a:defRPr/>
              </a:pPr>
              <a:t>59</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904885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erd of cows grazing in a field&#10;&#10;Description automatically generated with medium confidence">
            <a:extLst>
              <a:ext uri="{FF2B5EF4-FFF2-40B4-BE49-F238E27FC236}">
                <a16:creationId xmlns:a16="http://schemas.microsoft.com/office/drawing/2014/main" id="{6A131E33-20DF-48B0-970A-E635CAB913C1}"/>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b="13333"/>
          <a:stretch/>
        </p:blipFill>
        <p:spPr>
          <a:xfrm>
            <a:off x="-6230" y="0"/>
            <a:ext cx="12198230" cy="6858000"/>
          </a:xfrm>
          <a:prstGeom prst="rect">
            <a:avLst/>
          </a:prstGeom>
        </p:spPr>
      </p:pic>
      <p:sp>
        <p:nvSpPr>
          <p:cNvPr id="6" name="TextBox 5">
            <a:extLst>
              <a:ext uri="{FF2B5EF4-FFF2-40B4-BE49-F238E27FC236}">
                <a16:creationId xmlns:a16="http://schemas.microsoft.com/office/drawing/2014/main" id="{604D7895-4A42-406B-BD41-76CC018A5EBD}"/>
              </a:ext>
            </a:extLst>
          </p:cNvPr>
          <p:cNvSpPr txBox="1"/>
          <p:nvPr/>
        </p:nvSpPr>
        <p:spPr>
          <a:xfrm>
            <a:off x="760199" y="575442"/>
            <a:ext cx="10665372" cy="44670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178" indent="-457178" algn="just">
              <a:lnSpc>
                <a:spcPct val="150000"/>
              </a:lnSpc>
              <a:buFont typeface="Arial" panose="020B0604020202020204" pitchFamily="34" charset="0"/>
              <a:buChar char="•"/>
            </a:pPr>
            <a:r>
              <a:rPr lang="en-IN" sz="2400" dirty="0">
                <a:cs typeface="Times New Roman" panose="02020603050405020304" pitchFamily="18" charset="0"/>
              </a:rPr>
              <a:t>Lacunae in </a:t>
            </a:r>
            <a:r>
              <a:rPr lang="en-IN" sz="2400" dirty="0">
                <a:ea typeface="Calibri" panose="020F0502020204030204" pitchFamily="34" charset="0"/>
                <a:cs typeface="Times New Roman" panose="02020603050405020304" pitchFamily="18" charset="0"/>
              </a:rPr>
              <a:t>extension activities </a:t>
            </a:r>
          </a:p>
          <a:p>
            <a:pPr marL="914378" lvl="1" indent="-457178" algn="just">
              <a:lnSpc>
                <a:spcPct val="150000"/>
              </a:lnSpc>
              <a:buFont typeface="Arial" panose="020B0604020202020204" pitchFamily="34" charset="0"/>
              <a:buChar char="•"/>
            </a:pPr>
            <a:r>
              <a:rPr lang="en-IN" sz="2400" dirty="0">
                <a:ea typeface="Calibri" panose="020F0502020204030204" pitchFamily="34" charset="0"/>
                <a:cs typeface="Times New Roman" panose="02020603050405020304" pitchFamily="18" charset="0"/>
              </a:rPr>
              <a:t>Traditional in nature </a:t>
            </a:r>
          </a:p>
          <a:p>
            <a:pPr marL="914378" lvl="1" indent="-457178" algn="just">
              <a:lnSpc>
                <a:spcPct val="150000"/>
              </a:lnSpc>
              <a:buFont typeface="Arial" panose="020B0604020202020204" pitchFamily="34" charset="0"/>
              <a:buChar char="•"/>
            </a:pPr>
            <a:r>
              <a:rPr lang="en-IN" sz="2400" dirty="0">
                <a:ea typeface="Calibri" panose="020F0502020204030204" pitchFamily="34" charset="0"/>
                <a:cs typeface="Times New Roman" panose="02020603050405020304" pitchFamily="18" charset="0"/>
              </a:rPr>
              <a:t>Not reaching the needy farmers in the right form and at the right time </a:t>
            </a:r>
          </a:p>
          <a:p>
            <a:pPr marL="914378" lvl="1" indent="-457178" algn="just">
              <a:lnSpc>
                <a:spcPct val="150000"/>
              </a:lnSpc>
              <a:buFont typeface="Arial" panose="020B0604020202020204" pitchFamily="34" charset="0"/>
              <a:buChar char="•"/>
            </a:pPr>
            <a:r>
              <a:rPr lang="en-IN" sz="2400" dirty="0">
                <a:ea typeface="Calibri" panose="020F0502020204030204" pitchFamily="34" charset="0"/>
                <a:cs typeface="Times New Roman" panose="02020603050405020304" pitchFamily="18" charset="0"/>
              </a:rPr>
              <a:t>Inability to cover all the farmers</a:t>
            </a:r>
          </a:p>
          <a:p>
            <a:pPr marL="914378" lvl="1" indent="-457178"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Farmers spend a lot of time and money to chase officials for seeking information, which affect their productivity (Singh and </a:t>
            </a:r>
            <a:r>
              <a:rPr lang="en-US" sz="2400" dirty="0" err="1">
                <a:latin typeface="Times New Roman" panose="02020603050405020304" pitchFamily="18" charset="0"/>
                <a:cs typeface="Times New Roman" panose="02020603050405020304" pitchFamily="18" charset="0"/>
              </a:rPr>
              <a:t>Misra</a:t>
            </a:r>
            <a:r>
              <a:rPr lang="en-US" sz="2400" dirty="0">
                <a:latin typeface="Times New Roman" panose="02020603050405020304" pitchFamily="18" charset="0"/>
                <a:cs typeface="Times New Roman" panose="02020603050405020304" pitchFamily="18" charset="0"/>
              </a:rPr>
              <a:t>, 2005).</a:t>
            </a:r>
            <a:endParaRPr lang="en-IN" sz="2400" dirty="0">
              <a:ea typeface="Calibri" panose="020F0502020204030204" pitchFamily="34" charset="0"/>
              <a:cs typeface="Times New Roman" panose="02020603050405020304" pitchFamily="18" charset="0"/>
            </a:endParaRPr>
          </a:p>
          <a:p>
            <a:pPr marL="457178" indent="-457178" algn="just">
              <a:lnSpc>
                <a:spcPct val="150000"/>
              </a:lnSpc>
              <a:buFont typeface="Arial" panose="020B0604020202020204" pitchFamily="34" charset="0"/>
              <a:buChar char="•"/>
            </a:pPr>
            <a:r>
              <a:rPr lang="en-US" sz="2400" dirty="0"/>
              <a:t>The biggest hurdle that the farmers facing is to have access to updated and timely information.</a:t>
            </a:r>
          </a:p>
        </p:txBody>
      </p:sp>
      <p:sp>
        <p:nvSpPr>
          <p:cNvPr id="2" name="Slide Number Placeholder 1">
            <a:extLst>
              <a:ext uri="{FF2B5EF4-FFF2-40B4-BE49-F238E27FC236}">
                <a16:creationId xmlns:a16="http://schemas.microsoft.com/office/drawing/2014/main" id="{A9C7C3DE-7A09-4C07-ADB1-C8BB071A9710}"/>
              </a:ext>
            </a:extLst>
          </p:cNvPr>
          <p:cNvSpPr>
            <a:spLocks noGrp="1"/>
          </p:cNvSpPr>
          <p:nvPr>
            <p:ph type="sldNum" sz="quarter" idx="12"/>
          </p:nvPr>
        </p:nvSpPr>
        <p:spPr/>
        <p:txBody>
          <a:bodyPr/>
          <a:lstStyle/>
          <a:p>
            <a:fld id="{A0D64592-83DC-4ADC-9522-B2BB24E63AEF}" type="slidenum">
              <a:rPr lang="en-IN" smtClean="0"/>
              <a:t>6</a:t>
            </a:fld>
            <a:endParaRPr lang="en-IN"/>
          </a:p>
        </p:txBody>
      </p:sp>
    </p:spTree>
    <p:extLst>
      <p:ext uri="{BB962C8B-B14F-4D97-AF65-F5344CB8AC3E}">
        <p14:creationId xmlns:p14="http://schemas.microsoft.com/office/powerpoint/2010/main" val="1124002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1B8031-1847-45EA-9AF6-C50E2E964A42}"/>
              </a:ext>
            </a:extLst>
          </p:cNvPr>
          <p:cNvSpPr>
            <a:spLocks noGrp="1"/>
          </p:cNvSpPr>
          <p:nvPr>
            <p:ph type="sldNum" sz="quarter" idx="12"/>
          </p:nvPr>
        </p:nvSpPr>
        <p:spPr/>
        <p:txBody>
          <a:bodyPr/>
          <a:lstStyle/>
          <a:p>
            <a:fld id="{A0D64592-83DC-4ADC-9522-B2BB24E63AEF}" type="slidenum">
              <a:rPr lang="en-IN" smtClean="0"/>
              <a:t>60</a:t>
            </a:fld>
            <a:endParaRPr lang="en-IN"/>
          </a:p>
        </p:txBody>
      </p:sp>
      <p:sp>
        <p:nvSpPr>
          <p:cNvPr id="2" name="TextBox 1">
            <a:extLst>
              <a:ext uri="{FF2B5EF4-FFF2-40B4-BE49-F238E27FC236}">
                <a16:creationId xmlns:a16="http://schemas.microsoft.com/office/drawing/2014/main" id="{9EE69A7C-B264-4B6C-9A44-5251B8EE127E}"/>
              </a:ext>
            </a:extLst>
          </p:cNvPr>
          <p:cNvSpPr txBox="1"/>
          <p:nvPr/>
        </p:nvSpPr>
        <p:spPr>
          <a:xfrm>
            <a:off x="4437993" y="585842"/>
            <a:ext cx="24121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IN" sz="2400" b="1" dirty="0"/>
              <a:t>Research Study 1</a:t>
            </a:r>
          </a:p>
        </p:txBody>
      </p:sp>
      <p:sp>
        <p:nvSpPr>
          <p:cNvPr id="3" name="TextBox 2">
            <a:extLst>
              <a:ext uri="{FF2B5EF4-FFF2-40B4-BE49-F238E27FC236}">
                <a16:creationId xmlns:a16="http://schemas.microsoft.com/office/drawing/2014/main" id="{185079BA-1486-478B-B23A-165851FB6182}"/>
              </a:ext>
            </a:extLst>
          </p:cNvPr>
          <p:cNvSpPr txBox="1"/>
          <p:nvPr/>
        </p:nvSpPr>
        <p:spPr>
          <a:xfrm>
            <a:off x="1568669" y="1282629"/>
            <a:ext cx="8615855"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a:t>Development of a Need Based IVRI-Dairy Manager App and its Perceived Utility </a:t>
            </a:r>
            <a:endParaRPr lang="en-IN" sz="2400" dirty="0"/>
          </a:p>
        </p:txBody>
      </p:sp>
      <p:sp>
        <p:nvSpPr>
          <p:cNvPr id="5" name="TextBox 4">
            <a:extLst>
              <a:ext uri="{FF2B5EF4-FFF2-40B4-BE49-F238E27FC236}">
                <a16:creationId xmlns:a16="http://schemas.microsoft.com/office/drawing/2014/main" id="{A7675CE6-D5D3-4DEF-925C-259DE2599A2B}"/>
              </a:ext>
            </a:extLst>
          </p:cNvPr>
          <p:cNvSpPr txBox="1"/>
          <p:nvPr/>
        </p:nvSpPr>
        <p:spPr>
          <a:xfrm>
            <a:off x="8695427" y="2617076"/>
            <a:ext cx="195418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N" dirty="0" err="1"/>
              <a:t>Sood</a:t>
            </a:r>
            <a:r>
              <a:rPr lang="en-IN" dirty="0"/>
              <a:t> </a:t>
            </a:r>
            <a:r>
              <a:rPr lang="en-IN" i="1" dirty="0"/>
              <a:t>et al., </a:t>
            </a:r>
            <a:r>
              <a:rPr lang="en-IN" dirty="0"/>
              <a:t>(2020)</a:t>
            </a:r>
          </a:p>
        </p:txBody>
      </p:sp>
      <p:sp>
        <p:nvSpPr>
          <p:cNvPr id="6" name="TextBox 5">
            <a:extLst>
              <a:ext uri="{FF2B5EF4-FFF2-40B4-BE49-F238E27FC236}">
                <a16:creationId xmlns:a16="http://schemas.microsoft.com/office/drawing/2014/main" id="{75F2E4A2-475B-49FD-A9A3-B15697288175}"/>
              </a:ext>
            </a:extLst>
          </p:cNvPr>
          <p:cNvSpPr txBox="1"/>
          <p:nvPr/>
        </p:nvSpPr>
        <p:spPr>
          <a:xfrm>
            <a:off x="1103585" y="3121573"/>
            <a:ext cx="9546021" cy="335906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IN" sz="2400" dirty="0"/>
              <a:t>Methodology:</a:t>
            </a:r>
          </a:p>
          <a:p>
            <a:pPr marL="342900" indent="-342900" algn="just">
              <a:lnSpc>
                <a:spcPct val="150000"/>
              </a:lnSpc>
              <a:buFont typeface="Wingdings" panose="05000000000000000000" pitchFamily="2" charset="2"/>
              <a:buChar char="ü"/>
            </a:pPr>
            <a:r>
              <a:rPr lang="en-US" sz="2400" dirty="0"/>
              <a:t>Ex post facto research design was used. </a:t>
            </a:r>
          </a:p>
          <a:p>
            <a:pPr marL="342900" indent="-342900" algn="just">
              <a:lnSpc>
                <a:spcPct val="150000"/>
              </a:lnSpc>
              <a:buFont typeface="Wingdings" panose="05000000000000000000" pitchFamily="2" charset="2"/>
              <a:buChar char="ü"/>
            </a:pPr>
            <a:r>
              <a:rPr lang="en-US" sz="2400" dirty="0"/>
              <a:t>Snowball sampling technique was used as no list of commercial dairy farmers was available.</a:t>
            </a:r>
          </a:p>
          <a:p>
            <a:pPr marL="342900" indent="-342900" algn="just">
              <a:lnSpc>
                <a:spcPct val="150000"/>
              </a:lnSpc>
              <a:buFont typeface="Wingdings" panose="05000000000000000000" pitchFamily="2" charset="2"/>
              <a:buChar char="ü"/>
            </a:pPr>
            <a:r>
              <a:rPr lang="en-US" sz="2400" dirty="0"/>
              <a:t>Study was conducted purposely in </a:t>
            </a:r>
            <a:r>
              <a:rPr lang="en-US" sz="2400" dirty="0">
                <a:solidFill>
                  <a:srgbClr val="FF0000"/>
                </a:solidFill>
              </a:rPr>
              <a:t>Punjab state </a:t>
            </a:r>
            <a:r>
              <a:rPr lang="en-US" sz="2400" dirty="0"/>
              <a:t>as it accounts for the highest milk productivity with sample size 60</a:t>
            </a:r>
          </a:p>
        </p:txBody>
      </p:sp>
    </p:spTree>
    <p:extLst>
      <p:ext uri="{BB962C8B-B14F-4D97-AF65-F5344CB8AC3E}">
        <p14:creationId xmlns:p14="http://schemas.microsoft.com/office/powerpoint/2010/main" val="32076473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B4BBC8-C232-45E2-91F8-58485CE2250C}"/>
              </a:ext>
            </a:extLst>
          </p:cNvPr>
          <p:cNvSpPr>
            <a:spLocks noGrp="1"/>
          </p:cNvSpPr>
          <p:nvPr>
            <p:ph type="sldNum" sz="quarter" idx="12"/>
          </p:nvPr>
        </p:nvSpPr>
        <p:spPr/>
        <p:txBody>
          <a:bodyPr/>
          <a:lstStyle/>
          <a:p>
            <a:fld id="{A0D64592-83DC-4ADC-9522-B2BB24E63AEF}" type="slidenum">
              <a:rPr lang="en-IN" smtClean="0"/>
              <a:t>61</a:t>
            </a:fld>
            <a:endParaRPr lang="en-IN"/>
          </a:p>
        </p:txBody>
      </p:sp>
      <p:graphicFrame>
        <p:nvGraphicFramePr>
          <p:cNvPr id="5" name="Table 4">
            <a:extLst>
              <a:ext uri="{FF2B5EF4-FFF2-40B4-BE49-F238E27FC236}">
                <a16:creationId xmlns:a16="http://schemas.microsoft.com/office/drawing/2014/main" id="{EA14E316-2BA8-4AF8-B7B1-F69B0976EAF3}"/>
              </a:ext>
            </a:extLst>
          </p:cNvPr>
          <p:cNvGraphicFramePr>
            <a:graphicFrameLocks noGrp="1"/>
          </p:cNvGraphicFramePr>
          <p:nvPr>
            <p:extLst>
              <p:ext uri="{D42A27DB-BD31-4B8C-83A1-F6EECF244321}">
                <p14:modId xmlns:p14="http://schemas.microsoft.com/office/powerpoint/2010/main" val="2820795717"/>
              </p:ext>
            </p:extLst>
          </p:nvPr>
        </p:nvGraphicFramePr>
        <p:xfrm>
          <a:off x="1739170" y="1324542"/>
          <a:ext cx="8782853" cy="5403022"/>
        </p:xfrm>
        <a:graphic>
          <a:graphicData uri="http://schemas.openxmlformats.org/drawingml/2006/table">
            <a:tbl>
              <a:tblPr firstRow="1" firstCol="1" lastRow="1" lastCol="1" bandRow="1" bandCol="1"/>
              <a:tblGrid>
                <a:gridCol w="2963818">
                  <a:extLst>
                    <a:ext uri="{9D8B030D-6E8A-4147-A177-3AD203B41FA5}">
                      <a16:colId xmlns:a16="http://schemas.microsoft.com/office/drawing/2014/main" val="4152206908"/>
                    </a:ext>
                  </a:extLst>
                </a:gridCol>
                <a:gridCol w="1520619">
                  <a:extLst>
                    <a:ext uri="{9D8B030D-6E8A-4147-A177-3AD203B41FA5}">
                      <a16:colId xmlns:a16="http://schemas.microsoft.com/office/drawing/2014/main" val="2111096689"/>
                    </a:ext>
                  </a:extLst>
                </a:gridCol>
                <a:gridCol w="1617125">
                  <a:extLst>
                    <a:ext uri="{9D8B030D-6E8A-4147-A177-3AD203B41FA5}">
                      <a16:colId xmlns:a16="http://schemas.microsoft.com/office/drawing/2014/main" val="348113770"/>
                    </a:ext>
                  </a:extLst>
                </a:gridCol>
                <a:gridCol w="1362913">
                  <a:extLst>
                    <a:ext uri="{9D8B030D-6E8A-4147-A177-3AD203B41FA5}">
                      <a16:colId xmlns:a16="http://schemas.microsoft.com/office/drawing/2014/main" val="3324946871"/>
                    </a:ext>
                  </a:extLst>
                </a:gridCol>
                <a:gridCol w="1318378">
                  <a:extLst>
                    <a:ext uri="{9D8B030D-6E8A-4147-A177-3AD203B41FA5}">
                      <a16:colId xmlns:a16="http://schemas.microsoft.com/office/drawing/2014/main" val="2841073646"/>
                    </a:ext>
                  </a:extLst>
                </a:gridCol>
              </a:tblGrid>
              <a:tr h="185301">
                <a:tc rowSpan="2">
                  <a:txBody>
                    <a:bodyPr/>
                    <a:lstStyle/>
                    <a:p>
                      <a:pPr marL="64008" algn="l" fontAlgn="t">
                        <a:lnSpc>
                          <a:spcPts val="1140"/>
                        </a:lnSpc>
                        <a:spcBef>
                          <a:spcPts val="0"/>
                        </a:spcBef>
                        <a:spcAft>
                          <a:spcPts val="0"/>
                        </a:spcAft>
                      </a:pPr>
                      <a:endParaRPr lang="en-US" sz="1800" b="1" i="0" u="none" strike="noStrike" dirty="0">
                        <a:effectLst/>
                        <a:latin typeface="+mn-lt"/>
                        <a:ea typeface="Times New Roman" panose="02020603050405020304" pitchFamily="18" charset="0"/>
                        <a:cs typeface="Times New Roman" panose="02020603050405020304" pitchFamily="18" charset="0"/>
                      </a:endParaRPr>
                    </a:p>
                    <a:p>
                      <a:pPr marL="64008" algn="l" fontAlgn="t">
                        <a:lnSpc>
                          <a:spcPts val="1140"/>
                        </a:lnSpc>
                        <a:spcBef>
                          <a:spcPts val="0"/>
                        </a:spcBef>
                        <a:spcAft>
                          <a:spcPts val="0"/>
                        </a:spcAft>
                      </a:pPr>
                      <a:r>
                        <a:rPr lang="en-US" sz="1800" b="1" i="0" u="none" strike="noStrike" dirty="0">
                          <a:effectLst/>
                          <a:latin typeface="+mn-lt"/>
                          <a:ea typeface="Times New Roman" panose="02020603050405020304" pitchFamily="18" charset="0"/>
                          <a:cs typeface="Times New Roman" panose="02020603050405020304" pitchFamily="18" charset="0"/>
                        </a:rPr>
                        <a:t>Perceived utility</a:t>
                      </a:r>
                      <a:endParaRPr lang="en-US" sz="1800" b="0" i="0" u="none" strike="noStrike" dirty="0">
                        <a:effectLst/>
                        <a:latin typeface="+mn-lt"/>
                      </a:endParaRPr>
                    </a:p>
                  </a:txBody>
                  <a:tcPr marL="111767" marR="111767" marT="55884" marB="55884">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gridSpan="4">
                  <a:txBody>
                    <a:bodyPr/>
                    <a:lstStyle/>
                    <a:p>
                      <a:pPr marL="1344168" marR="1335024" algn="ctr" fontAlgn="t">
                        <a:lnSpc>
                          <a:spcPts val="1050"/>
                        </a:lnSpc>
                        <a:spcBef>
                          <a:spcPts val="0"/>
                        </a:spcBef>
                        <a:spcAft>
                          <a:spcPts val="0"/>
                        </a:spcAft>
                      </a:pPr>
                      <a:endPar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1344168" marR="1335024" algn="ctr" fontAlgn="t">
                        <a:lnSpc>
                          <a:spcPts val="1050"/>
                        </a:lnSpc>
                        <a:spcBef>
                          <a:spcPts val="0"/>
                        </a:spcBef>
                        <a:spcAft>
                          <a:spcPts val="0"/>
                        </a:spcAft>
                      </a:pPr>
                      <a:r>
                        <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rPr>
                        <a:t>Dairy farmers (n=60)</a:t>
                      </a:r>
                      <a:endParaRPr lang="en-US" sz="1800" b="0" i="0" u="none" strike="noStrike" dirty="0">
                        <a:effectLst/>
                        <a:latin typeface="+mn-lt"/>
                      </a:endParaRPr>
                    </a:p>
                  </a:txBody>
                  <a:tcPr marL="111767" marR="111767" marT="55884" marB="55884">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248094024"/>
                  </a:ext>
                </a:extLst>
              </a:tr>
              <a:tr h="141627">
                <a:tc vMerge="1">
                  <a:txBody>
                    <a:bodyPr/>
                    <a:lstStyle/>
                    <a:p>
                      <a:endParaRPr lang="en-IN"/>
                    </a:p>
                  </a:txBody>
                  <a:tcPr/>
                </a:tc>
                <a:tc>
                  <a:txBody>
                    <a:bodyPr/>
                    <a:lstStyle/>
                    <a:p>
                      <a:pPr marL="393192" marR="384048" algn="ctr" fontAlgn="t">
                        <a:lnSpc>
                          <a:spcPts val="1050"/>
                        </a:lnSpc>
                        <a:spcBef>
                          <a:spcPts val="0"/>
                        </a:spcBef>
                        <a:spcAft>
                          <a:spcPts val="0"/>
                        </a:spcAft>
                      </a:pPr>
                      <a:endPar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393192" marR="384048" algn="ctr" fontAlgn="t">
                        <a:lnSpc>
                          <a:spcPts val="1050"/>
                        </a:lnSpc>
                        <a:spcBef>
                          <a:spcPts val="0"/>
                        </a:spcBef>
                        <a:spcAft>
                          <a:spcPts val="0"/>
                        </a:spcAft>
                      </a:pPr>
                      <a:r>
                        <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rPr>
                        <a:t>Good</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10896" marR="301752" algn="ctr" fontAlgn="t">
                        <a:lnSpc>
                          <a:spcPts val="1050"/>
                        </a:lnSpc>
                        <a:spcBef>
                          <a:spcPts val="0"/>
                        </a:spcBef>
                        <a:spcAft>
                          <a:spcPts val="0"/>
                        </a:spcAft>
                      </a:pPr>
                      <a:endPar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310896" marR="301752" algn="ctr" fontAlgn="t">
                        <a:lnSpc>
                          <a:spcPts val="1050"/>
                        </a:lnSpc>
                        <a:spcBef>
                          <a:spcPts val="0"/>
                        </a:spcBef>
                        <a:spcAft>
                          <a:spcPts val="0"/>
                        </a:spcAft>
                      </a:pPr>
                      <a:r>
                        <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rPr>
                        <a:t>Fair</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228600" marR="210312" algn="ctr" fontAlgn="t">
                        <a:lnSpc>
                          <a:spcPts val="1050"/>
                        </a:lnSpc>
                        <a:spcBef>
                          <a:spcPts val="0"/>
                        </a:spcBef>
                        <a:spcAft>
                          <a:spcPts val="0"/>
                        </a:spcAft>
                      </a:pPr>
                      <a:endPar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228600" marR="210312" algn="ctr" fontAlgn="t">
                        <a:lnSpc>
                          <a:spcPts val="1050"/>
                        </a:lnSpc>
                        <a:spcBef>
                          <a:spcPts val="0"/>
                        </a:spcBef>
                        <a:spcAft>
                          <a:spcPts val="0"/>
                        </a:spcAft>
                      </a:pPr>
                      <a:r>
                        <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rPr>
                        <a:t>Poor</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283464" marR="265176" algn="ctr" fontAlgn="t">
                        <a:lnSpc>
                          <a:spcPts val="1050"/>
                        </a:lnSpc>
                        <a:spcBef>
                          <a:spcPts val="0"/>
                        </a:spcBef>
                        <a:spcAft>
                          <a:spcPts val="0"/>
                        </a:spcAft>
                      </a:pPr>
                      <a:endPar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283464" marR="265176" algn="ctr" fontAlgn="t">
                        <a:lnSpc>
                          <a:spcPts val="1050"/>
                        </a:lnSpc>
                        <a:spcBef>
                          <a:spcPts val="0"/>
                        </a:spcBef>
                        <a:spcAft>
                          <a:spcPts val="0"/>
                        </a:spcAft>
                      </a:pPr>
                      <a:r>
                        <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rPr>
                        <a:t>MS</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extLst>
                  <a:ext uri="{0D108BD9-81ED-4DB2-BD59-A6C34878D82A}">
                    <a16:rowId xmlns:a16="http://schemas.microsoft.com/office/drawing/2014/main" val="1245568331"/>
                  </a:ext>
                </a:extLst>
              </a:tr>
              <a:tr h="263497">
                <a:tc>
                  <a:txBody>
                    <a:bodyPr/>
                    <a:lstStyle/>
                    <a:p>
                      <a:pPr marL="64008" algn="l" fontAlgn="t">
                        <a:lnSpc>
                          <a:spcPts val="1140"/>
                        </a:lnSpc>
                        <a:spcBef>
                          <a:spcPts val="0"/>
                        </a:spcBef>
                        <a:spcAft>
                          <a:spcPts val="0"/>
                        </a:spcAft>
                      </a:pPr>
                      <a:endPar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64008" algn="l" fontAlgn="t">
                        <a:lnSpc>
                          <a:spcPts val="1140"/>
                        </a:lnSpc>
                        <a:spcBef>
                          <a:spcPts val="0"/>
                        </a:spcBef>
                        <a:spcAft>
                          <a:spcPts val="0"/>
                        </a:spcAft>
                      </a:pPr>
                      <a:r>
                        <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rPr>
                        <a:t>Usefulness</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chemeClr val="accent2">
                        <a:lumMod val="40000"/>
                        <a:lumOff val="60000"/>
                      </a:schemeClr>
                    </a:solidFill>
                  </a:tcPr>
                </a:tc>
                <a:tc>
                  <a:txBody>
                    <a:bodyPr/>
                    <a:lstStyle/>
                    <a:p>
                      <a:pPr marL="393192" marR="384048" algn="ctr" fontAlgn="t">
                        <a:lnSpc>
                          <a:spcPts val="1115"/>
                        </a:lnSpc>
                        <a:spcBef>
                          <a:spcPts val="0"/>
                        </a:spcBef>
                        <a:spcAft>
                          <a:spcPts val="0"/>
                        </a:spcAft>
                      </a:pPr>
                      <a:endParaRPr lang="en-US" sz="1800" b="0" i="0" u="none" strike="noStrike" dirty="0">
                        <a:solidFill>
                          <a:srgbClr val="000000"/>
                        </a:solidFill>
                        <a:effectLst/>
                        <a:latin typeface="+mn-lt"/>
                        <a:cs typeface="Times New Roman" panose="02020603050405020304" pitchFamily="18" charset="0"/>
                      </a:endParaRPr>
                    </a:p>
                    <a:p>
                      <a:pPr marL="393192" marR="384048" algn="ctr" fontAlgn="t">
                        <a:lnSpc>
                          <a:spcPts val="1115"/>
                        </a:lnSpc>
                        <a:spcBef>
                          <a:spcPts val="0"/>
                        </a:spcBef>
                        <a:spcAft>
                          <a:spcPts val="0"/>
                        </a:spcAft>
                      </a:pPr>
                      <a:r>
                        <a:rPr lang="en-US" sz="1800" b="0" i="0" u="none" strike="noStrike" dirty="0">
                          <a:solidFill>
                            <a:srgbClr val="000000"/>
                          </a:solidFill>
                          <a:effectLst/>
                          <a:latin typeface="+mn-lt"/>
                          <a:cs typeface="Times New Roman" panose="02020603050405020304" pitchFamily="18" charset="0"/>
                        </a:rPr>
                        <a:t>56</a:t>
                      </a:r>
                      <a:endParaRPr lang="en-US" sz="1800" b="0" i="0" u="none" strike="noStrike" dirty="0">
                        <a:effectLst/>
                        <a:latin typeface="+mn-lt"/>
                      </a:endParaRPr>
                    </a:p>
                    <a:p>
                      <a:pPr marL="393192" marR="384048" algn="ctr" fontAlgn="t">
                        <a:lnSpc>
                          <a:spcPts val="1115"/>
                        </a:lnSpc>
                        <a:spcBef>
                          <a:spcPts val="0"/>
                        </a:spcBef>
                        <a:spcAft>
                          <a:spcPts val="0"/>
                        </a:spcAft>
                      </a:pPr>
                      <a:endParaRPr lang="en-US" sz="1800" b="0" i="0" u="none" strike="noStrike" dirty="0">
                        <a:effectLst/>
                        <a:latin typeface="+mn-lt"/>
                      </a:endParaRPr>
                    </a:p>
                    <a:p>
                      <a:pPr marL="393192" marR="384048" algn="ctr" fontAlgn="t">
                        <a:lnSpc>
                          <a:spcPts val="108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(93.3)</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chemeClr val="accent2">
                        <a:lumMod val="40000"/>
                        <a:lumOff val="60000"/>
                      </a:schemeClr>
                    </a:solidFill>
                  </a:tcPr>
                </a:tc>
                <a:tc>
                  <a:txBody>
                    <a:bodyPr/>
                    <a:lstStyle/>
                    <a:p>
                      <a:pPr marL="9144" algn="ctr" fontAlgn="t">
                        <a:lnSpc>
                          <a:spcPts val="1115"/>
                        </a:lnSpc>
                        <a:spcBef>
                          <a:spcPts val="0"/>
                        </a:spcBef>
                        <a:spcAft>
                          <a:spcPts val="0"/>
                        </a:spcAft>
                      </a:pPr>
                      <a:endParaRPr lang="en-US" sz="1800" b="0" i="0" u="none" strike="noStrike" dirty="0">
                        <a:solidFill>
                          <a:srgbClr val="000000"/>
                        </a:solidFill>
                        <a:effectLst/>
                        <a:latin typeface="+mn-lt"/>
                        <a:cs typeface="Times New Roman" panose="02020603050405020304" pitchFamily="18" charset="0"/>
                      </a:endParaRPr>
                    </a:p>
                    <a:p>
                      <a:pPr marL="9144" algn="ctr" fontAlgn="t">
                        <a:lnSpc>
                          <a:spcPts val="1115"/>
                        </a:lnSpc>
                        <a:spcBef>
                          <a:spcPts val="0"/>
                        </a:spcBef>
                        <a:spcAft>
                          <a:spcPts val="0"/>
                        </a:spcAft>
                      </a:pPr>
                      <a:r>
                        <a:rPr lang="en-US" sz="1800" b="0" i="0" u="none" strike="noStrike" dirty="0">
                          <a:solidFill>
                            <a:srgbClr val="000000"/>
                          </a:solidFill>
                          <a:effectLst/>
                          <a:latin typeface="+mn-lt"/>
                          <a:cs typeface="Times New Roman" panose="02020603050405020304" pitchFamily="18" charset="0"/>
                        </a:rPr>
                        <a:t>04</a:t>
                      </a:r>
                    </a:p>
                    <a:p>
                      <a:pPr marL="9144" algn="ctr" fontAlgn="t">
                        <a:lnSpc>
                          <a:spcPts val="1115"/>
                        </a:lnSpc>
                        <a:spcBef>
                          <a:spcPts val="0"/>
                        </a:spcBef>
                        <a:spcAft>
                          <a:spcPts val="0"/>
                        </a:spcAft>
                      </a:pPr>
                      <a:endParaRPr lang="en-US" sz="1800" b="0" i="0" u="none" strike="noStrike" dirty="0">
                        <a:effectLst/>
                        <a:latin typeface="+mn-lt"/>
                      </a:endParaRPr>
                    </a:p>
                    <a:p>
                      <a:pPr marL="310896" marR="301752" algn="ctr" fontAlgn="t">
                        <a:lnSpc>
                          <a:spcPts val="108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(6.7)</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chemeClr val="accent2">
                        <a:lumMod val="40000"/>
                        <a:lumOff val="60000"/>
                      </a:schemeClr>
                    </a:solidFill>
                  </a:tcPr>
                </a:tc>
                <a:tc>
                  <a:txBody>
                    <a:bodyPr/>
                    <a:lstStyle/>
                    <a:p>
                      <a:pPr marL="9144" algn="ctr" fontAlgn="t">
                        <a:lnSpc>
                          <a:spcPts val="1115"/>
                        </a:lnSpc>
                        <a:spcBef>
                          <a:spcPts val="0"/>
                        </a:spcBef>
                        <a:spcAft>
                          <a:spcPts val="0"/>
                        </a:spcAft>
                      </a:pPr>
                      <a:endPar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9144" algn="ctr" fontAlgn="t">
                        <a:lnSpc>
                          <a:spcPts val="111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0</a:t>
                      </a:r>
                    </a:p>
                    <a:p>
                      <a:pPr marL="9144" algn="ctr" fontAlgn="t">
                        <a:lnSpc>
                          <a:spcPts val="1115"/>
                        </a:lnSpc>
                        <a:spcBef>
                          <a:spcPts val="0"/>
                        </a:spcBef>
                        <a:spcAft>
                          <a:spcPts val="0"/>
                        </a:spcAft>
                      </a:pPr>
                      <a:endParaRPr lang="en-US" sz="1800" b="0" i="0" u="none" strike="noStrike" dirty="0">
                        <a:effectLst/>
                        <a:latin typeface="+mn-lt"/>
                      </a:endParaRPr>
                    </a:p>
                    <a:p>
                      <a:pPr marL="228600" marR="210312" algn="ctr" fontAlgn="t">
                        <a:lnSpc>
                          <a:spcPts val="108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(0.00)</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chemeClr val="accent2">
                        <a:lumMod val="40000"/>
                        <a:lumOff val="60000"/>
                      </a:schemeClr>
                    </a:solidFill>
                  </a:tcPr>
                </a:tc>
                <a:tc>
                  <a:txBody>
                    <a:bodyPr/>
                    <a:lstStyle/>
                    <a:p>
                      <a:pPr marL="283464" marR="274320" algn="ctr" fontAlgn="t">
                        <a:lnSpc>
                          <a:spcPts val="1115"/>
                        </a:lnSpc>
                        <a:spcBef>
                          <a:spcPts val="0"/>
                        </a:spcBef>
                        <a:spcAft>
                          <a:spcPts val="0"/>
                        </a:spcAft>
                      </a:pPr>
                      <a:endPar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283464" marR="274320" algn="ctr" fontAlgn="t">
                        <a:lnSpc>
                          <a:spcPts val="111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2.93</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13265903"/>
                  </a:ext>
                </a:extLst>
              </a:tr>
              <a:tr h="263497">
                <a:tc>
                  <a:txBody>
                    <a:bodyPr/>
                    <a:lstStyle/>
                    <a:p>
                      <a:pPr marL="64008" algn="l" fontAlgn="t">
                        <a:lnSpc>
                          <a:spcPts val="1140"/>
                        </a:lnSpc>
                        <a:spcBef>
                          <a:spcPts val="0"/>
                        </a:spcBef>
                        <a:spcAft>
                          <a:spcPts val="0"/>
                        </a:spcAft>
                      </a:pPr>
                      <a:endPar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64008" algn="l" fontAlgn="t">
                        <a:lnSpc>
                          <a:spcPts val="1140"/>
                        </a:lnSpc>
                        <a:spcBef>
                          <a:spcPts val="0"/>
                        </a:spcBef>
                        <a:spcAft>
                          <a:spcPts val="0"/>
                        </a:spcAft>
                      </a:pPr>
                      <a:r>
                        <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rPr>
                        <a:t>User friendliness</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93192" marR="384048" algn="ctr" fontAlgn="t">
                        <a:lnSpc>
                          <a:spcPts val="1115"/>
                        </a:lnSpc>
                        <a:spcBef>
                          <a:spcPts val="0"/>
                        </a:spcBef>
                        <a:spcAft>
                          <a:spcPts val="0"/>
                        </a:spcAft>
                      </a:pPr>
                      <a:endParaRPr lang="en-US" sz="1800" b="0" i="0" u="none" strike="noStrike" dirty="0">
                        <a:solidFill>
                          <a:srgbClr val="000000"/>
                        </a:solidFill>
                        <a:effectLst/>
                        <a:latin typeface="+mn-lt"/>
                        <a:cs typeface="Times New Roman" panose="02020603050405020304" pitchFamily="18" charset="0"/>
                      </a:endParaRPr>
                    </a:p>
                    <a:p>
                      <a:pPr marL="393192" marR="384048" algn="ctr" fontAlgn="t">
                        <a:lnSpc>
                          <a:spcPts val="1115"/>
                        </a:lnSpc>
                        <a:spcBef>
                          <a:spcPts val="0"/>
                        </a:spcBef>
                        <a:spcAft>
                          <a:spcPts val="0"/>
                        </a:spcAft>
                      </a:pPr>
                      <a:r>
                        <a:rPr lang="en-US" sz="1800" b="0" i="0" u="none" strike="noStrike" dirty="0">
                          <a:solidFill>
                            <a:srgbClr val="000000"/>
                          </a:solidFill>
                          <a:effectLst/>
                          <a:latin typeface="+mn-lt"/>
                          <a:cs typeface="Times New Roman" panose="02020603050405020304" pitchFamily="18" charset="0"/>
                        </a:rPr>
                        <a:t>46</a:t>
                      </a:r>
                    </a:p>
                    <a:p>
                      <a:pPr marL="393192" marR="384048" algn="ctr" fontAlgn="t">
                        <a:lnSpc>
                          <a:spcPts val="1115"/>
                        </a:lnSpc>
                        <a:spcBef>
                          <a:spcPts val="0"/>
                        </a:spcBef>
                        <a:spcAft>
                          <a:spcPts val="0"/>
                        </a:spcAft>
                      </a:pPr>
                      <a:endParaRPr lang="en-US" sz="1800" b="0" i="0" u="none" strike="noStrike" dirty="0">
                        <a:effectLst/>
                        <a:latin typeface="+mn-lt"/>
                      </a:endParaRPr>
                    </a:p>
                    <a:p>
                      <a:pPr marL="393192" marR="384048" algn="ctr" fontAlgn="t">
                        <a:lnSpc>
                          <a:spcPts val="108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(76.6)</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9144" algn="ctr" fontAlgn="t">
                        <a:lnSpc>
                          <a:spcPts val="1115"/>
                        </a:lnSpc>
                        <a:spcBef>
                          <a:spcPts val="0"/>
                        </a:spcBef>
                        <a:spcAft>
                          <a:spcPts val="0"/>
                        </a:spcAft>
                      </a:pPr>
                      <a:endParaRPr lang="en-US" sz="1800" b="0" i="0" u="none" strike="noStrike" dirty="0">
                        <a:solidFill>
                          <a:srgbClr val="000000"/>
                        </a:solidFill>
                        <a:effectLst/>
                        <a:latin typeface="+mn-lt"/>
                        <a:cs typeface="Times New Roman" panose="02020603050405020304" pitchFamily="18" charset="0"/>
                      </a:endParaRPr>
                    </a:p>
                    <a:p>
                      <a:pPr marL="9144" algn="ctr" fontAlgn="t">
                        <a:lnSpc>
                          <a:spcPts val="1115"/>
                        </a:lnSpc>
                        <a:spcBef>
                          <a:spcPts val="0"/>
                        </a:spcBef>
                        <a:spcAft>
                          <a:spcPts val="0"/>
                        </a:spcAft>
                      </a:pPr>
                      <a:r>
                        <a:rPr lang="en-US" sz="1800" b="0" i="0" u="none" strike="noStrike" dirty="0">
                          <a:solidFill>
                            <a:srgbClr val="000000"/>
                          </a:solidFill>
                          <a:effectLst/>
                          <a:latin typeface="+mn-lt"/>
                          <a:cs typeface="Times New Roman" panose="02020603050405020304" pitchFamily="18" charset="0"/>
                        </a:rPr>
                        <a:t>14</a:t>
                      </a:r>
                    </a:p>
                    <a:p>
                      <a:pPr marL="9144" algn="ctr" fontAlgn="t">
                        <a:lnSpc>
                          <a:spcPts val="1115"/>
                        </a:lnSpc>
                        <a:spcBef>
                          <a:spcPts val="0"/>
                        </a:spcBef>
                        <a:spcAft>
                          <a:spcPts val="0"/>
                        </a:spcAft>
                      </a:pPr>
                      <a:endParaRPr lang="en-US" sz="1800" b="0" i="0" u="none" strike="noStrike" dirty="0">
                        <a:effectLst/>
                        <a:latin typeface="+mn-lt"/>
                      </a:endParaRPr>
                    </a:p>
                    <a:p>
                      <a:pPr marL="310896" marR="301752" algn="ctr" fontAlgn="t">
                        <a:lnSpc>
                          <a:spcPts val="108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(23.3)</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9144" algn="ctr" fontAlgn="t">
                        <a:lnSpc>
                          <a:spcPts val="1115"/>
                        </a:lnSpc>
                        <a:spcBef>
                          <a:spcPts val="0"/>
                        </a:spcBef>
                        <a:spcAft>
                          <a:spcPts val="0"/>
                        </a:spcAft>
                      </a:pPr>
                      <a:endPar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9144" algn="ctr" fontAlgn="t">
                        <a:lnSpc>
                          <a:spcPts val="111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0</a:t>
                      </a:r>
                    </a:p>
                    <a:p>
                      <a:pPr marL="9144" algn="ctr" fontAlgn="t">
                        <a:lnSpc>
                          <a:spcPts val="1115"/>
                        </a:lnSpc>
                        <a:spcBef>
                          <a:spcPts val="0"/>
                        </a:spcBef>
                        <a:spcAft>
                          <a:spcPts val="0"/>
                        </a:spcAft>
                      </a:pPr>
                      <a:endParaRPr lang="en-US" sz="1800" b="0" i="0" u="none" strike="noStrike" dirty="0">
                        <a:effectLst/>
                        <a:latin typeface="+mn-lt"/>
                      </a:endParaRPr>
                    </a:p>
                    <a:p>
                      <a:pPr marL="219456" marR="210312" algn="ctr" fontAlgn="t">
                        <a:lnSpc>
                          <a:spcPts val="108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(0.0)</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283464" marR="274320" algn="ctr" fontAlgn="t">
                        <a:lnSpc>
                          <a:spcPts val="1115"/>
                        </a:lnSpc>
                        <a:spcBef>
                          <a:spcPts val="0"/>
                        </a:spcBef>
                        <a:spcAft>
                          <a:spcPts val="0"/>
                        </a:spcAft>
                      </a:pPr>
                      <a:endPar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283464" marR="274320" algn="ctr" fontAlgn="t">
                        <a:lnSpc>
                          <a:spcPts val="111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2.76</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extLst>
                  <a:ext uri="{0D108BD9-81ED-4DB2-BD59-A6C34878D82A}">
                    <a16:rowId xmlns:a16="http://schemas.microsoft.com/office/drawing/2014/main" val="2036220485"/>
                  </a:ext>
                </a:extLst>
              </a:tr>
              <a:tr h="263497">
                <a:tc>
                  <a:txBody>
                    <a:bodyPr/>
                    <a:lstStyle/>
                    <a:p>
                      <a:pPr marL="64008" algn="l" fontAlgn="t">
                        <a:lnSpc>
                          <a:spcPts val="1140"/>
                        </a:lnSpc>
                        <a:spcBef>
                          <a:spcPts val="0"/>
                        </a:spcBef>
                        <a:spcAft>
                          <a:spcPts val="0"/>
                        </a:spcAft>
                      </a:pPr>
                      <a:endPar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64008" algn="l" fontAlgn="t">
                        <a:lnSpc>
                          <a:spcPts val="1140"/>
                        </a:lnSpc>
                        <a:spcBef>
                          <a:spcPts val="0"/>
                        </a:spcBef>
                        <a:spcAft>
                          <a:spcPts val="0"/>
                        </a:spcAft>
                      </a:pPr>
                      <a:r>
                        <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rPr>
                        <a:t>Attractiveness</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393192" marR="384048" algn="ctr" fontAlgn="t">
                        <a:lnSpc>
                          <a:spcPts val="1115"/>
                        </a:lnSpc>
                        <a:spcBef>
                          <a:spcPts val="0"/>
                        </a:spcBef>
                        <a:spcAft>
                          <a:spcPts val="0"/>
                        </a:spcAft>
                      </a:pPr>
                      <a:endParaRPr lang="en-US" sz="1800" b="0" i="0" u="none" strike="noStrike" dirty="0">
                        <a:solidFill>
                          <a:srgbClr val="000000"/>
                        </a:solidFill>
                        <a:effectLst/>
                        <a:latin typeface="+mn-lt"/>
                        <a:cs typeface="Times New Roman" panose="02020603050405020304" pitchFamily="18" charset="0"/>
                      </a:endParaRPr>
                    </a:p>
                    <a:p>
                      <a:pPr marL="393192" marR="384048" algn="ctr" fontAlgn="t">
                        <a:lnSpc>
                          <a:spcPts val="1115"/>
                        </a:lnSpc>
                        <a:spcBef>
                          <a:spcPts val="0"/>
                        </a:spcBef>
                        <a:spcAft>
                          <a:spcPts val="0"/>
                        </a:spcAft>
                      </a:pPr>
                      <a:r>
                        <a:rPr lang="en-US" sz="1800" b="0" i="0" u="none" strike="noStrike" dirty="0">
                          <a:solidFill>
                            <a:srgbClr val="000000"/>
                          </a:solidFill>
                          <a:effectLst/>
                          <a:latin typeface="+mn-lt"/>
                          <a:cs typeface="Times New Roman" panose="02020603050405020304" pitchFamily="18" charset="0"/>
                        </a:rPr>
                        <a:t>48</a:t>
                      </a:r>
                    </a:p>
                    <a:p>
                      <a:pPr marL="393192" marR="384048" algn="ctr" fontAlgn="t">
                        <a:lnSpc>
                          <a:spcPts val="1115"/>
                        </a:lnSpc>
                        <a:spcBef>
                          <a:spcPts val="0"/>
                        </a:spcBef>
                        <a:spcAft>
                          <a:spcPts val="0"/>
                        </a:spcAft>
                      </a:pPr>
                      <a:endParaRPr lang="en-US" sz="1800" b="0" i="0" u="none" strike="noStrike" dirty="0">
                        <a:effectLst/>
                        <a:latin typeface="+mn-lt"/>
                      </a:endParaRPr>
                    </a:p>
                    <a:p>
                      <a:pPr marL="393192" marR="384048" algn="ctr" fontAlgn="t">
                        <a:lnSpc>
                          <a:spcPts val="108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(80.00)</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9144" algn="ctr" fontAlgn="t">
                        <a:lnSpc>
                          <a:spcPts val="1115"/>
                        </a:lnSpc>
                        <a:spcBef>
                          <a:spcPts val="0"/>
                        </a:spcBef>
                        <a:spcAft>
                          <a:spcPts val="0"/>
                        </a:spcAft>
                      </a:pPr>
                      <a:endParaRPr lang="en-US" sz="1800" b="0" i="0" u="none" strike="noStrike" dirty="0">
                        <a:solidFill>
                          <a:srgbClr val="000000"/>
                        </a:solidFill>
                        <a:effectLst/>
                        <a:latin typeface="+mn-lt"/>
                        <a:cs typeface="Times New Roman" panose="02020603050405020304" pitchFamily="18" charset="0"/>
                      </a:endParaRPr>
                    </a:p>
                    <a:p>
                      <a:pPr marL="9144" algn="ctr" fontAlgn="t">
                        <a:lnSpc>
                          <a:spcPts val="1115"/>
                        </a:lnSpc>
                        <a:spcBef>
                          <a:spcPts val="0"/>
                        </a:spcBef>
                        <a:spcAft>
                          <a:spcPts val="0"/>
                        </a:spcAft>
                      </a:pPr>
                      <a:r>
                        <a:rPr lang="en-US" sz="1800" b="0" i="0" u="none" strike="noStrike" dirty="0">
                          <a:solidFill>
                            <a:srgbClr val="000000"/>
                          </a:solidFill>
                          <a:effectLst/>
                          <a:latin typeface="+mn-lt"/>
                          <a:cs typeface="Times New Roman" panose="02020603050405020304" pitchFamily="18" charset="0"/>
                        </a:rPr>
                        <a:t>12</a:t>
                      </a:r>
                    </a:p>
                    <a:p>
                      <a:pPr marL="9144" algn="ctr" fontAlgn="t">
                        <a:lnSpc>
                          <a:spcPts val="1115"/>
                        </a:lnSpc>
                        <a:spcBef>
                          <a:spcPts val="0"/>
                        </a:spcBef>
                        <a:spcAft>
                          <a:spcPts val="0"/>
                        </a:spcAft>
                      </a:pPr>
                      <a:endParaRPr lang="en-US" sz="1800" b="0" i="0" u="none" strike="noStrike" dirty="0">
                        <a:effectLst/>
                        <a:latin typeface="+mn-lt"/>
                      </a:endParaRPr>
                    </a:p>
                    <a:p>
                      <a:pPr marL="310896" marR="301752" algn="ctr" fontAlgn="t">
                        <a:lnSpc>
                          <a:spcPts val="108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(20.00)</a:t>
                      </a: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9144" algn="ctr" fontAlgn="t">
                        <a:lnSpc>
                          <a:spcPts val="1115"/>
                        </a:lnSpc>
                        <a:spcBef>
                          <a:spcPts val="0"/>
                        </a:spcBef>
                        <a:spcAft>
                          <a:spcPts val="0"/>
                        </a:spcAft>
                      </a:pPr>
                      <a:endPar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9144" algn="ctr" fontAlgn="t">
                        <a:lnSpc>
                          <a:spcPts val="111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0</a:t>
                      </a:r>
                    </a:p>
                    <a:p>
                      <a:pPr marL="9144" algn="ctr" fontAlgn="t">
                        <a:lnSpc>
                          <a:spcPts val="1115"/>
                        </a:lnSpc>
                        <a:spcBef>
                          <a:spcPts val="0"/>
                        </a:spcBef>
                        <a:spcAft>
                          <a:spcPts val="0"/>
                        </a:spcAft>
                      </a:pPr>
                      <a:endParaRPr lang="en-US" sz="1800" b="0" i="0" u="none" strike="noStrike" dirty="0">
                        <a:effectLst/>
                        <a:latin typeface="+mn-lt"/>
                      </a:endParaRPr>
                    </a:p>
                    <a:p>
                      <a:pPr marL="219456" marR="210312" algn="ctr" fontAlgn="t">
                        <a:lnSpc>
                          <a:spcPts val="108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(0.0)</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283464" marR="274320" algn="ctr" fontAlgn="t">
                        <a:lnSpc>
                          <a:spcPts val="1115"/>
                        </a:lnSpc>
                        <a:spcBef>
                          <a:spcPts val="0"/>
                        </a:spcBef>
                        <a:spcAft>
                          <a:spcPts val="0"/>
                        </a:spcAft>
                      </a:pPr>
                      <a:endPar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283464" marR="274320" algn="ctr" fontAlgn="t">
                        <a:lnSpc>
                          <a:spcPts val="111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2.80</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extLst>
                  <a:ext uri="{0D108BD9-81ED-4DB2-BD59-A6C34878D82A}">
                    <a16:rowId xmlns:a16="http://schemas.microsoft.com/office/drawing/2014/main" val="2258256093"/>
                  </a:ext>
                </a:extLst>
              </a:tr>
              <a:tr h="263497">
                <a:tc>
                  <a:txBody>
                    <a:bodyPr/>
                    <a:lstStyle/>
                    <a:p>
                      <a:pPr marL="64008" algn="l" fontAlgn="t">
                        <a:lnSpc>
                          <a:spcPts val="1140"/>
                        </a:lnSpc>
                        <a:spcBef>
                          <a:spcPts val="0"/>
                        </a:spcBef>
                        <a:spcAft>
                          <a:spcPts val="0"/>
                        </a:spcAft>
                      </a:pPr>
                      <a:endPar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64008" algn="l" fontAlgn="t">
                        <a:lnSpc>
                          <a:spcPts val="1140"/>
                        </a:lnSpc>
                        <a:spcBef>
                          <a:spcPts val="0"/>
                        </a:spcBef>
                        <a:spcAft>
                          <a:spcPts val="0"/>
                        </a:spcAft>
                      </a:pPr>
                      <a:r>
                        <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rPr>
                        <a:t>Compatibility</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93192" marR="384048" algn="ctr" fontAlgn="t">
                        <a:lnSpc>
                          <a:spcPts val="1115"/>
                        </a:lnSpc>
                        <a:spcBef>
                          <a:spcPts val="0"/>
                        </a:spcBef>
                        <a:spcAft>
                          <a:spcPts val="0"/>
                        </a:spcAft>
                      </a:pPr>
                      <a:endParaRPr lang="en-US" sz="1800" b="0" i="0" u="none" strike="noStrike" dirty="0">
                        <a:solidFill>
                          <a:srgbClr val="000000"/>
                        </a:solidFill>
                        <a:effectLst/>
                        <a:latin typeface="+mn-lt"/>
                        <a:cs typeface="Times New Roman" panose="02020603050405020304" pitchFamily="18" charset="0"/>
                      </a:endParaRPr>
                    </a:p>
                    <a:p>
                      <a:pPr marL="393192" marR="384048" algn="ctr" fontAlgn="t">
                        <a:lnSpc>
                          <a:spcPts val="1115"/>
                        </a:lnSpc>
                        <a:spcBef>
                          <a:spcPts val="0"/>
                        </a:spcBef>
                        <a:spcAft>
                          <a:spcPts val="0"/>
                        </a:spcAft>
                      </a:pPr>
                      <a:r>
                        <a:rPr lang="en-US" sz="1800" b="0" i="0" u="none" strike="noStrike" dirty="0">
                          <a:solidFill>
                            <a:srgbClr val="000000"/>
                          </a:solidFill>
                          <a:effectLst/>
                          <a:latin typeface="+mn-lt"/>
                          <a:cs typeface="Times New Roman" panose="02020603050405020304" pitchFamily="18" charset="0"/>
                        </a:rPr>
                        <a:t>52</a:t>
                      </a:r>
                    </a:p>
                    <a:p>
                      <a:pPr marL="393192" marR="384048" algn="ctr" fontAlgn="t">
                        <a:lnSpc>
                          <a:spcPts val="1115"/>
                        </a:lnSpc>
                        <a:spcBef>
                          <a:spcPts val="0"/>
                        </a:spcBef>
                        <a:spcAft>
                          <a:spcPts val="0"/>
                        </a:spcAft>
                      </a:pPr>
                      <a:endParaRPr lang="en-US" sz="1800" b="0" i="0" u="none" strike="noStrike" dirty="0">
                        <a:effectLst/>
                        <a:latin typeface="+mn-lt"/>
                      </a:endParaRPr>
                    </a:p>
                    <a:p>
                      <a:pPr marL="393192" marR="384048" algn="ctr" fontAlgn="t">
                        <a:lnSpc>
                          <a:spcPts val="1085"/>
                        </a:lnSpc>
                        <a:spcBef>
                          <a:spcPts val="5"/>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(86.66)</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9144" algn="ctr" fontAlgn="t">
                        <a:lnSpc>
                          <a:spcPts val="1115"/>
                        </a:lnSpc>
                        <a:spcBef>
                          <a:spcPts val="0"/>
                        </a:spcBef>
                        <a:spcAft>
                          <a:spcPts val="0"/>
                        </a:spcAft>
                      </a:pPr>
                      <a:endPar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9144" algn="ctr" fontAlgn="t">
                        <a:lnSpc>
                          <a:spcPts val="111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0</a:t>
                      </a:r>
                    </a:p>
                    <a:p>
                      <a:pPr marL="9144" algn="ctr" fontAlgn="t">
                        <a:lnSpc>
                          <a:spcPts val="1115"/>
                        </a:lnSpc>
                        <a:spcBef>
                          <a:spcPts val="0"/>
                        </a:spcBef>
                        <a:spcAft>
                          <a:spcPts val="0"/>
                        </a:spcAft>
                      </a:pPr>
                      <a:endParaRPr lang="en-US" sz="1800" b="0" i="0" u="none" strike="noStrike" dirty="0">
                        <a:effectLst/>
                        <a:latin typeface="+mn-lt"/>
                      </a:endParaRPr>
                    </a:p>
                    <a:p>
                      <a:pPr marL="310896" marR="301752" algn="ctr" fontAlgn="t">
                        <a:lnSpc>
                          <a:spcPts val="1085"/>
                        </a:lnSpc>
                        <a:spcBef>
                          <a:spcPts val="5"/>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(0.00)</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9144" algn="ctr" fontAlgn="t">
                        <a:lnSpc>
                          <a:spcPts val="1115"/>
                        </a:lnSpc>
                        <a:spcBef>
                          <a:spcPts val="0"/>
                        </a:spcBef>
                        <a:spcAft>
                          <a:spcPts val="0"/>
                        </a:spcAft>
                      </a:pPr>
                      <a:endParaRPr lang="en-US" sz="1800" b="0" i="0" u="none" strike="noStrike" dirty="0">
                        <a:solidFill>
                          <a:srgbClr val="000000"/>
                        </a:solidFill>
                        <a:effectLst/>
                        <a:latin typeface="+mn-lt"/>
                        <a:cs typeface="Times New Roman" panose="02020603050405020304" pitchFamily="18" charset="0"/>
                      </a:endParaRPr>
                    </a:p>
                    <a:p>
                      <a:pPr marL="9144" algn="ctr" fontAlgn="t">
                        <a:lnSpc>
                          <a:spcPts val="1115"/>
                        </a:lnSpc>
                        <a:spcBef>
                          <a:spcPts val="0"/>
                        </a:spcBef>
                        <a:spcAft>
                          <a:spcPts val="0"/>
                        </a:spcAft>
                      </a:pPr>
                      <a:r>
                        <a:rPr lang="en-US" sz="1800" b="0" i="0" u="none" strike="noStrike" dirty="0">
                          <a:solidFill>
                            <a:srgbClr val="000000"/>
                          </a:solidFill>
                          <a:effectLst/>
                          <a:latin typeface="+mn-lt"/>
                          <a:cs typeface="Times New Roman" panose="02020603050405020304" pitchFamily="18" charset="0"/>
                        </a:rPr>
                        <a:t>08</a:t>
                      </a:r>
                    </a:p>
                    <a:p>
                      <a:pPr marL="9144" algn="ctr" fontAlgn="t">
                        <a:lnSpc>
                          <a:spcPts val="1115"/>
                        </a:lnSpc>
                        <a:spcBef>
                          <a:spcPts val="0"/>
                        </a:spcBef>
                        <a:spcAft>
                          <a:spcPts val="0"/>
                        </a:spcAft>
                      </a:pPr>
                      <a:endParaRPr lang="en-US" sz="1800" b="0" i="0" u="none" strike="noStrike" dirty="0">
                        <a:effectLst/>
                        <a:latin typeface="+mn-lt"/>
                      </a:endParaRPr>
                    </a:p>
                    <a:p>
                      <a:pPr marL="228600" marR="210312" algn="ctr" fontAlgn="t">
                        <a:lnSpc>
                          <a:spcPts val="1085"/>
                        </a:lnSpc>
                        <a:spcBef>
                          <a:spcPts val="5"/>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(13.33)</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283464" marR="274320" algn="ctr" fontAlgn="t">
                        <a:lnSpc>
                          <a:spcPts val="1115"/>
                        </a:lnSpc>
                        <a:spcBef>
                          <a:spcPts val="0"/>
                        </a:spcBef>
                        <a:spcAft>
                          <a:spcPts val="0"/>
                        </a:spcAft>
                      </a:pPr>
                      <a:endPar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283464" marR="274320" algn="ctr" fontAlgn="t">
                        <a:lnSpc>
                          <a:spcPts val="111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2.73</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extLst>
                  <a:ext uri="{0D108BD9-81ED-4DB2-BD59-A6C34878D82A}">
                    <a16:rowId xmlns:a16="http://schemas.microsoft.com/office/drawing/2014/main" val="3114784703"/>
                  </a:ext>
                </a:extLst>
              </a:tr>
              <a:tr h="263497">
                <a:tc>
                  <a:txBody>
                    <a:bodyPr/>
                    <a:lstStyle/>
                    <a:p>
                      <a:pPr marL="64008" algn="l" fontAlgn="t">
                        <a:lnSpc>
                          <a:spcPts val="1140"/>
                        </a:lnSpc>
                        <a:spcBef>
                          <a:spcPts val="0"/>
                        </a:spcBef>
                        <a:spcAft>
                          <a:spcPts val="0"/>
                        </a:spcAft>
                      </a:pPr>
                      <a:endPar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64008" algn="l" fontAlgn="t">
                        <a:lnSpc>
                          <a:spcPts val="1140"/>
                        </a:lnSpc>
                        <a:spcBef>
                          <a:spcPts val="0"/>
                        </a:spcBef>
                        <a:spcAft>
                          <a:spcPts val="0"/>
                        </a:spcAft>
                      </a:pPr>
                      <a:r>
                        <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rPr>
                        <a:t>Complete coverage of content</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393192" marR="384048" algn="ctr" fontAlgn="t">
                        <a:lnSpc>
                          <a:spcPts val="1115"/>
                        </a:lnSpc>
                        <a:spcBef>
                          <a:spcPts val="0"/>
                        </a:spcBef>
                        <a:spcAft>
                          <a:spcPts val="0"/>
                        </a:spcAft>
                      </a:pPr>
                      <a:endPar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393192" marR="384048" algn="ctr" fontAlgn="t">
                        <a:lnSpc>
                          <a:spcPts val="111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25</a:t>
                      </a:r>
                    </a:p>
                    <a:p>
                      <a:pPr marL="393192" marR="384048" algn="ctr" fontAlgn="t">
                        <a:lnSpc>
                          <a:spcPts val="1115"/>
                        </a:lnSpc>
                        <a:spcBef>
                          <a:spcPts val="0"/>
                        </a:spcBef>
                        <a:spcAft>
                          <a:spcPts val="0"/>
                        </a:spcAft>
                      </a:pPr>
                      <a:endParaRPr lang="en-US" sz="1800" b="0" i="0" u="none" strike="noStrike" dirty="0">
                        <a:effectLst/>
                        <a:latin typeface="+mn-lt"/>
                      </a:endParaRPr>
                    </a:p>
                    <a:p>
                      <a:pPr marL="393192" marR="384048" algn="ctr" fontAlgn="t">
                        <a:lnSpc>
                          <a:spcPts val="108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(83.33)</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9144" algn="ctr" fontAlgn="t">
                        <a:lnSpc>
                          <a:spcPts val="1115"/>
                        </a:lnSpc>
                        <a:spcBef>
                          <a:spcPts val="0"/>
                        </a:spcBef>
                        <a:spcAft>
                          <a:spcPts val="0"/>
                        </a:spcAft>
                      </a:pPr>
                      <a:endParaRPr lang="en-US" sz="1800" b="0" i="0" u="none" strike="noStrike" dirty="0">
                        <a:solidFill>
                          <a:srgbClr val="000000"/>
                        </a:solidFill>
                        <a:effectLst/>
                        <a:latin typeface="+mn-lt"/>
                        <a:cs typeface="Times New Roman" panose="02020603050405020304" pitchFamily="18" charset="0"/>
                      </a:endParaRPr>
                    </a:p>
                    <a:p>
                      <a:pPr marL="9144" algn="ctr" fontAlgn="t">
                        <a:lnSpc>
                          <a:spcPts val="1115"/>
                        </a:lnSpc>
                        <a:spcBef>
                          <a:spcPts val="0"/>
                        </a:spcBef>
                        <a:spcAft>
                          <a:spcPts val="0"/>
                        </a:spcAft>
                      </a:pPr>
                      <a:r>
                        <a:rPr lang="en-US" sz="1800" b="0" i="0" u="none" strike="noStrike" dirty="0">
                          <a:solidFill>
                            <a:srgbClr val="000000"/>
                          </a:solidFill>
                          <a:effectLst/>
                          <a:latin typeface="+mn-lt"/>
                          <a:cs typeface="Times New Roman" panose="02020603050405020304" pitchFamily="18" charset="0"/>
                        </a:rPr>
                        <a:t>08</a:t>
                      </a:r>
                    </a:p>
                    <a:p>
                      <a:pPr marL="9144" algn="ctr" fontAlgn="t">
                        <a:lnSpc>
                          <a:spcPts val="1115"/>
                        </a:lnSpc>
                        <a:spcBef>
                          <a:spcPts val="0"/>
                        </a:spcBef>
                        <a:spcAft>
                          <a:spcPts val="0"/>
                        </a:spcAft>
                      </a:pPr>
                      <a:endParaRPr lang="en-US" sz="1800" b="0" i="0" u="none" strike="noStrike" dirty="0">
                        <a:effectLst/>
                        <a:latin typeface="+mn-lt"/>
                      </a:endParaRPr>
                    </a:p>
                    <a:p>
                      <a:pPr marL="310896" marR="301752" algn="ctr" fontAlgn="t">
                        <a:lnSpc>
                          <a:spcPts val="108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(13.33)</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9144" algn="ctr" fontAlgn="t">
                        <a:lnSpc>
                          <a:spcPts val="1115"/>
                        </a:lnSpc>
                        <a:spcBef>
                          <a:spcPts val="0"/>
                        </a:spcBef>
                        <a:spcAft>
                          <a:spcPts val="0"/>
                        </a:spcAft>
                      </a:pPr>
                      <a:endParaRPr lang="en-US" sz="1800" b="0" i="0" u="none" strike="noStrike" dirty="0">
                        <a:solidFill>
                          <a:srgbClr val="000000"/>
                        </a:solidFill>
                        <a:effectLst/>
                        <a:latin typeface="+mn-lt"/>
                        <a:cs typeface="Times New Roman" panose="02020603050405020304" pitchFamily="18" charset="0"/>
                      </a:endParaRPr>
                    </a:p>
                    <a:p>
                      <a:pPr marL="9144" algn="ctr" fontAlgn="t">
                        <a:lnSpc>
                          <a:spcPts val="1115"/>
                        </a:lnSpc>
                        <a:spcBef>
                          <a:spcPts val="0"/>
                        </a:spcBef>
                        <a:spcAft>
                          <a:spcPts val="0"/>
                        </a:spcAft>
                      </a:pPr>
                      <a:r>
                        <a:rPr lang="en-US" sz="1800" b="0" i="0" u="none" strike="noStrike" dirty="0">
                          <a:solidFill>
                            <a:srgbClr val="000000"/>
                          </a:solidFill>
                          <a:effectLst/>
                          <a:latin typeface="+mn-lt"/>
                          <a:cs typeface="Times New Roman" panose="02020603050405020304" pitchFamily="18" charset="0"/>
                        </a:rPr>
                        <a:t>02</a:t>
                      </a:r>
                    </a:p>
                    <a:p>
                      <a:pPr marL="9144" algn="ctr" fontAlgn="t">
                        <a:lnSpc>
                          <a:spcPts val="1115"/>
                        </a:lnSpc>
                        <a:spcBef>
                          <a:spcPts val="0"/>
                        </a:spcBef>
                        <a:spcAft>
                          <a:spcPts val="0"/>
                        </a:spcAft>
                      </a:pPr>
                      <a:endParaRPr lang="en-US" sz="1800" b="0" i="0" u="none" strike="noStrike" dirty="0">
                        <a:effectLst/>
                        <a:latin typeface="+mn-lt"/>
                      </a:endParaRPr>
                    </a:p>
                    <a:p>
                      <a:pPr marL="228600" marR="210312" algn="ctr" fontAlgn="t">
                        <a:lnSpc>
                          <a:spcPts val="108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(3.33)</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283464" marR="274320" algn="ctr" fontAlgn="t">
                        <a:lnSpc>
                          <a:spcPts val="1115"/>
                        </a:lnSpc>
                        <a:spcBef>
                          <a:spcPts val="0"/>
                        </a:spcBef>
                        <a:spcAft>
                          <a:spcPts val="0"/>
                        </a:spcAft>
                      </a:pPr>
                      <a:endPar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283464" marR="274320" algn="ctr" fontAlgn="t">
                        <a:lnSpc>
                          <a:spcPts val="111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2.80</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extLst>
                  <a:ext uri="{0D108BD9-81ED-4DB2-BD59-A6C34878D82A}">
                    <a16:rowId xmlns:a16="http://schemas.microsoft.com/office/drawing/2014/main" val="883927008"/>
                  </a:ext>
                </a:extLst>
              </a:tr>
              <a:tr h="263497">
                <a:tc>
                  <a:txBody>
                    <a:bodyPr/>
                    <a:lstStyle/>
                    <a:p>
                      <a:pPr marL="64008" algn="l" fontAlgn="t">
                        <a:lnSpc>
                          <a:spcPts val="1140"/>
                        </a:lnSpc>
                        <a:spcBef>
                          <a:spcPts val="0"/>
                        </a:spcBef>
                        <a:spcAft>
                          <a:spcPts val="0"/>
                        </a:spcAft>
                      </a:pPr>
                      <a:endPar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64008" algn="l" fontAlgn="t">
                        <a:lnSpc>
                          <a:spcPts val="1140"/>
                        </a:lnSpc>
                        <a:spcBef>
                          <a:spcPts val="0"/>
                        </a:spcBef>
                        <a:spcAft>
                          <a:spcPts val="0"/>
                        </a:spcAft>
                      </a:pPr>
                      <a:r>
                        <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rPr>
                        <a:t>Soundness of visuals</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93192" marR="384048" algn="ctr" fontAlgn="t">
                        <a:lnSpc>
                          <a:spcPts val="1115"/>
                        </a:lnSpc>
                        <a:spcBef>
                          <a:spcPts val="0"/>
                        </a:spcBef>
                        <a:spcAft>
                          <a:spcPts val="0"/>
                        </a:spcAft>
                      </a:pPr>
                      <a:endParaRPr lang="en-US" sz="1800" b="0" i="0" u="none" strike="noStrike" dirty="0">
                        <a:solidFill>
                          <a:srgbClr val="000000"/>
                        </a:solidFill>
                        <a:effectLst/>
                        <a:latin typeface="+mn-lt"/>
                        <a:cs typeface="Times New Roman" panose="02020603050405020304" pitchFamily="18" charset="0"/>
                      </a:endParaRPr>
                    </a:p>
                    <a:p>
                      <a:pPr marL="393192" marR="384048" algn="ctr" fontAlgn="t">
                        <a:lnSpc>
                          <a:spcPts val="1115"/>
                        </a:lnSpc>
                        <a:spcBef>
                          <a:spcPts val="0"/>
                        </a:spcBef>
                        <a:spcAft>
                          <a:spcPts val="0"/>
                        </a:spcAft>
                      </a:pPr>
                      <a:r>
                        <a:rPr lang="en-US" sz="1800" b="0" i="0" u="none" strike="noStrike" dirty="0">
                          <a:solidFill>
                            <a:srgbClr val="000000"/>
                          </a:solidFill>
                          <a:effectLst/>
                          <a:latin typeface="+mn-lt"/>
                          <a:cs typeface="Times New Roman" panose="02020603050405020304" pitchFamily="18" charset="0"/>
                        </a:rPr>
                        <a:t>40</a:t>
                      </a:r>
                    </a:p>
                    <a:p>
                      <a:pPr marL="393192" marR="384048" algn="ctr" fontAlgn="t">
                        <a:lnSpc>
                          <a:spcPts val="1115"/>
                        </a:lnSpc>
                        <a:spcBef>
                          <a:spcPts val="0"/>
                        </a:spcBef>
                        <a:spcAft>
                          <a:spcPts val="0"/>
                        </a:spcAft>
                      </a:pPr>
                      <a:endParaRPr lang="en-US" sz="1800" b="0" i="0" u="none" strike="noStrike" dirty="0">
                        <a:effectLst/>
                        <a:latin typeface="+mn-lt"/>
                      </a:endParaRPr>
                    </a:p>
                    <a:p>
                      <a:pPr marL="393192" marR="384048" algn="ctr" fontAlgn="t">
                        <a:lnSpc>
                          <a:spcPts val="108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(66.66)</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10896" marR="301752" algn="ctr" fontAlgn="t">
                        <a:lnSpc>
                          <a:spcPts val="1115"/>
                        </a:lnSpc>
                        <a:spcBef>
                          <a:spcPts val="0"/>
                        </a:spcBef>
                        <a:spcAft>
                          <a:spcPts val="0"/>
                        </a:spcAft>
                      </a:pPr>
                      <a:endParaRPr lang="en-US" sz="1800" b="0" i="0" u="none" strike="noStrike" dirty="0">
                        <a:solidFill>
                          <a:srgbClr val="000000"/>
                        </a:solidFill>
                        <a:effectLst/>
                        <a:latin typeface="+mn-lt"/>
                        <a:cs typeface="Times New Roman" panose="02020603050405020304" pitchFamily="18" charset="0"/>
                      </a:endParaRPr>
                    </a:p>
                    <a:p>
                      <a:pPr marL="310896" marR="301752" algn="ctr" fontAlgn="t">
                        <a:lnSpc>
                          <a:spcPts val="1115"/>
                        </a:lnSpc>
                        <a:spcBef>
                          <a:spcPts val="0"/>
                        </a:spcBef>
                        <a:spcAft>
                          <a:spcPts val="0"/>
                        </a:spcAft>
                      </a:pPr>
                      <a:r>
                        <a:rPr lang="en-US" sz="1800" b="0" i="0" u="none" strike="noStrike" dirty="0">
                          <a:solidFill>
                            <a:srgbClr val="000000"/>
                          </a:solidFill>
                          <a:effectLst/>
                          <a:latin typeface="+mn-lt"/>
                          <a:cs typeface="Times New Roman" panose="02020603050405020304" pitchFamily="18" charset="0"/>
                        </a:rPr>
                        <a:t>20</a:t>
                      </a:r>
                    </a:p>
                    <a:p>
                      <a:pPr marL="310896" marR="301752" algn="ctr" fontAlgn="t">
                        <a:lnSpc>
                          <a:spcPts val="1115"/>
                        </a:lnSpc>
                        <a:spcBef>
                          <a:spcPts val="0"/>
                        </a:spcBef>
                        <a:spcAft>
                          <a:spcPts val="0"/>
                        </a:spcAft>
                      </a:pPr>
                      <a:endParaRPr lang="en-US" sz="1800" b="0" i="0" u="none" strike="noStrike" dirty="0">
                        <a:effectLst/>
                        <a:latin typeface="+mn-lt"/>
                      </a:endParaRPr>
                    </a:p>
                    <a:p>
                      <a:pPr marL="310896" marR="301752" algn="ctr" fontAlgn="t">
                        <a:lnSpc>
                          <a:spcPts val="108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(33.33)</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9144" algn="ctr" fontAlgn="t">
                        <a:lnSpc>
                          <a:spcPts val="1115"/>
                        </a:lnSpc>
                        <a:spcBef>
                          <a:spcPts val="0"/>
                        </a:spcBef>
                        <a:spcAft>
                          <a:spcPts val="0"/>
                        </a:spcAft>
                      </a:pPr>
                      <a:endPar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9144" algn="ctr" fontAlgn="t">
                        <a:lnSpc>
                          <a:spcPts val="111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0</a:t>
                      </a:r>
                    </a:p>
                    <a:p>
                      <a:pPr marL="9144" algn="ctr" fontAlgn="t">
                        <a:lnSpc>
                          <a:spcPts val="1115"/>
                        </a:lnSpc>
                        <a:spcBef>
                          <a:spcPts val="0"/>
                        </a:spcBef>
                        <a:spcAft>
                          <a:spcPts val="0"/>
                        </a:spcAft>
                      </a:pPr>
                      <a:endParaRPr lang="en-US" sz="1800" b="0" i="0" u="none" strike="noStrike" dirty="0">
                        <a:effectLst/>
                        <a:latin typeface="+mn-lt"/>
                      </a:endParaRPr>
                    </a:p>
                    <a:p>
                      <a:pPr marL="219456" marR="210312" algn="ctr" fontAlgn="t">
                        <a:lnSpc>
                          <a:spcPts val="108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(0.0)</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283464" marR="274320" algn="ctr" fontAlgn="t">
                        <a:lnSpc>
                          <a:spcPts val="1115"/>
                        </a:lnSpc>
                        <a:spcBef>
                          <a:spcPts val="0"/>
                        </a:spcBef>
                        <a:spcAft>
                          <a:spcPts val="0"/>
                        </a:spcAft>
                      </a:pPr>
                      <a:endPar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283464" marR="274320" algn="ctr" fontAlgn="t">
                        <a:lnSpc>
                          <a:spcPts val="111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2.66</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extLst>
                  <a:ext uri="{0D108BD9-81ED-4DB2-BD59-A6C34878D82A}">
                    <a16:rowId xmlns:a16="http://schemas.microsoft.com/office/drawing/2014/main" val="166704603"/>
                  </a:ext>
                </a:extLst>
              </a:tr>
              <a:tr h="263497">
                <a:tc>
                  <a:txBody>
                    <a:bodyPr/>
                    <a:lstStyle/>
                    <a:p>
                      <a:pPr marL="64008" algn="l" fontAlgn="t">
                        <a:lnSpc>
                          <a:spcPts val="1140"/>
                        </a:lnSpc>
                        <a:spcBef>
                          <a:spcPts val="0"/>
                        </a:spcBef>
                        <a:spcAft>
                          <a:spcPts val="0"/>
                        </a:spcAft>
                      </a:pPr>
                      <a:endPar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64008" algn="l" fontAlgn="t">
                        <a:lnSpc>
                          <a:spcPts val="1140"/>
                        </a:lnSpc>
                        <a:spcBef>
                          <a:spcPts val="0"/>
                        </a:spcBef>
                        <a:spcAft>
                          <a:spcPts val="0"/>
                        </a:spcAft>
                      </a:pPr>
                      <a:r>
                        <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rPr>
                        <a:t>Credibility</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393192" marR="384048" algn="ctr" fontAlgn="t">
                        <a:lnSpc>
                          <a:spcPts val="1115"/>
                        </a:lnSpc>
                        <a:spcBef>
                          <a:spcPts val="0"/>
                        </a:spcBef>
                        <a:spcAft>
                          <a:spcPts val="0"/>
                        </a:spcAft>
                      </a:pPr>
                      <a:endParaRPr lang="en-US" sz="1800" b="0" i="0" u="none" strike="noStrike" dirty="0">
                        <a:solidFill>
                          <a:srgbClr val="000000"/>
                        </a:solidFill>
                        <a:effectLst/>
                        <a:latin typeface="+mn-lt"/>
                        <a:cs typeface="Times New Roman" panose="02020603050405020304" pitchFamily="18" charset="0"/>
                      </a:endParaRPr>
                    </a:p>
                    <a:p>
                      <a:pPr marL="393192" marR="384048" algn="ctr" fontAlgn="t">
                        <a:lnSpc>
                          <a:spcPts val="1115"/>
                        </a:lnSpc>
                        <a:spcBef>
                          <a:spcPts val="0"/>
                        </a:spcBef>
                        <a:spcAft>
                          <a:spcPts val="0"/>
                        </a:spcAft>
                      </a:pPr>
                      <a:r>
                        <a:rPr lang="en-US" sz="1800" b="0" i="0" u="none" strike="noStrike" dirty="0">
                          <a:solidFill>
                            <a:srgbClr val="000000"/>
                          </a:solidFill>
                          <a:effectLst/>
                          <a:latin typeface="+mn-lt"/>
                          <a:cs typeface="Times New Roman" panose="02020603050405020304" pitchFamily="18" charset="0"/>
                        </a:rPr>
                        <a:t>54</a:t>
                      </a:r>
                    </a:p>
                    <a:p>
                      <a:pPr marL="393192" marR="384048" algn="ctr" fontAlgn="t">
                        <a:lnSpc>
                          <a:spcPts val="1115"/>
                        </a:lnSpc>
                        <a:spcBef>
                          <a:spcPts val="0"/>
                        </a:spcBef>
                        <a:spcAft>
                          <a:spcPts val="0"/>
                        </a:spcAft>
                      </a:pPr>
                      <a:endParaRPr lang="en-US" sz="1800" b="0" i="0" u="none" strike="noStrike" dirty="0">
                        <a:effectLst/>
                        <a:latin typeface="+mn-lt"/>
                      </a:endParaRPr>
                    </a:p>
                    <a:p>
                      <a:pPr marL="393192" marR="384048" algn="ctr" fontAlgn="t">
                        <a:lnSpc>
                          <a:spcPts val="108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(90.00)</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9144" algn="ctr" fontAlgn="t">
                        <a:lnSpc>
                          <a:spcPts val="1115"/>
                        </a:lnSpc>
                        <a:spcBef>
                          <a:spcPts val="0"/>
                        </a:spcBef>
                        <a:spcAft>
                          <a:spcPts val="0"/>
                        </a:spcAft>
                      </a:pPr>
                      <a:endParaRPr lang="en-US" sz="1800" b="0" i="0" u="none" strike="noStrike" dirty="0">
                        <a:solidFill>
                          <a:srgbClr val="000000"/>
                        </a:solidFill>
                        <a:effectLst/>
                        <a:latin typeface="+mn-lt"/>
                        <a:cs typeface="Times New Roman" panose="02020603050405020304" pitchFamily="18" charset="0"/>
                      </a:endParaRPr>
                    </a:p>
                    <a:p>
                      <a:pPr marL="9144" algn="ctr" fontAlgn="t">
                        <a:lnSpc>
                          <a:spcPts val="1115"/>
                        </a:lnSpc>
                        <a:spcBef>
                          <a:spcPts val="0"/>
                        </a:spcBef>
                        <a:spcAft>
                          <a:spcPts val="0"/>
                        </a:spcAft>
                      </a:pPr>
                      <a:r>
                        <a:rPr lang="en-US" sz="1800" b="0" i="0" u="none" strike="noStrike" dirty="0">
                          <a:solidFill>
                            <a:srgbClr val="000000"/>
                          </a:solidFill>
                          <a:effectLst/>
                          <a:latin typeface="+mn-lt"/>
                          <a:cs typeface="Times New Roman" panose="02020603050405020304" pitchFamily="18" charset="0"/>
                        </a:rPr>
                        <a:t>06</a:t>
                      </a:r>
                    </a:p>
                    <a:p>
                      <a:pPr marL="9144" algn="ctr" fontAlgn="t">
                        <a:lnSpc>
                          <a:spcPts val="1115"/>
                        </a:lnSpc>
                        <a:spcBef>
                          <a:spcPts val="0"/>
                        </a:spcBef>
                        <a:spcAft>
                          <a:spcPts val="0"/>
                        </a:spcAft>
                      </a:pPr>
                      <a:endParaRPr lang="en-US" sz="1800" b="0" i="0" u="none" strike="noStrike" dirty="0">
                        <a:effectLst/>
                        <a:latin typeface="+mn-lt"/>
                      </a:endParaRPr>
                    </a:p>
                    <a:p>
                      <a:pPr marL="310896" marR="301752" algn="ctr" fontAlgn="t">
                        <a:lnSpc>
                          <a:spcPts val="108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(10.0)</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9144" algn="ctr" fontAlgn="t">
                        <a:lnSpc>
                          <a:spcPts val="1115"/>
                        </a:lnSpc>
                        <a:spcBef>
                          <a:spcPts val="0"/>
                        </a:spcBef>
                        <a:spcAft>
                          <a:spcPts val="0"/>
                        </a:spcAft>
                      </a:pPr>
                      <a:endPar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9144" algn="ctr" fontAlgn="t">
                        <a:lnSpc>
                          <a:spcPts val="111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0</a:t>
                      </a:r>
                    </a:p>
                    <a:p>
                      <a:pPr marL="9144" algn="ctr" fontAlgn="t">
                        <a:lnSpc>
                          <a:spcPts val="1115"/>
                        </a:lnSpc>
                        <a:spcBef>
                          <a:spcPts val="0"/>
                        </a:spcBef>
                        <a:spcAft>
                          <a:spcPts val="0"/>
                        </a:spcAft>
                      </a:pPr>
                      <a:endParaRPr lang="en-US" sz="1800" b="0" i="0" u="none" strike="noStrike" dirty="0">
                        <a:effectLst/>
                        <a:latin typeface="+mn-lt"/>
                      </a:endParaRPr>
                    </a:p>
                    <a:p>
                      <a:pPr marL="219456" marR="210312" algn="ctr" fontAlgn="t">
                        <a:lnSpc>
                          <a:spcPts val="108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(0.0)</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283464" marR="274320" algn="ctr" fontAlgn="t">
                        <a:lnSpc>
                          <a:spcPts val="1115"/>
                        </a:lnSpc>
                        <a:spcBef>
                          <a:spcPts val="0"/>
                        </a:spcBef>
                        <a:spcAft>
                          <a:spcPts val="0"/>
                        </a:spcAft>
                      </a:pPr>
                      <a:endPar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283464" marR="274320" algn="ctr" fontAlgn="t">
                        <a:lnSpc>
                          <a:spcPts val="1115"/>
                        </a:lnSpc>
                        <a:spcBef>
                          <a:spcPts val="0"/>
                        </a:spcBef>
                        <a:spcAft>
                          <a:spcPts val="0"/>
                        </a:spcAft>
                      </a:pPr>
                      <a:r>
                        <a:rPr lang="en-US" sz="1800" b="0" i="0" u="none" strike="noStrike" dirty="0">
                          <a:solidFill>
                            <a:srgbClr val="000000"/>
                          </a:solidFill>
                          <a:effectLst/>
                          <a:latin typeface="+mn-lt"/>
                          <a:ea typeface="Times New Roman" panose="02020603050405020304" pitchFamily="18" charset="0"/>
                          <a:cs typeface="Times New Roman" panose="02020603050405020304" pitchFamily="18" charset="0"/>
                        </a:rPr>
                        <a:t>2.90</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extLst>
                  <a:ext uri="{0D108BD9-81ED-4DB2-BD59-A6C34878D82A}">
                    <a16:rowId xmlns:a16="http://schemas.microsoft.com/office/drawing/2014/main" val="3213684837"/>
                  </a:ext>
                </a:extLst>
              </a:tr>
              <a:tr h="185301">
                <a:tc>
                  <a:txBody>
                    <a:bodyPr/>
                    <a:lstStyle/>
                    <a:p>
                      <a:pPr marL="64008" algn="l" fontAlgn="t">
                        <a:lnSpc>
                          <a:spcPts val="1060"/>
                        </a:lnSpc>
                        <a:spcBef>
                          <a:spcPts val="0"/>
                        </a:spcBef>
                        <a:spcAft>
                          <a:spcPts val="0"/>
                        </a:spcAft>
                      </a:pPr>
                      <a:endPar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64008" algn="l" fontAlgn="t">
                        <a:lnSpc>
                          <a:spcPts val="1060"/>
                        </a:lnSpc>
                        <a:spcBef>
                          <a:spcPts val="0"/>
                        </a:spcBef>
                        <a:spcAft>
                          <a:spcPts val="0"/>
                        </a:spcAft>
                      </a:pPr>
                      <a:r>
                        <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rPr>
                        <a:t>Average Score</a:t>
                      </a:r>
                      <a:endParaRPr lang="en-US" sz="1800" b="0" i="0" u="none" strike="noStrike" dirty="0">
                        <a:effectLst/>
                        <a:latin typeface="+mn-lt"/>
                      </a:endParaRPr>
                    </a:p>
                  </a:txBody>
                  <a:tcPr marL="11642" marR="11642" marT="11642"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gridSpan="4">
                  <a:txBody>
                    <a:bodyPr/>
                    <a:lstStyle/>
                    <a:p>
                      <a:pPr marL="1344168" marR="1325880" algn="ctr" fontAlgn="t">
                        <a:lnSpc>
                          <a:spcPts val="1060"/>
                        </a:lnSpc>
                        <a:spcBef>
                          <a:spcPts val="0"/>
                        </a:spcBef>
                        <a:spcAft>
                          <a:spcPts val="0"/>
                        </a:spcAft>
                      </a:pPr>
                      <a:endPar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endParaRPr>
                    </a:p>
                    <a:p>
                      <a:pPr marL="1344168" marR="1325880" algn="ctr" fontAlgn="t">
                        <a:lnSpc>
                          <a:spcPts val="1060"/>
                        </a:lnSpc>
                        <a:spcBef>
                          <a:spcPts val="0"/>
                        </a:spcBef>
                        <a:spcAft>
                          <a:spcPts val="0"/>
                        </a:spcAft>
                      </a:pPr>
                      <a:r>
                        <a:rPr lang="en-US" sz="1800" b="1" i="0" u="none" strike="noStrike" dirty="0">
                          <a:solidFill>
                            <a:srgbClr val="000000"/>
                          </a:solidFill>
                          <a:effectLst/>
                          <a:latin typeface="+mn-lt"/>
                          <a:ea typeface="Times New Roman" panose="02020603050405020304" pitchFamily="18" charset="0"/>
                          <a:cs typeface="Times New Roman" panose="02020603050405020304" pitchFamily="18" charset="0"/>
                        </a:rPr>
                        <a:t>19.58</a:t>
                      </a:r>
                      <a:endParaRPr lang="en-US" sz="1800" b="0" i="0" u="none" strike="noStrike" dirty="0">
                        <a:effectLst/>
                        <a:latin typeface="+mn-lt"/>
                      </a:endParaRPr>
                    </a:p>
                  </a:txBody>
                  <a:tcPr marL="111767" marR="111767" marT="55884" marB="55884">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809451268"/>
                  </a:ext>
                </a:extLst>
              </a:tr>
            </a:tbl>
          </a:graphicData>
        </a:graphic>
      </p:graphicFrame>
      <p:sp>
        <p:nvSpPr>
          <p:cNvPr id="6" name="TextBox 5">
            <a:extLst>
              <a:ext uri="{FF2B5EF4-FFF2-40B4-BE49-F238E27FC236}">
                <a16:creationId xmlns:a16="http://schemas.microsoft.com/office/drawing/2014/main" id="{E0448F05-57B7-41E6-AF13-F6E12E9CACF0}"/>
              </a:ext>
            </a:extLst>
          </p:cNvPr>
          <p:cNvSpPr txBox="1"/>
          <p:nvPr/>
        </p:nvSpPr>
        <p:spPr>
          <a:xfrm>
            <a:off x="1598886" y="258124"/>
            <a:ext cx="8994228"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a:solidFill>
                  <a:schemeClr val="tx1"/>
                </a:solidFill>
                <a:effectLst/>
                <a:ea typeface="Times New Roman" panose="02020603050405020304" pitchFamily="18" charset="0"/>
              </a:rPr>
              <a:t>Distribution of respondents according to the perceived utility of </a:t>
            </a:r>
          </a:p>
          <a:p>
            <a:pPr algn="ctr"/>
            <a:r>
              <a:rPr lang="en-US" sz="2400" dirty="0">
                <a:solidFill>
                  <a:schemeClr val="tx1"/>
                </a:solidFill>
                <a:effectLst/>
                <a:ea typeface="Times New Roman" panose="02020603050405020304" pitchFamily="18" charset="0"/>
              </a:rPr>
              <a:t>IVRI-Dairy Manager App</a:t>
            </a:r>
            <a:endParaRPr lang="en-IN" sz="2400" dirty="0">
              <a:solidFill>
                <a:schemeClr val="tx1"/>
              </a:solidFill>
            </a:endParaRPr>
          </a:p>
        </p:txBody>
      </p:sp>
    </p:spTree>
    <p:extLst>
      <p:ext uri="{BB962C8B-B14F-4D97-AF65-F5344CB8AC3E}">
        <p14:creationId xmlns:p14="http://schemas.microsoft.com/office/powerpoint/2010/main" val="8144991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FF04CC-36A9-49AC-AD1E-CEC1F811E395}"/>
              </a:ext>
            </a:extLst>
          </p:cNvPr>
          <p:cNvSpPr>
            <a:spLocks noGrp="1"/>
          </p:cNvSpPr>
          <p:nvPr>
            <p:ph type="sldNum" sz="quarter" idx="12"/>
          </p:nvPr>
        </p:nvSpPr>
        <p:spPr>
          <a:xfrm>
            <a:off x="8957441" y="6360371"/>
            <a:ext cx="2743200" cy="365125"/>
          </a:xfrm>
        </p:spPr>
        <p:txBody>
          <a:bodyPr/>
          <a:lstStyle/>
          <a:p>
            <a:fld id="{A0D64592-83DC-4ADC-9522-B2BB24E63AEF}" type="slidenum">
              <a:rPr lang="en-IN" smtClean="0"/>
              <a:t>62</a:t>
            </a:fld>
            <a:endParaRPr lang="en-IN"/>
          </a:p>
        </p:txBody>
      </p:sp>
      <p:graphicFrame>
        <p:nvGraphicFramePr>
          <p:cNvPr id="5" name="Table 4">
            <a:extLst>
              <a:ext uri="{FF2B5EF4-FFF2-40B4-BE49-F238E27FC236}">
                <a16:creationId xmlns:a16="http://schemas.microsoft.com/office/drawing/2014/main" id="{3EF37726-06DD-4180-A450-6B834C7E21FE}"/>
              </a:ext>
            </a:extLst>
          </p:cNvPr>
          <p:cNvGraphicFramePr>
            <a:graphicFrameLocks noGrp="1"/>
          </p:cNvGraphicFramePr>
          <p:nvPr>
            <p:extLst>
              <p:ext uri="{D42A27DB-BD31-4B8C-83A1-F6EECF244321}">
                <p14:modId xmlns:p14="http://schemas.microsoft.com/office/powerpoint/2010/main" val="752447987"/>
              </p:ext>
            </p:extLst>
          </p:nvPr>
        </p:nvGraphicFramePr>
        <p:xfrm>
          <a:off x="867104" y="970423"/>
          <a:ext cx="9510474" cy="5632279"/>
        </p:xfrm>
        <a:graphic>
          <a:graphicData uri="http://schemas.openxmlformats.org/drawingml/2006/table">
            <a:tbl>
              <a:tblPr firstRow="1" firstCol="1" lastRow="1" lastCol="1" bandRow="1" bandCol="1"/>
              <a:tblGrid>
                <a:gridCol w="3187454">
                  <a:extLst>
                    <a:ext uri="{9D8B030D-6E8A-4147-A177-3AD203B41FA5}">
                      <a16:colId xmlns:a16="http://schemas.microsoft.com/office/drawing/2014/main" val="2213855415"/>
                    </a:ext>
                  </a:extLst>
                </a:gridCol>
                <a:gridCol w="1723359">
                  <a:extLst>
                    <a:ext uri="{9D8B030D-6E8A-4147-A177-3AD203B41FA5}">
                      <a16:colId xmlns:a16="http://schemas.microsoft.com/office/drawing/2014/main" val="1736077845"/>
                    </a:ext>
                  </a:extLst>
                </a:gridCol>
                <a:gridCol w="1590368">
                  <a:extLst>
                    <a:ext uri="{9D8B030D-6E8A-4147-A177-3AD203B41FA5}">
                      <a16:colId xmlns:a16="http://schemas.microsoft.com/office/drawing/2014/main" val="53461269"/>
                    </a:ext>
                  </a:extLst>
                </a:gridCol>
                <a:gridCol w="1590368">
                  <a:extLst>
                    <a:ext uri="{9D8B030D-6E8A-4147-A177-3AD203B41FA5}">
                      <a16:colId xmlns:a16="http://schemas.microsoft.com/office/drawing/2014/main" val="764653343"/>
                    </a:ext>
                  </a:extLst>
                </a:gridCol>
                <a:gridCol w="1418925">
                  <a:extLst>
                    <a:ext uri="{9D8B030D-6E8A-4147-A177-3AD203B41FA5}">
                      <a16:colId xmlns:a16="http://schemas.microsoft.com/office/drawing/2014/main" val="133434231"/>
                    </a:ext>
                  </a:extLst>
                </a:gridCol>
              </a:tblGrid>
              <a:tr h="240287">
                <a:tc rowSpan="2">
                  <a:txBody>
                    <a:bodyPr/>
                    <a:lstStyle/>
                    <a:p>
                      <a:pPr marL="64008" marR="54864" algn="l" fontAlgn="t">
                        <a:spcBef>
                          <a:spcPts val="230"/>
                        </a:spcBef>
                        <a:spcAft>
                          <a:spcPts val="0"/>
                        </a:spcAft>
                        <a:tabLst>
                          <a:tab pos="561340" algn="l"/>
                          <a:tab pos="867410" algn="l"/>
                        </a:tabLst>
                      </a:pPr>
                      <a:r>
                        <a:rPr lang="en-US" sz="1600" b="1" i="0" u="none" strike="noStrike" dirty="0">
                          <a:effectLst/>
                          <a:latin typeface="+mn-lt"/>
                          <a:ea typeface="Times New Roman" panose="02020603050405020304" pitchFamily="18" charset="0"/>
                          <a:cs typeface="Times New Roman" panose="02020603050405020304" pitchFamily="18" charset="0"/>
                        </a:rPr>
                        <a:t>Kind</a:t>
                      </a: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	of	</a:t>
                      </a:r>
                      <a:r>
                        <a:rPr lang="en-US" sz="1600" b="1" i="0" u="none" strike="noStrike" spc="-15" dirty="0">
                          <a:solidFill>
                            <a:srgbClr val="000000"/>
                          </a:solidFill>
                          <a:effectLst/>
                          <a:latin typeface="+mn-lt"/>
                          <a:ea typeface="Times New Roman" panose="02020603050405020304" pitchFamily="18" charset="0"/>
                          <a:cs typeface="Times New Roman" panose="02020603050405020304" pitchFamily="18" charset="0"/>
                        </a:rPr>
                        <a:t>information </a:t>
                      </a: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needed</a:t>
                      </a:r>
                      <a:endParaRPr lang="en-US" sz="1600" b="1" i="0" u="none" strike="noStrike" dirty="0">
                        <a:effectLst/>
                        <a:latin typeface="+mn-lt"/>
                      </a:endParaRPr>
                    </a:p>
                  </a:txBody>
                  <a:tcPr marL="71324" marR="71324" marT="35662" marB="35662"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gridSpan="4">
                  <a:txBody>
                    <a:bodyPr/>
                    <a:lstStyle/>
                    <a:p>
                      <a:pPr marL="2011680" marR="1993392" algn="ctr" fontAlgn="t">
                        <a:lnSpc>
                          <a:spcPts val="1510"/>
                        </a:lnSpc>
                        <a:spcBef>
                          <a:spcPts val="50"/>
                        </a:spcBef>
                        <a:spcAft>
                          <a:spcPts val="0"/>
                        </a:spcAft>
                      </a:pPr>
                      <a:r>
                        <a:rPr lang="en-US" sz="1400" b="1" i="0" u="none" strike="noStrike" dirty="0">
                          <a:solidFill>
                            <a:srgbClr val="000000"/>
                          </a:solidFill>
                          <a:effectLst/>
                          <a:latin typeface="+mn-lt"/>
                          <a:ea typeface="Times New Roman" panose="02020603050405020304" pitchFamily="18" charset="0"/>
                          <a:cs typeface="Times New Roman" panose="02020603050405020304" pitchFamily="18" charset="0"/>
                        </a:rPr>
                        <a:t>N = 60</a:t>
                      </a:r>
                      <a:endParaRPr lang="en-US" sz="1400" b="1" i="0" u="none" strike="noStrike" dirty="0">
                        <a:effectLst/>
                        <a:latin typeface="+mn-lt"/>
                      </a:endParaRPr>
                    </a:p>
                  </a:txBody>
                  <a:tcPr marL="71324" marR="71324" marT="35662" marB="35662">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154763606"/>
                  </a:ext>
                </a:extLst>
              </a:tr>
              <a:tr h="198300">
                <a:tc vMerge="1">
                  <a:txBody>
                    <a:bodyPr/>
                    <a:lstStyle/>
                    <a:p>
                      <a:endParaRPr lang="en-IN"/>
                    </a:p>
                  </a:txBody>
                  <a:tcPr/>
                </a:tc>
                <a:tc>
                  <a:txBody>
                    <a:bodyPr/>
                    <a:lstStyle/>
                    <a:p>
                      <a:pPr marL="182880" algn="l" fontAlgn="t">
                        <a:spcBef>
                          <a:spcPts val="23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Most Needed</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47472" algn="l" fontAlgn="t">
                        <a:spcBef>
                          <a:spcPts val="23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Needed</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164592" algn="l" fontAlgn="t">
                        <a:spcBef>
                          <a:spcPts val="23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Least Needed</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137160" marR="118872" algn="ctr" fontAlgn="t">
                        <a:spcBef>
                          <a:spcPts val="230"/>
                        </a:spcBef>
                        <a:spcAft>
                          <a:spcPts val="0"/>
                        </a:spcAft>
                      </a:pPr>
                      <a:r>
                        <a:rPr lang="en-US" sz="1400" b="1" i="0" u="none" strike="noStrike" dirty="0">
                          <a:solidFill>
                            <a:srgbClr val="000000"/>
                          </a:solidFill>
                          <a:effectLst/>
                          <a:latin typeface="+mn-lt"/>
                          <a:ea typeface="Times New Roman" panose="02020603050405020304" pitchFamily="18" charset="0"/>
                          <a:cs typeface="Times New Roman" panose="02020603050405020304" pitchFamily="18" charset="0"/>
                        </a:rPr>
                        <a:t>Mean Score</a:t>
                      </a:r>
                      <a:endParaRPr lang="en-US" sz="1400" b="1" i="0" u="none" strike="noStrike" dirty="0">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extLst>
                  <a:ext uri="{0D108BD9-81ED-4DB2-BD59-A6C34878D82A}">
                    <a16:rowId xmlns:a16="http://schemas.microsoft.com/office/drawing/2014/main" val="1804018190"/>
                  </a:ext>
                </a:extLst>
              </a:tr>
              <a:tr h="424147">
                <a:tc>
                  <a:txBody>
                    <a:bodyPr/>
                    <a:lstStyle/>
                    <a:p>
                      <a:pPr marL="64008" marR="54864" algn="l" fontAlgn="t">
                        <a:spcBef>
                          <a:spcPts val="23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Scientific way of shed construction</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356616" marR="338328"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15</a:t>
                      </a:r>
                      <a:endParaRPr lang="en-US" sz="1400" b="1" i="0" u="none" strike="noStrike">
                        <a:effectLst/>
                        <a:latin typeface="+mn-lt"/>
                      </a:endParaRPr>
                    </a:p>
                    <a:p>
                      <a:pPr marL="356616" marR="338328"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(25.00)</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347472" marR="347472"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22</a:t>
                      </a:r>
                      <a:endParaRPr lang="en-US" sz="1400" b="1" i="0" u="none" strike="noStrike">
                        <a:effectLst/>
                        <a:latin typeface="+mn-lt"/>
                      </a:endParaRPr>
                    </a:p>
                    <a:p>
                      <a:pPr marL="347472" marR="347472"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(36.66)</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347472" marR="347472"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23</a:t>
                      </a:r>
                      <a:endParaRPr lang="en-US" sz="1400" b="1" i="0" u="none" strike="noStrike">
                        <a:effectLst/>
                        <a:latin typeface="+mn-lt"/>
                      </a:endParaRPr>
                    </a:p>
                    <a:p>
                      <a:pPr marL="347472" marR="347472"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(38.33)</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137160" marR="118872" algn="ctr" fontAlgn="t">
                        <a:spcBef>
                          <a:spcPts val="23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1.87</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extLst>
                  <a:ext uri="{0D108BD9-81ED-4DB2-BD59-A6C34878D82A}">
                    <a16:rowId xmlns:a16="http://schemas.microsoft.com/office/drawing/2014/main" val="1299848637"/>
                  </a:ext>
                </a:extLst>
              </a:tr>
              <a:tr h="424147">
                <a:tc>
                  <a:txBody>
                    <a:bodyPr/>
                    <a:lstStyle/>
                    <a:p>
                      <a:pPr marL="64008" algn="l" fontAlgn="t">
                        <a:spcBef>
                          <a:spcPts val="23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Breed Selection</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9144"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7</a:t>
                      </a:r>
                      <a:endParaRPr lang="en-US" sz="1400" b="1" i="0" u="none" strike="noStrike">
                        <a:effectLst/>
                        <a:latin typeface="+mn-lt"/>
                      </a:endParaRPr>
                    </a:p>
                    <a:p>
                      <a:pPr marL="356616" marR="338328"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(11.66)</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347472" marR="347472"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20</a:t>
                      </a:r>
                      <a:endParaRPr lang="en-US" sz="1400" b="1" i="0" u="none" strike="noStrike">
                        <a:effectLst/>
                        <a:latin typeface="+mn-lt"/>
                      </a:endParaRPr>
                    </a:p>
                    <a:p>
                      <a:pPr marL="347472" marR="347472"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(33.33)</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347472" marR="347472" algn="ctr" fontAlgn="t">
                        <a:spcBef>
                          <a:spcPts val="205"/>
                        </a:spcBef>
                        <a:spcAft>
                          <a:spcPts val="0"/>
                        </a:spcAft>
                      </a:pPr>
                      <a:r>
                        <a:rPr lang="en-US" sz="1400" b="1" i="0" u="none" strike="noStrike" dirty="0">
                          <a:solidFill>
                            <a:srgbClr val="000000"/>
                          </a:solidFill>
                          <a:effectLst/>
                          <a:latin typeface="+mn-lt"/>
                          <a:ea typeface="Times New Roman" panose="02020603050405020304" pitchFamily="18" charset="0"/>
                          <a:cs typeface="Times New Roman" panose="02020603050405020304" pitchFamily="18" charset="0"/>
                        </a:rPr>
                        <a:t>33</a:t>
                      </a:r>
                      <a:endParaRPr lang="en-US" sz="1400" b="1" i="0" u="none" strike="noStrike" dirty="0">
                        <a:effectLst/>
                        <a:latin typeface="+mn-lt"/>
                      </a:endParaRPr>
                    </a:p>
                    <a:p>
                      <a:pPr marL="347472" marR="347472" algn="ctr" fontAlgn="t">
                        <a:spcBef>
                          <a:spcPts val="250"/>
                        </a:spcBef>
                        <a:spcAft>
                          <a:spcPts val="0"/>
                        </a:spcAft>
                      </a:pPr>
                      <a:r>
                        <a:rPr lang="en-US" sz="1400" b="1" i="0" u="none" strike="noStrike" dirty="0">
                          <a:solidFill>
                            <a:srgbClr val="000000"/>
                          </a:solidFill>
                          <a:effectLst/>
                          <a:latin typeface="+mn-lt"/>
                          <a:ea typeface="Times New Roman" panose="02020603050405020304" pitchFamily="18" charset="0"/>
                          <a:cs typeface="Times New Roman" panose="02020603050405020304" pitchFamily="18" charset="0"/>
                        </a:rPr>
                        <a:t>(55.00)</a:t>
                      </a:r>
                      <a:endParaRPr lang="en-US" sz="1400" b="1" i="0" u="none" strike="noStrike" dirty="0">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137160" marR="118872" algn="ctr" fontAlgn="t">
                        <a:spcBef>
                          <a:spcPts val="23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1.56</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extLst>
                  <a:ext uri="{0D108BD9-81ED-4DB2-BD59-A6C34878D82A}">
                    <a16:rowId xmlns:a16="http://schemas.microsoft.com/office/drawing/2014/main" val="59797624"/>
                  </a:ext>
                </a:extLst>
              </a:tr>
              <a:tr h="412740">
                <a:tc>
                  <a:txBody>
                    <a:bodyPr/>
                    <a:lstStyle/>
                    <a:p>
                      <a:pPr marL="64008" algn="l" fontAlgn="t">
                        <a:spcBef>
                          <a:spcPts val="24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Infertility problems</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9144" algn="ctr" fontAlgn="t">
                        <a:spcBef>
                          <a:spcPts val="22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7</a:t>
                      </a:r>
                      <a:endParaRPr lang="en-US" sz="1400" b="1" i="0" u="none" strike="noStrike">
                        <a:effectLst/>
                        <a:latin typeface="+mn-lt"/>
                      </a:endParaRPr>
                    </a:p>
                    <a:p>
                      <a:pPr marL="356616" marR="338328" algn="ctr" fontAlgn="t">
                        <a:spcBef>
                          <a:spcPts val="23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(11.66)</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47472" marR="347472" algn="ctr" fontAlgn="t">
                        <a:spcBef>
                          <a:spcPts val="22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22</a:t>
                      </a:r>
                      <a:endParaRPr lang="en-US" sz="1400" b="1" i="0" u="none" strike="noStrike">
                        <a:effectLst/>
                        <a:latin typeface="+mn-lt"/>
                      </a:endParaRPr>
                    </a:p>
                    <a:p>
                      <a:pPr marL="347472" marR="347472" algn="ctr" fontAlgn="t">
                        <a:spcBef>
                          <a:spcPts val="23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(36.66)</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47472" marR="347472" algn="ctr" fontAlgn="t">
                        <a:spcBef>
                          <a:spcPts val="22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31</a:t>
                      </a:r>
                      <a:endParaRPr lang="en-US" sz="1400" b="1" i="0" u="none" strike="noStrike">
                        <a:effectLst/>
                        <a:latin typeface="+mn-lt"/>
                      </a:endParaRPr>
                    </a:p>
                    <a:p>
                      <a:pPr marL="347472" marR="347472" algn="ctr" fontAlgn="t">
                        <a:spcBef>
                          <a:spcPts val="23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(51.66)</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137160" marR="118872" algn="ctr" fontAlgn="t">
                        <a:spcBef>
                          <a:spcPts val="24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1.59</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extLst>
                  <a:ext uri="{0D108BD9-81ED-4DB2-BD59-A6C34878D82A}">
                    <a16:rowId xmlns:a16="http://schemas.microsoft.com/office/drawing/2014/main" val="714970312"/>
                  </a:ext>
                </a:extLst>
              </a:tr>
              <a:tr h="412740">
                <a:tc>
                  <a:txBody>
                    <a:bodyPr/>
                    <a:lstStyle/>
                    <a:p>
                      <a:pPr marL="64008" marR="54864" algn="l" fontAlgn="t">
                        <a:spcBef>
                          <a:spcPts val="23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Preparation of balanced ration</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56616" marR="338328"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11</a:t>
                      </a:r>
                      <a:endParaRPr lang="en-US" sz="1400" b="1" i="0" u="none" strike="noStrike">
                        <a:effectLst/>
                        <a:latin typeface="+mn-lt"/>
                      </a:endParaRPr>
                    </a:p>
                    <a:p>
                      <a:pPr marL="356616" marR="338328" algn="ctr" fontAlgn="t">
                        <a:spcBef>
                          <a:spcPts val="23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(18.88)</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47472" marR="347472"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11</a:t>
                      </a:r>
                      <a:endParaRPr lang="en-US" sz="1400" b="1" i="0" u="none" strike="noStrike">
                        <a:effectLst/>
                        <a:latin typeface="+mn-lt"/>
                      </a:endParaRPr>
                    </a:p>
                    <a:p>
                      <a:pPr marL="347472" marR="347472" algn="ctr" fontAlgn="t">
                        <a:spcBef>
                          <a:spcPts val="23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(18.88)</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47472" marR="347472" algn="ctr" fontAlgn="t">
                        <a:spcBef>
                          <a:spcPts val="205"/>
                        </a:spcBef>
                        <a:spcAft>
                          <a:spcPts val="0"/>
                        </a:spcAft>
                      </a:pPr>
                      <a:r>
                        <a:rPr lang="en-US" sz="1400" b="1" i="0" u="none" strike="noStrike" dirty="0">
                          <a:solidFill>
                            <a:srgbClr val="000000"/>
                          </a:solidFill>
                          <a:effectLst/>
                          <a:latin typeface="+mn-lt"/>
                          <a:ea typeface="Times New Roman" panose="02020603050405020304" pitchFamily="18" charset="0"/>
                          <a:cs typeface="Times New Roman" panose="02020603050405020304" pitchFamily="18" charset="0"/>
                        </a:rPr>
                        <a:t>38</a:t>
                      </a:r>
                      <a:endParaRPr lang="en-US" sz="1400" b="1" i="0" u="none" strike="noStrike" dirty="0">
                        <a:effectLst/>
                        <a:latin typeface="+mn-lt"/>
                      </a:endParaRPr>
                    </a:p>
                    <a:p>
                      <a:pPr marL="347472" marR="347472" algn="ctr" fontAlgn="t">
                        <a:spcBef>
                          <a:spcPts val="235"/>
                        </a:spcBef>
                        <a:spcAft>
                          <a:spcPts val="0"/>
                        </a:spcAft>
                      </a:pPr>
                      <a:r>
                        <a:rPr lang="en-US" sz="1400" b="1" i="0" u="none" strike="noStrike" dirty="0">
                          <a:solidFill>
                            <a:srgbClr val="000000"/>
                          </a:solidFill>
                          <a:effectLst/>
                          <a:latin typeface="+mn-lt"/>
                          <a:ea typeface="Times New Roman" panose="02020603050405020304" pitchFamily="18" charset="0"/>
                          <a:cs typeface="Times New Roman" panose="02020603050405020304" pitchFamily="18" charset="0"/>
                        </a:rPr>
                        <a:t>(63.33)</a:t>
                      </a:r>
                      <a:endParaRPr lang="en-US" sz="1400" b="1" i="0" u="none" strike="noStrike" dirty="0">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137160" marR="118872" algn="ctr" fontAlgn="t">
                        <a:spcBef>
                          <a:spcPts val="23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1.54</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extLst>
                  <a:ext uri="{0D108BD9-81ED-4DB2-BD59-A6C34878D82A}">
                    <a16:rowId xmlns:a16="http://schemas.microsoft.com/office/drawing/2014/main" val="836752855"/>
                  </a:ext>
                </a:extLst>
              </a:tr>
              <a:tr h="424147">
                <a:tc>
                  <a:txBody>
                    <a:bodyPr/>
                    <a:lstStyle/>
                    <a:p>
                      <a:pPr marL="64008" algn="l" fontAlgn="t">
                        <a:spcBef>
                          <a:spcPts val="23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Care of cow/ buffalo</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9144"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9</a:t>
                      </a:r>
                      <a:endParaRPr lang="en-US" sz="1400" b="1" i="0" u="none" strike="noStrike">
                        <a:effectLst/>
                        <a:latin typeface="+mn-lt"/>
                      </a:endParaRPr>
                    </a:p>
                    <a:p>
                      <a:pPr marL="356616" marR="338328"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(15.00)</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47472" marR="347472"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16</a:t>
                      </a:r>
                      <a:endParaRPr lang="en-US" sz="1400" b="1" i="0" u="none" strike="noStrike">
                        <a:effectLst/>
                        <a:latin typeface="+mn-lt"/>
                      </a:endParaRPr>
                    </a:p>
                    <a:p>
                      <a:pPr marL="347472" marR="347472"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(26.66)</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47472" marR="347472"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35</a:t>
                      </a:r>
                      <a:endParaRPr lang="en-US" sz="1400" b="1" i="0" u="none" strike="noStrike">
                        <a:effectLst/>
                        <a:latin typeface="+mn-lt"/>
                      </a:endParaRPr>
                    </a:p>
                    <a:p>
                      <a:pPr marL="347472" marR="347472"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(58.33)</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137160" marR="118872" algn="ctr" fontAlgn="t">
                        <a:spcBef>
                          <a:spcPts val="23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1.56</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extLst>
                  <a:ext uri="{0D108BD9-81ED-4DB2-BD59-A6C34878D82A}">
                    <a16:rowId xmlns:a16="http://schemas.microsoft.com/office/drawing/2014/main" val="1481319476"/>
                  </a:ext>
                </a:extLst>
              </a:tr>
              <a:tr h="424147">
                <a:tc>
                  <a:txBody>
                    <a:bodyPr/>
                    <a:lstStyle/>
                    <a:p>
                      <a:pPr marL="64008" algn="l" fontAlgn="t">
                        <a:spcBef>
                          <a:spcPts val="23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Care of newborn calf</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356616" marR="338328"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14</a:t>
                      </a:r>
                      <a:endParaRPr lang="en-US" sz="1400" b="1" i="0" u="none" strike="noStrike">
                        <a:effectLst/>
                        <a:latin typeface="+mn-lt"/>
                      </a:endParaRPr>
                    </a:p>
                    <a:p>
                      <a:pPr marL="356616" marR="338328"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(23.33)</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347472" marR="347472"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28</a:t>
                      </a:r>
                      <a:endParaRPr lang="en-US" sz="1400" b="1" i="0" u="none" strike="noStrike">
                        <a:effectLst/>
                        <a:latin typeface="+mn-lt"/>
                      </a:endParaRPr>
                    </a:p>
                    <a:p>
                      <a:pPr marL="347472" marR="347472"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(46.66)</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347472" marR="347472"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18</a:t>
                      </a:r>
                      <a:endParaRPr lang="en-US" sz="1400" b="1" i="0" u="none" strike="noStrike">
                        <a:effectLst/>
                        <a:latin typeface="+mn-lt"/>
                      </a:endParaRPr>
                    </a:p>
                    <a:p>
                      <a:pPr marL="347472" marR="347472"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(30.00)</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137160" marR="118872" algn="ctr" fontAlgn="t">
                        <a:spcBef>
                          <a:spcPts val="23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1.93</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extLst>
                  <a:ext uri="{0D108BD9-81ED-4DB2-BD59-A6C34878D82A}">
                    <a16:rowId xmlns:a16="http://schemas.microsoft.com/office/drawing/2014/main" val="2882190640"/>
                  </a:ext>
                </a:extLst>
              </a:tr>
              <a:tr h="412740">
                <a:tc>
                  <a:txBody>
                    <a:bodyPr/>
                    <a:lstStyle/>
                    <a:p>
                      <a:pPr marL="64008" algn="l" fontAlgn="t">
                        <a:spcBef>
                          <a:spcPts val="24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Clean milk production</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chemeClr val="accent4"/>
                    </a:solidFill>
                  </a:tcPr>
                </a:tc>
                <a:tc>
                  <a:txBody>
                    <a:bodyPr/>
                    <a:lstStyle/>
                    <a:p>
                      <a:pPr marL="356616" marR="338328" algn="ctr" fontAlgn="t">
                        <a:spcBef>
                          <a:spcPts val="22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24</a:t>
                      </a:r>
                      <a:endParaRPr lang="en-US" sz="1400" b="1" i="0" u="none" strike="noStrike">
                        <a:effectLst/>
                        <a:latin typeface="+mn-lt"/>
                      </a:endParaRPr>
                    </a:p>
                    <a:p>
                      <a:pPr marL="356616" marR="338328" algn="ctr" fontAlgn="t">
                        <a:spcBef>
                          <a:spcPts val="23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(40.00)</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chemeClr val="accent4"/>
                    </a:solidFill>
                  </a:tcPr>
                </a:tc>
                <a:tc>
                  <a:txBody>
                    <a:bodyPr/>
                    <a:lstStyle/>
                    <a:p>
                      <a:pPr marL="347472" marR="347472" algn="ctr" fontAlgn="t">
                        <a:spcBef>
                          <a:spcPts val="22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25</a:t>
                      </a:r>
                      <a:endParaRPr lang="en-US" sz="1400" b="1" i="0" u="none" strike="noStrike">
                        <a:effectLst/>
                        <a:latin typeface="+mn-lt"/>
                      </a:endParaRPr>
                    </a:p>
                    <a:p>
                      <a:pPr marL="347472" marR="347472" algn="ctr" fontAlgn="t">
                        <a:spcBef>
                          <a:spcPts val="23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(41.66)</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chemeClr val="accent4"/>
                    </a:solidFill>
                  </a:tcPr>
                </a:tc>
                <a:tc>
                  <a:txBody>
                    <a:bodyPr/>
                    <a:lstStyle/>
                    <a:p>
                      <a:pPr marL="347472" marR="347472" algn="ctr" fontAlgn="t">
                        <a:spcBef>
                          <a:spcPts val="22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11</a:t>
                      </a:r>
                      <a:endParaRPr lang="en-US" sz="1400" b="1" i="0" u="none" strike="noStrike">
                        <a:effectLst/>
                        <a:latin typeface="+mn-lt"/>
                      </a:endParaRPr>
                    </a:p>
                    <a:p>
                      <a:pPr marL="347472" marR="347472" algn="ctr" fontAlgn="t">
                        <a:spcBef>
                          <a:spcPts val="23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(18.33)</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chemeClr val="accent4"/>
                    </a:solidFill>
                  </a:tcPr>
                </a:tc>
                <a:tc>
                  <a:txBody>
                    <a:bodyPr/>
                    <a:lstStyle/>
                    <a:p>
                      <a:pPr marL="137160" marR="118872" algn="ctr" fontAlgn="t">
                        <a:spcBef>
                          <a:spcPts val="24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2.21</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chemeClr val="accent4"/>
                    </a:solidFill>
                  </a:tcPr>
                </a:tc>
                <a:extLst>
                  <a:ext uri="{0D108BD9-81ED-4DB2-BD59-A6C34878D82A}">
                    <a16:rowId xmlns:a16="http://schemas.microsoft.com/office/drawing/2014/main" val="2643806713"/>
                  </a:ext>
                </a:extLst>
              </a:tr>
              <a:tr h="412740">
                <a:tc>
                  <a:txBody>
                    <a:bodyPr/>
                    <a:lstStyle/>
                    <a:p>
                      <a:pPr marL="64008" marR="54864" algn="l" fontAlgn="t">
                        <a:spcBef>
                          <a:spcPts val="240"/>
                        </a:spcBef>
                        <a:spcAft>
                          <a:spcPts val="0"/>
                        </a:spcAft>
                        <a:tabLst>
                          <a:tab pos="789940" algn="l"/>
                        </a:tabLs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Common	</a:t>
                      </a:r>
                      <a:r>
                        <a:rPr lang="en-US" sz="1600" b="1" i="0" u="none" strike="noStrike" spc="-5" dirty="0">
                          <a:solidFill>
                            <a:srgbClr val="000000"/>
                          </a:solidFill>
                          <a:effectLst/>
                          <a:latin typeface="+mn-lt"/>
                          <a:ea typeface="Times New Roman" panose="02020603050405020304" pitchFamily="18" charset="0"/>
                          <a:cs typeface="Times New Roman" panose="02020603050405020304" pitchFamily="18" charset="0"/>
                        </a:rPr>
                        <a:t>cattle/buffalo </a:t>
                      </a: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diseases</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56616" marR="338328" algn="ctr" fontAlgn="t">
                        <a:spcBef>
                          <a:spcPts val="22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18</a:t>
                      </a:r>
                      <a:endParaRPr lang="en-US" sz="1400" b="1" i="0" u="none" strike="noStrike">
                        <a:effectLst/>
                        <a:latin typeface="+mn-lt"/>
                      </a:endParaRPr>
                    </a:p>
                    <a:p>
                      <a:pPr marL="356616" marR="338328" algn="ctr" fontAlgn="t">
                        <a:spcBef>
                          <a:spcPts val="23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(30.00)</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47472" marR="347472" algn="ctr" fontAlgn="t">
                        <a:spcBef>
                          <a:spcPts val="22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21</a:t>
                      </a:r>
                      <a:endParaRPr lang="en-US" sz="1400" b="1" i="0" u="none" strike="noStrike">
                        <a:effectLst/>
                        <a:latin typeface="+mn-lt"/>
                      </a:endParaRPr>
                    </a:p>
                    <a:p>
                      <a:pPr marL="347472" marR="347472" algn="ctr" fontAlgn="t">
                        <a:spcBef>
                          <a:spcPts val="23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(35.00)</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47472" marR="347472" algn="ctr" fontAlgn="t">
                        <a:spcBef>
                          <a:spcPts val="22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21</a:t>
                      </a:r>
                      <a:endParaRPr lang="en-US" sz="1400" b="1" i="0" u="none" strike="noStrike">
                        <a:effectLst/>
                        <a:latin typeface="+mn-lt"/>
                      </a:endParaRPr>
                    </a:p>
                    <a:p>
                      <a:pPr marL="347472" marR="347472" algn="ctr" fontAlgn="t">
                        <a:spcBef>
                          <a:spcPts val="23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(35.00)</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137160" marR="118872" algn="ctr" fontAlgn="t">
                        <a:spcBef>
                          <a:spcPts val="24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1.95</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extLst>
                  <a:ext uri="{0D108BD9-81ED-4DB2-BD59-A6C34878D82A}">
                    <a16:rowId xmlns:a16="http://schemas.microsoft.com/office/drawing/2014/main" val="1117755340"/>
                  </a:ext>
                </a:extLst>
              </a:tr>
              <a:tr h="424147">
                <a:tc>
                  <a:txBody>
                    <a:bodyPr/>
                    <a:lstStyle/>
                    <a:p>
                      <a:pPr marL="64008" algn="l" fontAlgn="t">
                        <a:spcBef>
                          <a:spcPts val="23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Vaccination schedule</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9144"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9</a:t>
                      </a:r>
                      <a:endParaRPr lang="en-US" sz="1400" b="1" i="0" u="none" strike="noStrike">
                        <a:effectLst/>
                        <a:latin typeface="+mn-lt"/>
                      </a:endParaRPr>
                    </a:p>
                    <a:p>
                      <a:pPr marL="356616" marR="338328"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(15.00)</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47472" marR="347472"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14</a:t>
                      </a:r>
                      <a:endParaRPr lang="en-US" sz="1400" b="1" i="0" u="none" strike="noStrike">
                        <a:effectLst/>
                        <a:latin typeface="+mn-lt"/>
                      </a:endParaRPr>
                    </a:p>
                    <a:p>
                      <a:pPr marL="347472" marR="347472"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(23.33)</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47472" marR="347472"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37</a:t>
                      </a:r>
                      <a:endParaRPr lang="en-US" sz="1400" b="1" i="0" u="none" strike="noStrike">
                        <a:effectLst/>
                        <a:latin typeface="+mn-lt"/>
                      </a:endParaRPr>
                    </a:p>
                    <a:p>
                      <a:pPr marL="347472" marR="347472"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(61.66)</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137160" marR="118872" algn="ctr" fontAlgn="t">
                        <a:spcBef>
                          <a:spcPts val="23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1.53</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extLst>
                  <a:ext uri="{0D108BD9-81ED-4DB2-BD59-A6C34878D82A}">
                    <a16:rowId xmlns:a16="http://schemas.microsoft.com/office/drawing/2014/main" val="96407156"/>
                  </a:ext>
                </a:extLst>
              </a:tr>
              <a:tr h="424147">
                <a:tc>
                  <a:txBody>
                    <a:bodyPr/>
                    <a:lstStyle/>
                    <a:p>
                      <a:pPr marL="64008" marR="54864" algn="l" fontAlgn="t">
                        <a:spcBef>
                          <a:spcPts val="23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Prevention and  </a:t>
                      </a:r>
                      <a:r>
                        <a:rPr lang="en-US" sz="1600" b="1" i="0" u="none" strike="noStrike" spc="-15" dirty="0">
                          <a:solidFill>
                            <a:srgbClr val="000000"/>
                          </a:solidFill>
                          <a:effectLst/>
                          <a:latin typeface="+mn-lt"/>
                          <a:ea typeface="Times New Roman" panose="02020603050405020304" pitchFamily="18" charset="0"/>
                          <a:cs typeface="Times New Roman" panose="02020603050405020304" pitchFamily="18" charset="0"/>
                        </a:rPr>
                        <a:t>control </a:t>
                      </a: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of</a:t>
                      </a:r>
                      <a:r>
                        <a:rPr lang="en-US" sz="1600" b="1" i="0" u="none" strike="noStrike" spc="10" dirty="0">
                          <a:solidFill>
                            <a:srgbClr val="000000"/>
                          </a:solidFill>
                          <a:effectLst/>
                          <a:latin typeface="+mn-lt"/>
                          <a:ea typeface="Times New Roman" panose="02020603050405020304" pitchFamily="18" charset="0"/>
                          <a:cs typeface="Times New Roman" panose="02020603050405020304" pitchFamily="18" charset="0"/>
                        </a:rPr>
                        <a:t> </a:t>
                      </a: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diseases</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356616" marR="338328"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10</a:t>
                      </a:r>
                      <a:endParaRPr lang="en-US" sz="1400" b="1" i="0" u="none" strike="noStrike">
                        <a:effectLst/>
                        <a:latin typeface="+mn-lt"/>
                      </a:endParaRPr>
                    </a:p>
                    <a:p>
                      <a:pPr marL="356616" marR="338328"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(16.66)</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347472" marR="347472"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11</a:t>
                      </a:r>
                      <a:endParaRPr lang="en-US" sz="1400" b="1" i="0" u="none" strike="noStrike">
                        <a:effectLst/>
                        <a:latin typeface="+mn-lt"/>
                      </a:endParaRPr>
                    </a:p>
                    <a:p>
                      <a:pPr marL="347472" marR="347472"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(18.33)</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347472" marR="347472"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39</a:t>
                      </a:r>
                      <a:endParaRPr lang="en-US" sz="1400" b="1" i="0" u="none" strike="noStrike">
                        <a:effectLst/>
                        <a:latin typeface="+mn-lt"/>
                      </a:endParaRPr>
                    </a:p>
                    <a:p>
                      <a:pPr marL="347472" marR="347472"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(65.00)</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tc>
                  <a:txBody>
                    <a:bodyPr/>
                    <a:lstStyle/>
                    <a:p>
                      <a:pPr marL="137160" marR="118872" algn="ctr" fontAlgn="t">
                        <a:spcBef>
                          <a:spcPts val="23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1.51</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D2EAF0"/>
                    </a:solidFill>
                  </a:tcPr>
                </a:tc>
                <a:extLst>
                  <a:ext uri="{0D108BD9-81ED-4DB2-BD59-A6C34878D82A}">
                    <a16:rowId xmlns:a16="http://schemas.microsoft.com/office/drawing/2014/main" val="357198672"/>
                  </a:ext>
                </a:extLst>
              </a:tr>
              <a:tr h="424147">
                <a:tc>
                  <a:txBody>
                    <a:bodyPr/>
                    <a:lstStyle/>
                    <a:p>
                      <a:pPr marL="64008" algn="l" fontAlgn="t">
                        <a:spcBef>
                          <a:spcPts val="23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Government schemes</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56616" marR="338328"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10</a:t>
                      </a:r>
                      <a:endParaRPr lang="en-US" sz="1400" b="1" i="0" u="none" strike="noStrike">
                        <a:effectLst/>
                        <a:latin typeface="+mn-lt"/>
                      </a:endParaRPr>
                    </a:p>
                    <a:p>
                      <a:pPr marL="356616" marR="338328"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(16.66)</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47472" marR="347472" algn="ctr" fontAlgn="t">
                        <a:spcBef>
                          <a:spcPts val="205"/>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20</a:t>
                      </a:r>
                      <a:endParaRPr lang="en-US" sz="1400" b="1" i="0" u="none" strike="noStrike">
                        <a:effectLst/>
                        <a:latin typeface="+mn-lt"/>
                      </a:endParaRPr>
                    </a:p>
                    <a:p>
                      <a:pPr marL="347472" marR="347472" algn="ctr" fontAlgn="t">
                        <a:spcBef>
                          <a:spcPts val="250"/>
                        </a:spcBef>
                        <a:spcAft>
                          <a:spcPts val="0"/>
                        </a:spcAft>
                      </a:pPr>
                      <a:r>
                        <a:rPr lang="en-US" sz="1400" b="1" i="0" u="none" strike="noStrike">
                          <a:solidFill>
                            <a:srgbClr val="000000"/>
                          </a:solidFill>
                          <a:effectLst/>
                          <a:latin typeface="+mn-lt"/>
                          <a:ea typeface="Times New Roman" panose="02020603050405020304" pitchFamily="18" charset="0"/>
                          <a:cs typeface="Times New Roman" panose="02020603050405020304" pitchFamily="18" charset="0"/>
                        </a:rPr>
                        <a:t>(33.33)</a:t>
                      </a:r>
                      <a:endParaRPr lang="en-US" sz="1400" b="1" i="0" u="none" strike="noStrike">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347472" marR="347472" algn="ctr" fontAlgn="t">
                        <a:spcBef>
                          <a:spcPts val="205"/>
                        </a:spcBef>
                        <a:spcAft>
                          <a:spcPts val="0"/>
                        </a:spcAft>
                      </a:pPr>
                      <a:r>
                        <a:rPr lang="en-US" sz="1400" b="1" i="0" u="none" strike="noStrike" dirty="0">
                          <a:solidFill>
                            <a:srgbClr val="000000"/>
                          </a:solidFill>
                          <a:effectLst/>
                          <a:latin typeface="+mn-lt"/>
                          <a:ea typeface="Times New Roman" panose="02020603050405020304" pitchFamily="18" charset="0"/>
                          <a:cs typeface="Times New Roman" panose="02020603050405020304" pitchFamily="18" charset="0"/>
                        </a:rPr>
                        <a:t>30</a:t>
                      </a:r>
                      <a:endParaRPr lang="en-US" sz="1400" b="1" i="0" u="none" strike="noStrike" dirty="0">
                        <a:effectLst/>
                        <a:latin typeface="+mn-lt"/>
                      </a:endParaRPr>
                    </a:p>
                    <a:p>
                      <a:pPr marL="347472" marR="347472" algn="ctr" fontAlgn="t">
                        <a:spcBef>
                          <a:spcPts val="250"/>
                        </a:spcBef>
                        <a:spcAft>
                          <a:spcPts val="0"/>
                        </a:spcAft>
                      </a:pPr>
                      <a:r>
                        <a:rPr lang="en-US" sz="1400" b="1" i="0" u="none" strike="noStrike" dirty="0">
                          <a:solidFill>
                            <a:srgbClr val="000000"/>
                          </a:solidFill>
                          <a:effectLst/>
                          <a:latin typeface="+mn-lt"/>
                          <a:ea typeface="Times New Roman" panose="02020603050405020304" pitchFamily="18" charset="0"/>
                          <a:cs typeface="Times New Roman" panose="02020603050405020304" pitchFamily="18" charset="0"/>
                        </a:rPr>
                        <a:t>(30.00)</a:t>
                      </a:r>
                      <a:endParaRPr lang="en-US" sz="1400" b="1" i="0" u="none" strike="noStrike" dirty="0">
                        <a:effectLst/>
                        <a:latin typeface="+mn-lt"/>
                      </a:endParaRPr>
                    </a:p>
                  </a:txBody>
                  <a:tcPr marL="7430" marR="7430" marT="7430" marB="0">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tc>
                  <a:txBody>
                    <a:bodyPr/>
                    <a:lstStyle/>
                    <a:p>
                      <a:pPr marL="137160" marR="118872" algn="ctr" fontAlgn="t">
                        <a:spcBef>
                          <a:spcPts val="230"/>
                        </a:spcBef>
                        <a:spcAft>
                          <a:spcPts val="0"/>
                        </a:spcAft>
                      </a:pPr>
                      <a:r>
                        <a:rPr lang="en-US" sz="1600" b="1" i="0" u="none" strike="noStrike" dirty="0">
                          <a:solidFill>
                            <a:srgbClr val="000000"/>
                          </a:solidFill>
                          <a:effectLst/>
                          <a:latin typeface="+mn-lt"/>
                          <a:ea typeface="Times New Roman" panose="02020603050405020304" pitchFamily="18" charset="0"/>
                          <a:cs typeface="Times New Roman" panose="02020603050405020304" pitchFamily="18" charset="0"/>
                        </a:rPr>
                        <a:t>1.66</a:t>
                      </a:r>
                      <a:endParaRPr lang="en-US" sz="1600" b="1" i="0" u="none" strike="noStrike" dirty="0">
                        <a:effectLst/>
                        <a:latin typeface="+mn-lt"/>
                      </a:endParaRPr>
                    </a:p>
                  </a:txBody>
                  <a:tcPr marL="7430" marR="7430" marT="7430" marB="0" anchor="ctr">
                    <a:lnL w="12700" cap="flat" cmpd="sng" algn="ctr">
                      <a:solidFill>
                        <a:srgbClr val="78C0D3"/>
                      </a:solidFill>
                      <a:prstDash val="solid"/>
                      <a:round/>
                      <a:headEnd type="none" w="med" len="med"/>
                      <a:tailEnd type="none" w="med" len="med"/>
                    </a:lnL>
                    <a:lnR w="12700" cap="flat" cmpd="sng" algn="ctr">
                      <a:solidFill>
                        <a:srgbClr val="78C0D3"/>
                      </a:solidFill>
                      <a:prstDash val="solid"/>
                      <a:round/>
                      <a:headEnd type="none" w="med" len="med"/>
                      <a:tailEnd type="none" w="med" len="med"/>
                    </a:lnR>
                    <a:lnT w="12700" cap="flat" cmpd="sng" algn="ctr">
                      <a:solidFill>
                        <a:srgbClr val="78C0D3"/>
                      </a:solidFill>
                      <a:prstDash val="solid"/>
                      <a:round/>
                      <a:headEnd type="none" w="med" len="med"/>
                      <a:tailEnd type="none" w="med" len="med"/>
                    </a:lnT>
                    <a:lnB w="12700" cap="flat" cmpd="sng" algn="ctr">
                      <a:solidFill>
                        <a:srgbClr val="78C0D3"/>
                      </a:solidFill>
                      <a:prstDash val="solid"/>
                      <a:round/>
                      <a:headEnd type="none" w="med" len="med"/>
                      <a:tailEnd type="none" w="med" len="med"/>
                    </a:lnB>
                    <a:solidFill>
                      <a:srgbClr val="A4D4E1"/>
                    </a:solidFill>
                  </a:tcPr>
                </a:tc>
                <a:extLst>
                  <a:ext uri="{0D108BD9-81ED-4DB2-BD59-A6C34878D82A}">
                    <a16:rowId xmlns:a16="http://schemas.microsoft.com/office/drawing/2014/main" val="162239383"/>
                  </a:ext>
                </a:extLst>
              </a:tr>
            </a:tbl>
          </a:graphicData>
        </a:graphic>
      </p:graphicFrame>
      <p:sp>
        <p:nvSpPr>
          <p:cNvPr id="6" name="TextBox 5">
            <a:extLst>
              <a:ext uri="{FF2B5EF4-FFF2-40B4-BE49-F238E27FC236}">
                <a16:creationId xmlns:a16="http://schemas.microsoft.com/office/drawing/2014/main" id="{B43F707B-2743-40B2-9E43-6B15E7375E4A}"/>
              </a:ext>
            </a:extLst>
          </p:cNvPr>
          <p:cNvSpPr txBox="1"/>
          <p:nvPr/>
        </p:nvSpPr>
        <p:spPr>
          <a:xfrm>
            <a:off x="644899" y="255298"/>
            <a:ext cx="10396912"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a:solidFill>
                  <a:srgbClr val="006600"/>
                </a:solidFill>
                <a:effectLst/>
                <a:ea typeface="Times New Roman" panose="02020603050405020304" pitchFamily="18" charset="0"/>
              </a:rPr>
              <a:t>Distribution of respondents according to information needs on dairy management</a:t>
            </a:r>
            <a:endParaRPr lang="en-IN" sz="2400" dirty="0"/>
          </a:p>
        </p:txBody>
      </p:sp>
    </p:spTree>
    <p:extLst>
      <p:ext uri="{BB962C8B-B14F-4D97-AF65-F5344CB8AC3E}">
        <p14:creationId xmlns:p14="http://schemas.microsoft.com/office/powerpoint/2010/main" val="2659457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1B8031-1847-45EA-9AF6-C50E2E964A42}"/>
              </a:ext>
            </a:extLst>
          </p:cNvPr>
          <p:cNvSpPr>
            <a:spLocks noGrp="1"/>
          </p:cNvSpPr>
          <p:nvPr>
            <p:ph type="sldNum" sz="quarter" idx="12"/>
          </p:nvPr>
        </p:nvSpPr>
        <p:spPr/>
        <p:txBody>
          <a:bodyPr/>
          <a:lstStyle/>
          <a:p>
            <a:fld id="{A0D64592-83DC-4ADC-9522-B2BB24E63AEF}" type="slidenum">
              <a:rPr lang="en-IN" smtClean="0"/>
              <a:t>63</a:t>
            </a:fld>
            <a:endParaRPr lang="en-IN"/>
          </a:p>
        </p:txBody>
      </p:sp>
      <p:sp>
        <p:nvSpPr>
          <p:cNvPr id="3" name="TextBox 2">
            <a:extLst>
              <a:ext uri="{FF2B5EF4-FFF2-40B4-BE49-F238E27FC236}">
                <a16:creationId xmlns:a16="http://schemas.microsoft.com/office/drawing/2014/main" id="{185079BA-1486-478B-B23A-165851FB6182}"/>
              </a:ext>
            </a:extLst>
          </p:cNvPr>
          <p:cNvSpPr txBox="1"/>
          <p:nvPr/>
        </p:nvSpPr>
        <p:spPr>
          <a:xfrm>
            <a:off x="1568667" y="1084768"/>
            <a:ext cx="8615855" cy="960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lnSpc>
                <a:spcPct val="150000"/>
              </a:lnSpc>
            </a:pPr>
            <a:r>
              <a:rPr lang="en-US" sz="2000" b="1" dirty="0">
                <a:solidFill>
                  <a:srgbClr val="001F5F"/>
                </a:solidFill>
                <a:effectLst/>
                <a:ea typeface="Times New Roman" panose="02020603050405020304" pitchFamily="18" charset="0"/>
              </a:rPr>
              <a:t>Exploring the Perceived Feedback of Commercial Dairy Farmers about Effectiveness of Android Mobile Apps ‘Brucellosis Advisor App’</a:t>
            </a:r>
            <a:endParaRPr lang="en-IN" sz="2000" dirty="0">
              <a:effectLst/>
              <a:ea typeface="Times New Roman" panose="02020603050405020304" pitchFamily="18" charset="0"/>
            </a:endParaRPr>
          </a:p>
        </p:txBody>
      </p:sp>
      <p:sp>
        <p:nvSpPr>
          <p:cNvPr id="5" name="TextBox 4">
            <a:extLst>
              <a:ext uri="{FF2B5EF4-FFF2-40B4-BE49-F238E27FC236}">
                <a16:creationId xmlns:a16="http://schemas.microsoft.com/office/drawing/2014/main" id="{A7675CE6-D5D3-4DEF-925C-259DE2599A2B}"/>
              </a:ext>
            </a:extLst>
          </p:cNvPr>
          <p:cNvSpPr txBox="1"/>
          <p:nvPr/>
        </p:nvSpPr>
        <p:spPr>
          <a:xfrm>
            <a:off x="8610600" y="2287309"/>
            <a:ext cx="203900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a:solidFill>
                  <a:srgbClr val="001F5F"/>
                </a:solidFill>
                <a:effectLst/>
                <a:latin typeface="Times New Roman" panose="02020603050405020304" pitchFamily="18" charset="0"/>
                <a:ea typeface="Times New Roman" panose="02020603050405020304" pitchFamily="18" charset="0"/>
              </a:rPr>
              <a:t>Verma</a:t>
            </a:r>
            <a:r>
              <a:rPr lang="en-IN" sz="1800" baseline="30000" dirty="0">
                <a:solidFill>
                  <a:srgbClr val="001F5F"/>
                </a:solidFill>
                <a:effectLst/>
                <a:latin typeface="Times New Roman" panose="02020603050405020304" pitchFamily="18" charset="0"/>
                <a:ea typeface="Times New Roman" panose="02020603050405020304" pitchFamily="18" charset="0"/>
              </a:rPr>
              <a:t> </a:t>
            </a:r>
            <a:r>
              <a:rPr lang="en-IN" i="1" dirty="0"/>
              <a:t>et al.,</a:t>
            </a:r>
            <a:r>
              <a:rPr lang="en-IN" dirty="0"/>
              <a:t>(2019)</a:t>
            </a:r>
          </a:p>
        </p:txBody>
      </p:sp>
      <p:sp>
        <p:nvSpPr>
          <p:cNvPr id="6" name="TextBox 5">
            <a:extLst>
              <a:ext uri="{FF2B5EF4-FFF2-40B4-BE49-F238E27FC236}">
                <a16:creationId xmlns:a16="http://schemas.microsoft.com/office/drawing/2014/main" id="{75F2E4A2-475B-49FD-A9A3-B15697288175}"/>
              </a:ext>
            </a:extLst>
          </p:cNvPr>
          <p:cNvSpPr txBox="1"/>
          <p:nvPr/>
        </p:nvSpPr>
        <p:spPr>
          <a:xfrm>
            <a:off x="1103583" y="2798380"/>
            <a:ext cx="9546021" cy="38286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IN" sz="2400" dirty="0"/>
              <a:t>Methodology:</a:t>
            </a:r>
          </a:p>
          <a:p>
            <a:pPr marL="342900" indent="-342900" algn="just">
              <a:lnSpc>
                <a:spcPct val="150000"/>
              </a:lnSpc>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rPr>
              <a:t>The study was conducted in </a:t>
            </a:r>
            <a:r>
              <a:rPr lang="en-US" sz="2000" dirty="0">
                <a:solidFill>
                  <a:srgbClr val="FF0000"/>
                </a:solidFill>
                <a:effectLst/>
                <a:latin typeface="Times New Roman" panose="02020603050405020304" pitchFamily="18" charset="0"/>
                <a:ea typeface="Times New Roman" panose="02020603050405020304" pitchFamily="18" charset="0"/>
              </a:rPr>
              <a:t>Haryana and Punjab </a:t>
            </a:r>
            <a:r>
              <a:rPr lang="en-US" sz="2000" dirty="0">
                <a:effectLst/>
                <a:latin typeface="Times New Roman" panose="02020603050405020304" pitchFamily="18" charset="0"/>
                <a:ea typeface="Times New Roman" panose="02020603050405020304" pitchFamily="18" charset="0"/>
              </a:rPr>
              <a:t>state . </a:t>
            </a:r>
          </a:p>
          <a:p>
            <a:pPr marL="342900" indent="-342900" algn="just">
              <a:lnSpc>
                <a:spcPct val="150000"/>
              </a:lnSpc>
              <a:buFont typeface="Wingdings" panose="05000000000000000000" pitchFamily="2" charset="2"/>
              <a:buChar char="ü"/>
            </a:pPr>
            <a:r>
              <a:rPr lang="en-US" sz="2000" dirty="0">
                <a:latin typeface="Times New Roman" panose="02020603050405020304" pitchFamily="18" charset="0"/>
                <a:ea typeface="Times New Roman" panose="02020603050405020304" pitchFamily="18" charset="0"/>
              </a:rPr>
              <a:t>S</a:t>
            </a:r>
            <a:r>
              <a:rPr lang="en-US" sz="2000" dirty="0">
                <a:effectLst/>
                <a:latin typeface="Times New Roman" panose="02020603050405020304" pitchFamily="18" charset="0"/>
                <a:ea typeface="Times New Roman" panose="02020603050405020304" pitchFamily="18" charset="0"/>
              </a:rPr>
              <a:t>ix districts (3 from each state) were selected based on highest cattle population.</a:t>
            </a:r>
          </a:p>
          <a:p>
            <a:pPr marL="342900" indent="-342900" algn="just">
              <a:lnSpc>
                <a:spcPct val="150000"/>
              </a:lnSpc>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rPr>
              <a:t> Among these selected districts, 20 commercial dairy farmers were selected from each district based on snowball sampling method. Then total of </a:t>
            </a:r>
            <a:r>
              <a:rPr lang="en-US" sz="2000" spc="-20" dirty="0">
                <a:effectLst/>
                <a:latin typeface="Times New Roman" panose="02020603050405020304" pitchFamily="18" charset="0"/>
                <a:ea typeface="Times New Roman" panose="02020603050405020304" pitchFamily="18" charset="0"/>
              </a:rPr>
              <a:t>120 </a:t>
            </a:r>
            <a:r>
              <a:rPr lang="en-US" sz="2000" dirty="0">
                <a:effectLst/>
                <a:latin typeface="Times New Roman" panose="02020603050405020304" pitchFamily="18" charset="0"/>
                <a:ea typeface="Times New Roman" panose="02020603050405020304" pitchFamily="18" charset="0"/>
              </a:rPr>
              <a:t>respondents were interviewed to get primary information on brucellosis with the help of schedule. Out of which only sixty respondents were randomly chosen, ten from each selected district to explore the perceived feedback of the commercial dairy</a:t>
            </a:r>
            <a:r>
              <a:rPr lang="en-US" sz="2000" spc="-3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farmers.</a:t>
            </a:r>
            <a:endParaRPr lang="en-IN" sz="2000" dirty="0"/>
          </a:p>
        </p:txBody>
      </p:sp>
      <p:sp>
        <p:nvSpPr>
          <p:cNvPr id="7" name="TextBox 6">
            <a:extLst>
              <a:ext uri="{FF2B5EF4-FFF2-40B4-BE49-F238E27FC236}">
                <a16:creationId xmlns:a16="http://schemas.microsoft.com/office/drawing/2014/main" id="{02D1A735-83F9-4AA1-9C5C-01CE637C891F}"/>
              </a:ext>
            </a:extLst>
          </p:cNvPr>
          <p:cNvSpPr txBox="1"/>
          <p:nvPr/>
        </p:nvSpPr>
        <p:spPr>
          <a:xfrm>
            <a:off x="4311869" y="501996"/>
            <a:ext cx="24121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IN" sz="2400" b="1" dirty="0"/>
              <a:t>Research Study 2</a:t>
            </a:r>
          </a:p>
        </p:txBody>
      </p:sp>
    </p:spTree>
    <p:extLst>
      <p:ext uri="{BB962C8B-B14F-4D97-AF65-F5344CB8AC3E}">
        <p14:creationId xmlns:p14="http://schemas.microsoft.com/office/powerpoint/2010/main" val="378566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181885-A584-42C1-A14F-D844D995DB73}"/>
              </a:ext>
            </a:extLst>
          </p:cNvPr>
          <p:cNvSpPr>
            <a:spLocks noGrp="1"/>
          </p:cNvSpPr>
          <p:nvPr>
            <p:ph type="sldNum" sz="quarter" idx="12"/>
          </p:nvPr>
        </p:nvSpPr>
        <p:spPr/>
        <p:txBody>
          <a:bodyPr/>
          <a:lstStyle/>
          <a:p>
            <a:fld id="{A0D64592-83DC-4ADC-9522-B2BB24E63AEF}" type="slidenum">
              <a:rPr lang="en-IN" smtClean="0"/>
              <a:t>64</a:t>
            </a:fld>
            <a:endParaRPr lang="en-IN" dirty="0"/>
          </a:p>
        </p:txBody>
      </p:sp>
      <p:graphicFrame>
        <p:nvGraphicFramePr>
          <p:cNvPr id="3" name="Table 2">
            <a:extLst>
              <a:ext uri="{FF2B5EF4-FFF2-40B4-BE49-F238E27FC236}">
                <a16:creationId xmlns:a16="http://schemas.microsoft.com/office/drawing/2014/main" id="{5C7ECD8E-61A5-4B19-96F3-0981F81B1455}"/>
              </a:ext>
            </a:extLst>
          </p:cNvPr>
          <p:cNvGraphicFramePr>
            <a:graphicFrameLocks noGrp="1"/>
          </p:cNvGraphicFramePr>
          <p:nvPr>
            <p:extLst>
              <p:ext uri="{D42A27DB-BD31-4B8C-83A1-F6EECF244321}">
                <p14:modId xmlns:p14="http://schemas.microsoft.com/office/powerpoint/2010/main" val="679342315"/>
              </p:ext>
            </p:extLst>
          </p:nvPr>
        </p:nvGraphicFramePr>
        <p:xfrm>
          <a:off x="762273" y="1661181"/>
          <a:ext cx="10667454" cy="4637144"/>
        </p:xfrm>
        <a:graphic>
          <a:graphicData uri="http://schemas.openxmlformats.org/drawingml/2006/table">
            <a:tbl>
              <a:tblPr firstRow="1" firstCol="1" lastRow="1" lastCol="1" bandRow="1" bandCol="1">
                <a:solidFill>
                  <a:schemeClr val="accent1">
                    <a:lumMod val="20000"/>
                    <a:lumOff val="80000"/>
                  </a:schemeClr>
                </a:solidFill>
                <a:tableStyleId>{5C22544A-7EE6-4342-B048-85BDC9FD1C3A}</a:tableStyleId>
              </a:tblPr>
              <a:tblGrid>
                <a:gridCol w="1032021">
                  <a:extLst>
                    <a:ext uri="{9D8B030D-6E8A-4147-A177-3AD203B41FA5}">
                      <a16:colId xmlns:a16="http://schemas.microsoft.com/office/drawing/2014/main" val="2690783089"/>
                    </a:ext>
                  </a:extLst>
                </a:gridCol>
                <a:gridCol w="2349298">
                  <a:extLst>
                    <a:ext uri="{9D8B030D-6E8A-4147-A177-3AD203B41FA5}">
                      <a16:colId xmlns:a16="http://schemas.microsoft.com/office/drawing/2014/main" val="1752039486"/>
                    </a:ext>
                  </a:extLst>
                </a:gridCol>
                <a:gridCol w="1506710">
                  <a:extLst>
                    <a:ext uri="{9D8B030D-6E8A-4147-A177-3AD203B41FA5}">
                      <a16:colId xmlns:a16="http://schemas.microsoft.com/office/drawing/2014/main" val="2557524585"/>
                    </a:ext>
                  </a:extLst>
                </a:gridCol>
                <a:gridCol w="1427640">
                  <a:extLst>
                    <a:ext uri="{9D8B030D-6E8A-4147-A177-3AD203B41FA5}">
                      <a16:colId xmlns:a16="http://schemas.microsoft.com/office/drawing/2014/main" val="3660078254"/>
                    </a:ext>
                  </a:extLst>
                </a:gridCol>
                <a:gridCol w="1569618">
                  <a:extLst>
                    <a:ext uri="{9D8B030D-6E8A-4147-A177-3AD203B41FA5}">
                      <a16:colId xmlns:a16="http://schemas.microsoft.com/office/drawing/2014/main" val="67929257"/>
                    </a:ext>
                  </a:extLst>
                </a:gridCol>
                <a:gridCol w="1569618">
                  <a:extLst>
                    <a:ext uri="{9D8B030D-6E8A-4147-A177-3AD203B41FA5}">
                      <a16:colId xmlns:a16="http://schemas.microsoft.com/office/drawing/2014/main" val="757571073"/>
                    </a:ext>
                  </a:extLst>
                </a:gridCol>
                <a:gridCol w="1212549">
                  <a:extLst>
                    <a:ext uri="{9D8B030D-6E8A-4147-A177-3AD203B41FA5}">
                      <a16:colId xmlns:a16="http://schemas.microsoft.com/office/drawing/2014/main" val="1131513934"/>
                    </a:ext>
                  </a:extLst>
                </a:gridCol>
              </a:tblGrid>
              <a:tr h="1525459">
                <a:tc>
                  <a:txBody>
                    <a:bodyPr/>
                    <a:lstStyle/>
                    <a:p>
                      <a:pPr marL="87630" marR="77470" algn="ctr">
                        <a:lnSpc>
                          <a:spcPts val="1340"/>
                        </a:lnSpc>
                        <a:spcAft>
                          <a:spcPts val="0"/>
                        </a:spcAft>
                      </a:pPr>
                      <a:r>
                        <a:rPr lang="en-US" sz="2000" b="1" cap="none" spc="60" dirty="0" err="1">
                          <a:solidFill>
                            <a:schemeClr val="tx1"/>
                          </a:solidFill>
                          <a:effectLst/>
                          <a:latin typeface="+mn-lt"/>
                          <a:ea typeface="Times New Roman" panose="02020603050405020304" pitchFamily="18" charset="0"/>
                          <a:cs typeface="Times New Roman" panose="02020603050405020304" pitchFamily="18" charset="0"/>
                        </a:rPr>
                        <a:t>S.No</a:t>
                      </a:r>
                      <a:endParaRPr lang="en-IN" sz="2000" b="1" cap="none" spc="60" dirty="0">
                        <a:solidFill>
                          <a:schemeClr val="tx1"/>
                        </a:solidFill>
                        <a:effectLst/>
                        <a:latin typeface="+mn-lt"/>
                        <a:ea typeface="Times New Roman" panose="02020603050405020304" pitchFamily="18" charset="0"/>
                        <a:cs typeface="Times New Roman" panose="02020603050405020304" pitchFamily="18" charset="0"/>
                      </a:endParaRPr>
                    </a:p>
                  </a:txBody>
                  <a:tcPr marL="169672" marR="169672" marT="169672" marB="16967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9085" marR="289560" algn="ctr">
                        <a:lnSpc>
                          <a:spcPts val="1340"/>
                        </a:lnSpc>
                        <a:spcAft>
                          <a:spcPts val="1200"/>
                        </a:spcAft>
                      </a:pPr>
                      <a:r>
                        <a:rPr lang="en-US" sz="2000" b="1" cap="none" spc="60" dirty="0">
                          <a:solidFill>
                            <a:schemeClr val="tx1"/>
                          </a:solidFill>
                          <a:effectLst/>
                        </a:rPr>
                        <a:t>Component</a:t>
                      </a:r>
                    </a:p>
                    <a:p>
                      <a:pPr marL="299085" marR="289560" algn="ctr">
                        <a:lnSpc>
                          <a:spcPts val="1340"/>
                        </a:lnSpc>
                        <a:spcAft>
                          <a:spcPts val="1200"/>
                        </a:spcAft>
                      </a:pPr>
                      <a:r>
                        <a:rPr lang="en-US" sz="2000" b="1" cap="none" spc="60" dirty="0">
                          <a:solidFill>
                            <a:schemeClr val="tx1"/>
                          </a:solidFill>
                          <a:effectLst/>
                        </a:rPr>
                        <a:t>Of</a:t>
                      </a:r>
                      <a:endParaRPr lang="en-IN" sz="2000" b="1" cap="none" spc="60" dirty="0">
                        <a:solidFill>
                          <a:schemeClr val="tx1"/>
                        </a:solidFill>
                        <a:effectLst/>
                      </a:endParaRPr>
                    </a:p>
                    <a:p>
                      <a:pPr marL="299085" marR="288925" algn="ctr">
                        <a:lnSpc>
                          <a:spcPts val="1320"/>
                        </a:lnSpc>
                        <a:spcAft>
                          <a:spcPts val="1200"/>
                        </a:spcAft>
                      </a:pPr>
                      <a:r>
                        <a:rPr lang="en-US" sz="2000" b="1" cap="none" spc="60" dirty="0">
                          <a:solidFill>
                            <a:schemeClr val="tx1"/>
                          </a:solidFill>
                          <a:effectLst/>
                        </a:rPr>
                        <a:t>Application</a:t>
                      </a:r>
                      <a:endParaRPr lang="en-IN" sz="2000" b="1" cap="none"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9672" marR="169672" marT="169672" marB="16967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3515" algn="l">
                        <a:lnSpc>
                          <a:spcPct val="150000"/>
                        </a:lnSpc>
                      </a:pPr>
                      <a:r>
                        <a:rPr lang="en-US" sz="2000" b="1" cap="none" spc="60" dirty="0">
                          <a:solidFill>
                            <a:schemeClr val="tx1"/>
                          </a:solidFill>
                          <a:effectLst/>
                        </a:rPr>
                        <a:t>Highly</a:t>
                      </a:r>
                      <a:endParaRPr lang="en-IN" sz="2000" b="1" cap="none" spc="60" dirty="0">
                        <a:solidFill>
                          <a:schemeClr val="tx1"/>
                        </a:solidFill>
                        <a:effectLst/>
                      </a:endParaRPr>
                    </a:p>
                    <a:p>
                      <a:pPr marL="127000" algn="l">
                        <a:lnSpc>
                          <a:spcPct val="150000"/>
                        </a:lnSpc>
                      </a:pPr>
                      <a:r>
                        <a:rPr lang="en-US" sz="2000" b="1" cap="none" spc="60" dirty="0">
                          <a:solidFill>
                            <a:schemeClr val="tx1"/>
                          </a:solidFill>
                          <a:effectLst/>
                        </a:rPr>
                        <a:t>Satisfied</a:t>
                      </a:r>
                      <a:endParaRPr lang="en-IN" sz="2000" b="1" cap="none"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9672" marR="169672" marT="169672" marB="16967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4135" marR="53340" algn="ctr">
                        <a:lnSpc>
                          <a:spcPct val="150000"/>
                        </a:lnSpc>
                        <a:spcAft>
                          <a:spcPts val="0"/>
                        </a:spcAft>
                      </a:pPr>
                      <a:r>
                        <a:rPr lang="en-US" sz="2000" b="1" cap="none" spc="60" dirty="0">
                          <a:solidFill>
                            <a:schemeClr val="tx1"/>
                          </a:solidFill>
                          <a:effectLst/>
                        </a:rPr>
                        <a:t>Satisfied</a:t>
                      </a:r>
                      <a:endParaRPr lang="en-IN" sz="2000" b="1" cap="none"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9672" marR="169672" marT="169672" marB="16967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5570" marR="105410" algn="ctr">
                        <a:lnSpc>
                          <a:spcPct val="150000"/>
                        </a:lnSpc>
                        <a:spcAft>
                          <a:spcPts val="0"/>
                        </a:spcAft>
                      </a:pPr>
                      <a:r>
                        <a:rPr lang="en-US" sz="2000" b="1" cap="none" spc="60" dirty="0">
                          <a:solidFill>
                            <a:schemeClr val="tx1"/>
                          </a:solidFill>
                          <a:effectLst/>
                        </a:rPr>
                        <a:t>Least</a:t>
                      </a:r>
                      <a:endParaRPr lang="en-IN" sz="2000" b="1" cap="none" spc="60" dirty="0">
                        <a:solidFill>
                          <a:schemeClr val="tx1"/>
                        </a:solidFill>
                        <a:effectLst/>
                      </a:endParaRPr>
                    </a:p>
                    <a:p>
                      <a:pPr marL="115570" marR="105410" algn="ctr">
                        <a:lnSpc>
                          <a:spcPct val="150000"/>
                        </a:lnSpc>
                        <a:spcAft>
                          <a:spcPts val="0"/>
                        </a:spcAft>
                      </a:pPr>
                      <a:r>
                        <a:rPr lang="en-US" sz="2000" b="1" cap="none" spc="60" dirty="0">
                          <a:solidFill>
                            <a:schemeClr val="tx1"/>
                          </a:solidFill>
                          <a:effectLst/>
                        </a:rPr>
                        <a:t>Satisfied</a:t>
                      </a:r>
                      <a:endParaRPr lang="en-IN" sz="2000" b="1" cap="none"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9672" marR="169672" marT="169672" marB="16967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090" marR="76835" algn="ctr">
                        <a:lnSpc>
                          <a:spcPts val="1340"/>
                        </a:lnSpc>
                        <a:spcAft>
                          <a:spcPts val="0"/>
                        </a:spcAft>
                      </a:pPr>
                      <a:r>
                        <a:rPr lang="en-US" sz="2000" dirty="0">
                          <a:solidFill>
                            <a:schemeClr val="tx1"/>
                          </a:solidFill>
                          <a:effectLst/>
                          <a:latin typeface="+mn-lt"/>
                          <a:ea typeface="Times New Roman" panose="02020603050405020304" pitchFamily="18" charset="0"/>
                          <a:cs typeface="Times New Roman" panose="02020603050405020304" pitchFamily="18" charset="0"/>
                        </a:rPr>
                        <a:t> </a:t>
                      </a:r>
                    </a:p>
                    <a:p>
                      <a:pPr marL="85090" marR="76835" algn="ctr">
                        <a:lnSpc>
                          <a:spcPts val="1340"/>
                        </a:lnSpc>
                        <a:spcAft>
                          <a:spcPts val="0"/>
                        </a:spcAft>
                      </a:pPr>
                      <a:endParaRPr lang="en-US" sz="2000" dirty="0">
                        <a:solidFill>
                          <a:schemeClr val="tx1"/>
                        </a:solidFill>
                        <a:effectLst/>
                        <a:latin typeface="+mn-lt"/>
                        <a:ea typeface="Times New Roman" panose="02020603050405020304" pitchFamily="18" charset="0"/>
                        <a:cs typeface="Times New Roman" panose="02020603050405020304" pitchFamily="18" charset="0"/>
                      </a:endParaRPr>
                    </a:p>
                    <a:p>
                      <a:pPr marL="85090" marR="76835" algn="ctr">
                        <a:lnSpc>
                          <a:spcPts val="1340"/>
                        </a:lnSpc>
                        <a:spcAft>
                          <a:spcPts val="0"/>
                        </a:spcAft>
                      </a:pPr>
                      <a:endParaRPr lang="en-US" sz="2000" dirty="0">
                        <a:solidFill>
                          <a:schemeClr val="tx1"/>
                        </a:solidFill>
                        <a:effectLst/>
                        <a:latin typeface="+mn-lt"/>
                        <a:ea typeface="Times New Roman" panose="02020603050405020304" pitchFamily="18" charset="0"/>
                        <a:cs typeface="Times New Roman" panose="02020603050405020304" pitchFamily="18" charset="0"/>
                      </a:endParaRPr>
                    </a:p>
                    <a:p>
                      <a:pPr marL="85090" marR="76835" algn="ctr">
                        <a:lnSpc>
                          <a:spcPts val="1340"/>
                        </a:lnSpc>
                        <a:spcAft>
                          <a:spcPts val="0"/>
                        </a:spcAft>
                      </a:pPr>
                      <a:r>
                        <a:rPr lang="en-US" sz="2000" dirty="0">
                          <a:solidFill>
                            <a:schemeClr val="tx1"/>
                          </a:solidFill>
                          <a:effectLst/>
                          <a:latin typeface="+mn-lt"/>
                          <a:ea typeface="Times New Roman" panose="02020603050405020304" pitchFamily="18" charset="0"/>
                          <a:cs typeface="Times New Roman" panose="02020603050405020304" pitchFamily="18" charset="0"/>
                        </a:rPr>
                        <a:t>Weighted </a:t>
                      </a:r>
                    </a:p>
                    <a:p>
                      <a:pPr marL="85090" marR="76835" algn="ctr">
                        <a:lnSpc>
                          <a:spcPts val="1340"/>
                        </a:lnSpc>
                        <a:spcAft>
                          <a:spcPts val="0"/>
                        </a:spcAft>
                      </a:pPr>
                      <a:endParaRPr lang="en-US" sz="2000" dirty="0">
                        <a:solidFill>
                          <a:schemeClr val="tx1"/>
                        </a:solidFill>
                        <a:effectLst/>
                        <a:latin typeface="+mn-lt"/>
                        <a:ea typeface="Times New Roman" panose="02020603050405020304" pitchFamily="18" charset="0"/>
                        <a:cs typeface="Times New Roman" panose="02020603050405020304" pitchFamily="18" charset="0"/>
                      </a:endParaRPr>
                    </a:p>
                    <a:p>
                      <a:pPr marL="85090" marR="76835" algn="ctr">
                        <a:lnSpc>
                          <a:spcPts val="1340"/>
                        </a:lnSpc>
                        <a:spcAft>
                          <a:spcPts val="0"/>
                        </a:spcAft>
                      </a:pPr>
                      <a:r>
                        <a:rPr lang="en-US" sz="2000" dirty="0">
                          <a:solidFill>
                            <a:schemeClr val="tx1"/>
                          </a:solidFill>
                          <a:effectLst/>
                          <a:latin typeface="+mn-lt"/>
                          <a:ea typeface="Times New Roman" panose="02020603050405020304" pitchFamily="18" charset="0"/>
                          <a:cs typeface="Times New Roman" panose="02020603050405020304" pitchFamily="18" charset="0"/>
                        </a:rPr>
                        <a:t>Mean</a:t>
                      </a:r>
                      <a:endParaRPr lang="en-IN" sz="2000" dirty="0">
                        <a:solidFill>
                          <a:schemeClr val="tx1"/>
                        </a:solidFill>
                        <a:effectLst/>
                        <a:latin typeface="+mn-lt"/>
                        <a:ea typeface="Times New Roman" panose="02020603050405020304" pitchFamily="18" charset="0"/>
                        <a:cs typeface="Times New Roman" panose="02020603050405020304" pitchFamily="18" charset="0"/>
                      </a:endParaRPr>
                    </a:p>
                    <a:p>
                      <a:pPr marL="82550" marR="76835" algn="ctr">
                        <a:lnSpc>
                          <a:spcPts val="1320"/>
                        </a:lnSpc>
                        <a:spcAft>
                          <a:spcPts val="0"/>
                        </a:spcAft>
                      </a:pPr>
                      <a:endParaRPr lang="en-US" sz="2000" dirty="0">
                        <a:solidFill>
                          <a:schemeClr val="tx1"/>
                        </a:solidFill>
                        <a:effectLst/>
                        <a:latin typeface="+mn-lt"/>
                        <a:ea typeface="Times New Roman" panose="02020603050405020304" pitchFamily="18" charset="0"/>
                        <a:cs typeface="Times New Roman" panose="02020603050405020304" pitchFamily="18" charset="0"/>
                      </a:endParaRPr>
                    </a:p>
                    <a:p>
                      <a:pPr marL="82550" marR="76835" algn="ctr">
                        <a:lnSpc>
                          <a:spcPts val="1320"/>
                        </a:lnSpc>
                        <a:spcAft>
                          <a:spcPts val="0"/>
                        </a:spcAft>
                      </a:pPr>
                      <a:r>
                        <a:rPr lang="en-US" sz="2000" dirty="0">
                          <a:solidFill>
                            <a:schemeClr val="tx1"/>
                          </a:solidFill>
                          <a:effectLst/>
                          <a:latin typeface="+mn-lt"/>
                          <a:ea typeface="Times New Roman" panose="02020603050405020304" pitchFamily="18" charset="0"/>
                          <a:cs typeface="Times New Roman" panose="02020603050405020304" pitchFamily="18" charset="0"/>
                        </a:rPr>
                        <a:t>Score </a:t>
                      </a:r>
                      <a:endParaRPr lang="en-IN" sz="20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090" marR="76835" algn="ctr">
                        <a:lnSpc>
                          <a:spcPct val="150000"/>
                        </a:lnSpc>
                        <a:spcAft>
                          <a:spcPts val="0"/>
                        </a:spcAft>
                      </a:pPr>
                      <a:r>
                        <a:rPr lang="en-US" sz="2000" b="1" cap="none" spc="60" dirty="0">
                          <a:solidFill>
                            <a:schemeClr val="tx1"/>
                          </a:solidFill>
                          <a:effectLst/>
                          <a:latin typeface="+mn-lt"/>
                          <a:ea typeface="Times New Roman" panose="02020603050405020304" pitchFamily="18" charset="0"/>
                          <a:cs typeface="Times New Roman" panose="02020603050405020304" pitchFamily="18" charset="0"/>
                        </a:rPr>
                        <a:t>Rank</a:t>
                      </a:r>
                      <a:endParaRPr lang="en-IN" sz="2000" b="1" cap="none" spc="60" dirty="0">
                        <a:solidFill>
                          <a:schemeClr val="tx1"/>
                        </a:solidFill>
                        <a:effectLst/>
                        <a:latin typeface="+mn-lt"/>
                        <a:ea typeface="Times New Roman" panose="02020603050405020304" pitchFamily="18" charset="0"/>
                        <a:cs typeface="Times New Roman" panose="02020603050405020304" pitchFamily="18" charset="0"/>
                      </a:endParaRPr>
                    </a:p>
                  </a:txBody>
                  <a:tcPr marL="169672" marR="169672" marT="169672" marB="16967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7911683"/>
                  </a:ext>
                </a:extLst>
              </a:tr>
              <a:tr h="622337">
                <a:tc>
                  <a:txBody>
                    <a:bodyPr/>
                    <a:lstStyle/>
                    <a:p>
                      <a:pPr marL="87630" marR="77470" algn="ctr">
                        <a:lnSpc>
                          <a:spcPts val="1290"/>
                        </a:lnSpc>
                        <a:spcAft>
                          <a:spcPts val="0"/>
                        </a:spcAft>
                      </a:pPr>
                      <a:r>
                        <a:rPr lang="en-US" sz="2000" b="1" cap="none" spc="0">
                          <a:solidFill>
                            <a:schemeClr val="tx1"/>
                          </a:solidFill>
                          <a:effectLst/>
                        </a:rPr>
                        <a:t>1.</a:t>
                      </a:r>
                      <a:endParaRPr lang="en-IN" sz="20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290"/>
                        </a:lnSpc>
                      </a:pPr>
                      <a:r>
                        <a:rPr lang="en-US" sz="2000" cap="none" spc="0" dirty="0">
                          <a:solidFill>
                            <a:schemeClr val="tx1"/>
                          </a:solidFill>
                          <a:effectLst/>
                        </a:rPr>
                        <a:t> </a:t>
                      </a:r>
                    </a:p>
                    <a:p>
                      <a:pPr marL="67945" algn="l">
                        <a:lnSpc>
                          <a:spcPts val="1290"/>
                        </a:lnSpc>
                      </a:pPr>
                      <a:r>
                        <a:rPr lang="en-US" sz="2000" cap="none" spc="0" dirty="0">
                          <a:solidFill>
                            <a:schemeClr val="tx1"/>
                          </a:solidFill>
                          <a:effectLst/>
                        </a:rPr>
                        <a:t>Engagement</a:t>
                      </a:r>
                      <a:endParaRPr lang="en-IN"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4135" marR="53975" algn="ctr">
                        <a:lnSpc>
                          <a:spcPts val="1290"/>
                        </a:lnSpc>
                        <a:spcAft>
                          <a:spcPts val="0"/>
                        </a:spcAft>
                      </a:pPr>
                      <a:r>
                        <a:rPr lang="en-US" sz="2000" cap="none" spc="0" dirty="0">
                          <a:solidFill>
                            <a:schemeClr val="tx1"/>
                          </a:solidFill>
                          <a:effectLst/>
                        </a:rPr>
                        <a:t>43 (71.67)</a:t>
                      </a:r>
                      <a:endParaRPr lang="en-IN"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64135" marR="55245" algn="ctr">
                        <a:lnSpc>
                          <a:spcPts val="1290"/>
                        </a:lnSpc>
                        <a:spcAft>
                          <a:spcPts val="0"/>
                        </a:spcAft>
                      </a:pPr>
                      <a:r>
                        <a:rPr lang="en-US" sz="2000" cap="none" spc="0">
                          <a:solidFill>
                            <a:schemeClr val="tx1"/>
                          </a:solidFill>
                          <a:effectLst/>
                        </a:rPr>
                        <a:t>17 (28.33)</a:t>
                      </a:r>
                      <a:endParaRPr lang="en-IN" sz="20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143510" algn="r">
                        <a:lnSpc>
                          <a:spcPts val="1290"/>
                        </a:lnSpc>
                        <a:spcAft>
                          <a:spcPts val="0"/>
                        </a:spcAft>
                      </a:pPr>
                      <a:r>
                        <a:rPr lang="en-US" sz="2000" cap="none" spc="0">
                          <a:solidFill>
                            <a:schemeClr val="tx1"/>
                          </a:solidFill>
                          <a:effectLst/>
                        </a:rPr>
                        <a:t>0 (0.00)</a:t>
                      </a:r>
                      <a:endParaRPr lang="en-IN" sz="20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83820" marR="76835" algn="ctr">
                        <a:lnSpc>
                          <a:spcPts val="1290"/>
                        </a:lnSpc>
                        <a:spcAft>
                          <a:spcPts val="0"/>
                        </a:spcAft>
                      </a:pPr>
                      <a:endParaRPr lang="en-US" sz="2000" dirty="0">
                        <a:solidFill>
                          <a:schemeClr val="tx1"/>
                        </a:solidFill>
                        <a:effectLst/>
                        <a:latin typeface="+mn-lt"/>
                        <a:ea typeface="Times New Roman" panose="02020603050405020304" pitchFamily="18" charset="0"/>
                        <a:cs typeface="Times New Roman" panose="02020603050405020304" pitchFamily="18" charset="0"/>
                      </a:endParaRPr>
                    </a:p>
                    <a:p>
                      <a:pPr marL="83820" marR="76835" algn="ctr">
                        <a:lnSpc>
                          <a:spcPts val="1290"/>
                        </a:lnSpc>
                        <a:spcAft>
                          <a:spcPts val="0"/>
                        </a:spcAft>
                      </a:pPr>
                      <a:r>
                        <a:rPr lang="en-US" sz="2000" dirty="0">
                          <a:solidFill>
                            <a:schemeClr val="tx1"/>
                          </a:solidFill>
                          <a:effectLst/>
                          <a:latin typeface="+mn-lt"/>
                          <a:ea typeface="Times New Roman" panose="02020603050405020304" pitchFamily="18" charset="0"/>
                          <a:cs typeface="Times New Roman" panose="02020603050405020304" pitchFamily="18" charset="0"/>
                        </a:rPr>
                        <a:t>90.56</a:t>
                      </a:r>
                      <a:endParaRPr lang="en-IN" sz="20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9525" algn="ctr">
                        <a:lnSpc>
                          <a:spcPts val="1290"/>
                        </a:lnSpc>
                      </a:pPr>
                      <a:endParaRPr lang="en-US" sz="2000" b="0" dirty="0">
                        <a:solidFill>
                          <a:schemeClr val="tx1"/>
                        </a:solidFill>
                        <a:effectLst/>
                        <a:latin typeface="+mn-lt"/>
                        <a:ea typeface="Times New Roman" panose="02020603050405020304" pitchFamily="18" charset="0"/>
                        <a:cs typeface="Times New Roman" panose="02020603050405020304" pitchFamily="18" charset="0"/>
                      </a:endParaRPr>
                    </a:p>
                    <a:p>
                      <a:pPr marL="9525" algn="ctr">
                        <a:lnSpc>
                          <a:spcPts val="1290"/>
                        </a:lnSpc>
                      </a:pPr>
                      <a:r>
                        <a:rPr lang="en-US" sz="2000" b="0" dirty="0">
                          <a:solidFill>
                            <a:schemeClr val="tx1"/>
                          </a:solidFill>
                          <a:effectLst/>
                          <a:latin typeface="+mn-lt"/>
                          <a:ea typeface="Times New Roman" panose="02020603050405020304" pitchFamily="18" charset="0"/>
                          <a:cs typeface="Times New Roman" panose="02020603050405020304" pitchFamily="18" charset="0"/>
                        </a:rPr>
                        <a:t>I</a:t>
                      </a:r>
                      <a:endParaRPr lang="en-IN" sz="20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3392237"/>
                  </a:ext>
                </a:extLst>
              </a:tr>
              <a:tr h="622337">
                <a:tc>
                  <a:txBody>
                    <a:bodyPr/>
                    <a:lstStyle/>
                    <a:p>
                      <a:pPr marL="87630" marR="77470" algn="ctr">
                        <a:lnSpc>
                          <a:spcPts val="1275"/>
                        </a:lnSpc>
                        <a:spcAft>
                          <a:spcPts val="0"/>
                        </a:spcAft>
                      </a:pPr>
                      <a:r>
                        <a:rPr lang="en-US" sz="2000" b="1" cap="none" spc="0" dirty="0">
                          <a:solidFill>
                            <a:schemeClr val="tx1"/>
                          </a:solidFill>
                          <a:effectLst/>
                        </a:rPr>
                        <a:t>2.</a:t>
                      </a:r>
                      <a:endParaRPr lang="en-IN" sz="20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67945" algn="l">
                        <a:lnSpc>
                          <a:spcPts val="1275"/>
                        </a:lnSpc>
                      </a:pPr>
                      <a:endParaRPr lang="en-US" sz="2000" cap="none" spc="0" dirty="0">
                        <a:solidFill>
                          <a:schemeClr val="tx1"/>
                        </a:solidFill>
                        <a:effectLst/>
                      </a:endParaRPr>
                    </a:p>
                    <a:p>
                      <a:pPr marL="67945" algn="l">
                        <a:lnSpc>
                          <a:spcPts val="1275"/>
                        </a:lnSpc>
                      </a:pPr>
                      <a:r>
                        <a:rPr lang="en-US" sz="2000" cap="none" spc="0" dirty="0">
                          <a:solidFill>
                            <a:schemeClr val="tx1"/>
                          </a:solidFill>
                          <a:effectLst/>
                        </a:rPr>
                        <a:t>Functionality</a:t>
                      </a:r>
                      <a:endParaRPr lang="en-IN"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64135" marR="53975" algn="ctr">
                        <a:lnSpc>
                          <a:spcPts val="1275"/>
                        </a:lnSpc>
                        <a:spcAft>
                          <a:spcPts val="0"/>
                        </a:spcAft>
                      </a:pPr>
                      <a:r>
                        <a:rPr lang="en-US" sz="2000" cap="none" spc="0" dirty="0">
                          <a:solidFill>
                            <a:schemeClr val="tx1"/>
                          </a:solidFill>
                          <a:effectLst/>
                        </a:rPr>
                        <a:t>42 (70.00)</a:t>
                      </a:r>
                      <a:endParaRPr lang="en-IN"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64135" marR="55245" algn="ctr">
                        <a:lnSpc>
                          <a:spcPts val="1275"/>
                        </a:lnSpc>
                        <a:spcAft>
                          <a:spcPts val="0"/>
                        </a:spcAft>
                      </a:pPr>
                      <a:r>
                        <a:rPr lang="en-US" sz="2000" cap="none" spc="0" dirty="0">
                          <a:solidFill>
                            <a:schemeClr val="tx1"/>
                          </a:solidFill>
                          <a:effectLst/>
                        </a:rPr>
                        <a:t>14 (23.33)</a:t>
                      </a:r>
                      <a:endParaRPr lang="en-IN"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67945" marR="143510" algn="r">
                        <a:lnSpc>
                          <a:spcPts val="1275"/>
                        </a:lnSpc>
                        <a:spcAft>
                          <a:spcPts val="0"/>
                        </a:spcAft>
                      </a:pPr>
                      <a:r>
                        <a:rPr lang="en-US" sz="2000" cap="none" spc="0" dirty="0">
                          <a:solidFill>
                            <a:schemeClr val="tx1"/>
                          </a:solidFill>
                          <a:effectLst/>
                        </a:rPr>
                        <a:t>4 (6.67)</a:t>
                      </a:r>
                      <a:endParaRPr lang="en-IN"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83820" marR="76835" algn="ctr">
                        <a:lnSpc>
                          <a:spcPts val="1275"/>
                        </a:lnSpc>
                        <a:spcAft>
                          <a:spcPts val="0"/>
                        </a:spcAft>
                      </a:pPr>
                      <a:endParaRPr lang="en-US" sz="2000" dirty="0">
                        <a:solidFill>
                          <a:schemeClr val="tx1"/>
                        </a:solidFill>
                        <a:effectLst/>
                        <a:latin typeface="+mn-lt"/>
                        <a:ea typeface="Times New Roman" panose="02020603050405020304" pitchFamily="18" charset="0"/>
                        <a:cs typeface="Times New Roman" panose="02020603050405020304" pitchFamily="18" charset="0"/>
                      </a:endParaRPr>
                    </a:p>
                    <a:p>
                      <a:pPr marL="83820" marR="76835" algn="ctr">
                        <a:lnSpc>
                          <a:spcPts val="1275"/>
                        </a:lnSpc>
                        <a:spcAft>
                          <a:spcPts val="0"/>
                        </a:spcAft>
                      </a:pPr>
                      <a:r>
                        <a:rPr lang="en-US" sz="2000" dirty="0">
                          <a:solidFill>
                            <a:schemeClr val="tx1"/>
                          </a:solidFill>
                          <a:effectLst/>
                          <a:latin typeface="+mn-lt"/>
                          <a:ea typeface="Times New Roman" panose="02020603050405020304" pitchFamily="18" charset="0"/>
                          <a:cs typeface="Times New Roman" panose="02020603050405020304" pitchFamily="18" charset="0"/>
                        </a:rPr>
                        <a:t>87.78</a:t>
                      </a:r>
                      <a:endParaRPr lang="en-IN" sz="20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104775" marR="97155" algn="ctr">
                        <a:lnSpc>
                          <a:spcPts val="1275"/>
                        </a:lnSpc>
                        <a:spcAft>
                          <a:spcPts val="0"/>
                        </a:spcAft>
                      </a:pPr>
                      <a:endParaRPr lang="en-US" sz="2000" b="0" dirty="0">
                        <a:solidFill>
                          <a:schemeClr val="tx1"/>
                        </a:solidFill>
                        <a:effectLst/>
                        <a:latin typeface="+mn-lt"/>
                        <a:ea typeface="Times New Roman" panose="02020603050405020304" pitchFamily="18" charset="0"/>
                        <a:cs typeface="Times New Roman" panose="02020603050405020304" pitchFamily="18" charset="0"/>
                      </a:endParaRPr>
                    </a:p>
                    <a:p>
                      <a:pPr marL="104775" marR="97155" algn="ctr">
                        <a:lnSpc>
                          <a:spcPts val="1275"/>
                        </a:lnSpc>
                        <a:spcAft>
                          <a:spcPts val="0"/>
                        </a:spcAft>
                      </a:pPr>
                      <a:r>
                        <a:rPr lang="en-US" sz="2000" b="0" dirty="0">
                          <a:solidFill>
                            <a:schemeClr val="tx1"/>
                          </a:solidFill>
                          <a:effectLst/>
                          <a:latin typeface="+mn-lt"/>
                          <a:ea typeface="Times New Roman" panose="02020603050405020304" pitchFamily="18" charset="0"/>
                          <a:cs typeface="Times New Roman" panose="02020603050405020304" pitchFamily="18" charset="0"/>
                        </a:rPr>
                        <a:t>II</a:t>
                      </a:r>
                      <a:endParaRPr lang="en-IN" sz="20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4028781391"/>
                  </a:ext>
                </a:extLst>
              </a:tr>
              <a:tr h="622337">
                <a:tc>
                  <a:txBody>
                    <a:bodyPr/>
                    <a:lstStyle/>
                    <a:p>
                      <a:pPr marL="87630" marR="77470" algn="ctr">
                        <a:lnSpc>
                          <a:spcPts val="1275"/>
                        </a:lnSpc>
                        <a:spcAft>
                          <a:spcPts val="0"/>
                        </a:spcAft>
                      </a:pPr>
                      <a:r>
                        <a:rPr lang="en-US" sz="2000" b="1" cap="none" spc="0">
                          <a:solidFill>
                            <a:schemeClr val="tx1"/>
                          </a:solidFill>
                          <a:effectLst/>
                        </a:rPr>
                        <a:t>3.</a:t>
                      </a:r>
                      <a:endParaRPr lang="en-IN" sz="20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275"/>
                        </a:lnSpc>
                      </a:pPr>
                      <a:endParaRPr lang="en-US" sz="2000" cap="none" spc="0" dirty="0">
                        <a:solidFill>
                          <a:schemeClr val="tx1"/>
                        </a:solidFill>
                        <a:effectLst/>
                      </a:endParaRPr>
                    </a:p>
                    <a:p>
                      <a:pPr marL="67945" algn="l">
                        <a:lnSpc>
                          <a:spcPts val="1275"/>
                        </a:lnSpc>
                      </a:pPr>
                      <a:r>
                        <a:rPr lang="en-US" sz="2000" cap="none" spc="0" dirty="0">
                          <a:solidFill>
                            <a:schemeClr val="tx1"/>
                          </a:solidFill>
                          <a:effectLst/>
                        </a:rPr>
                        <a:t>Aesthetic Value</a:t>
                      </a:r>
                      <a:endParaRPr lang="en-IN"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4135" marR="53975" algn="ctr">
                        <a:lnSpc>
                          <a:spcPts val="1275"/>
                        </a:lnSpc>
                        <a:spcAft>
                          <a:spcPts val="0"/>
                        </a:spcAft>
                      </a:pPr>
                      <a:r>
                        <a:rPr lang="en-US" sz="2000" cap="none" spc="0" dirty="0">
                          <a:solidFill>
                            <a:schemeClr val="tx1"/>
                          </a:solidFill>
                          <a:effectLst/>
                        </a:rPr>
                        <a:t>32 (53.34)</a:t>
                      </a:r>
                      <a:endParaRPr lang="en-IN"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64135" marR="55245" algn="ctr">
                        <a:lnSpc>
                          <a:spcPts val="1275"/>
                        </a:lnSpc>
                        <a:spcAft>
                          <a:spcPts val="0"/>
                        </a:spcAft>
                      </a:pPr>
                      <a:r>
                        <a:rPr lang="en-US" sz="2000" cap="none" spc="0" dirty="0">
                          <a:solidFill>
                            <a:schemeClr val="tx1"/>
                          </a:solidFill>
                          <a:effectLst/>
                        </a:rPr>
                        <a:t>26 (43.33)</a:t>
                      </a:r>
                      <a:endParaRPr lang="en-IN"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143510" algn="r">
                        <a:lnSpc>
                          <a:spcPts val="1275"/>
                        </a:lnSpc>
                        <a:spcAft>
                          <a:spcPts val="0"/>
                        </a:spcAft>
                      </a:pPr>
                      <a:r>
                        <a:rPr lang="en-US" sz="2000" cap="none" spc="0" dirty="0">
                          <a:solidFill>
                            <a:schemeClr val="tx1"/>
                          </a:solidFill>
                          <a:effectLst/>
                        </a:rPr>
                        <a:t>2 (3.33)</a:t>
                      </a:r>
                      <a:endParaRPr lang="en-IN"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83820" marR="76835" algn="ctr">
                        <a:lnSpc>
                          <a:spcPts val="1275"/>
                        </a:lnSpc>
                        <a:spcAft>
                          <a:spcPts val="0"/>
                        </a:spcAft>
                      </a:pPr>
                      <a:endParaRPr lang="en-US" sz="2000" dirty="0">
                        <a:solidFill>
                          <a:schemeClr val="tx1"/>
                        </a:solidFill>
                        <a:effectLst/>
                        <a:latin typeface="+mn-lt"/>
                        <a:ea typeface="Times New Roman" panose="02020603050405020304" pitchFamily="18" charset="0"/>
                        <a:cs typeface="Times New Roman" panose="02020603050405020304" pitchFamily="18" charset="0"/>
                      </a:endParaRPr>
                    </a:p>
                    <a:p>
                      <a:pPr marL="83820" marR="76835" algn="ctr">
                        <a:lnSpc>
                          <a:spcPts val="1275"/>
                        </a:lnSpc>
                        <a:spcAft>
                          <a:spcPts val="0"/>
                        </a:spcAft>
                      </a:pPr>
                      <a:r>
                        <a:rPr lang="en-US" sz="2000" dirty="0">
                          <a:solidFill>
                            <a:schemeClr val="tx1"/>
                          </a:solidFill>
                          <a:effectLst/>
                          <a:latin typeface="+mn-lt"/>
                          <a:ea typeface="Times New Roman" panose="02020603050405020304" pitchFamily="18" charset="0"/>
                          <a:cs typeface="Times New Roman" panose="02020603050405020304" pitchFamily="18" charset="0"/>
                        </a:rPr>
                        <a:t>83.33</a:t>
                      </a:r>
                      <a:endParaRPr lang="en-IN" sz="20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103505" marR="97155" algn="ctr">
                        <a:lnSpc>
                          <a:spcPts val="1275"/>
                        </a:lnSpc>
                        <a:spcAft>
                          <a:spcPts val="0"/>
                        </a:spcAft>
                      </a:pPr>
                      <a:endParaRPr lang="en-US" sz="2000" b="0" dirty="0">
                        <a:solidFill>
                          <a:schemeClr val="tx1"/>
                        </a:solidFill>
                        <a:effectLst/>
                        <a:latin typeface="+mn-lt"/>
                        <a:ea typeface="Times New Roman" panose="02020603050405020304" pitchFamily="18" charset="0"/>
                        <a:cs typeface="Times New Roman" panose="02020603050405020304" pitchFamily="18" charset="0"/>
                      </a:endParaRPr>
                    </a:p>
                    <a:p>
                      <a:pPr marL="103505" marR="97155" algn="ctr">
                        <a:lnSpc>
                          <a:spcPts val="1275"/>
                        </a:lnSpc>
                        <a:spcAft>
                          <a:spcPts val="0"/>
                        </a:spcAft>
                      </a:pPr>
                      <a:r>
                        <a:rPr lang="en-US" sz="2000" b="0" dirty="0">
                          <a:solidFill>
                            <a:schemeClr val="tx1"/>
                          </a:solidFill>
                          <a:effectLst/>
                          <a:latin typeface="+mn-lt"/>
                          <a:ea typeface="Times New Roman" panose="02020603050405020304" pitchFamily="18" charset="0"/>
                          <a:cs typeface="Times New Roman" panose="02020603050405020304" pitchFamily="18" charset="0"/>
                        </a:rPr>
                        <a:t>IV</a:t>
                      </a:r>
                      <a:endParaRPr lang="en-IN" sz="20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269564"/>
                  </a:ext>
                </a:extLst>
              </a:tr>
              <a:tr h="622337">
                <a:tc>
                  <a:txBody>
                    <a:bodyPr/>
                    <a:lstStyle/>
                    <a:p>
                      <a:pPr marL="87630" marR="77470" algn="ctr">
                        <a:lnSpc>
                          <a:spcPts val="1290"/>
                        </a:lnSpc>
                        <a:spcAft>
                          <a:spcPts val="0"/>
                        </a:spcAft>
                      </a:pPr>
                      <a:r>
                        <a:rPr lang="en-US" sz="2000" b="1" cap="none" spc="0">
                          <a:solidFill>
                            <a:schemeClr val="tx1"/>
                          </a:solidFill>
                          <a:effectLst/>
                        </a:rPr>
                        <a:t>4.</a:t>
                      </a:r>
                      <a:endParaRPr lang="en-IN" sz="20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67945" algn="l">
                        <a:lnSpc>
                          <a:spcPts val="1290"/>
                        </a:lnSpc>
                      </a:pPr>
                      <a:endParaRPr lang="en-US" sz="2000" cap="none" spc="0" dirty="0">
                        <a:solidFill>
                          <a:schemeClr val="tx1"/>
                        </a:solidFill>
                        <a:effectLst/>
                      </a:endParaRPr>
                    </a:p>
                    <a:p>
                      <a:pPr marL="67945" algn="l">
                        <a:lnSpc>
                          <a:spcPts val="1290"/>
                        </a:lnSpc>
                      </a:pPr>
                      <a:r>
                        <a:rPr lang="en-US" sz="2000" cap="none" spc="0" dirty="0">
                          <a:solidFill>
                            <a:schemeClr val="tx1"/>
                          </a:solidFill>
                          <a:effectLst/>
                        </a:rPr>
                        <a:t>Information Function</a:t>
                      </a:r>
                      <a:endParaRPr lang="en-IN"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64135" marR="53975" algn="ctr">
                        <a:lnSpc>
                          <a:spcPts val="1290"/>
                        </a:lnSpc>
                        <a:spcAft>
                          <a:spcPts val="0"/>
                        </a:spcAft>
                      </a:pPr>
                      <a:r>
                        <a:rPr lang="en-US" sz="2000" cap="none" spc="0">
                          <a:solidFill>
                            <a:schemeClr val="tx1"/>
                          </a:solidFill>
                          <a:effectLst/>
                        </a:rPr>
                        <a:t>39 (65.00)</a:t>
                      </a:r>
                      <a:endParaRPr lang="en-IN" sz="20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64135" marR="55245" algn="ctr">
                        <a:lnSpc>
                          <a:spcPts val="1290"/>
                        </a:lnSpc>
                        <a:spcAft>
                          <a:spcPts val="0"/>
                        </a:spcAft>
                      </a:pPr>
                      <a:r>
                        <a:rPr lang="en-US" sz="2000" cap="none" spc="0" dirty="0">
                          <a:solidFill>
                            <a:schemeClr val="tx1"/>
                          </a:solidFill>
                          <a:effectLst/>
                        </a:rPr>
                        <a:t>18 (30.00)</a:t>
                      </a:r>
                      <a:endParaRPr lang="en-IN"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67945" marR="143510" algn="r">
                        <a:lnSpc>
                          <a:spcPts val="1290"/>
                        </a:lnSpc>
                        <a:spcAft>
                          <a:spcPts val="0"/>
                        </a:spcAft>
                      </a:pPr>
                      <a:r>
                        <a:rPr lang="en-US" sz="2000" cap="none" spc="0" dirty="0">
                          <a:solidFill>
                            <a:schemeClr val="tx1"/>
                          </a:solidFill>
                          <a:effectLst/>
                        </a:rPr>
                        <a:t>3 (5.00)</a:t>
                      </a:r>
                      <a:endParaRPr lang="en-IN"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83820" marR="76835" algn="ctr">
                        <a:lnSpc>
                          <a:spcPts val="1290"/>
                        </a:lnSpc>
                        <a:spcAft>
                          <a:spcPts val="0"/>
                        </a:spcAft>
                      </a:pPr>
                      <a:endParaRPr lang="en-US" sz="2000" dirty="0">
                        <a:solidFill>
                          <a:schemeClr val="tx1"/>
                        </a:solidFill>
                        <a:effectLst/>
                        <a:latin typeface="+mn-lt"/>
                        <a:ea typeface="Times New Roman" panose="02020603050405020304" pitchFamily="18" charset="0"/>
                        <a:cs typeface="Times New Roman" panose="02020603050405020304" pitchFamily="18" charset="0"/>
                      </a:endParaRPr>
                    </a:p>
                    <a:p>
                      <a:pPr marL="83820" marR="76835" algn="ctr">
                        <a:lnSpc>
                          <a:spcPts val="1290"/>
                        </a:lnSpc>
                        <a:spcAft>
                          <a:spcPts val="0"/>
                        </a:spcAft>
                      </a:pPr>
                      <a:r>
                        <a:rPr lang="en-US" sz="2000" dirty="0">
                          <a:solidFill>
                            <a:schemeClr val="tx1"/>
                          </a:solidFill>
                          <a:effectLst/>
                          <a:latin typeface="+mn-lt"/>
                          <a:ea typeface="Times New Roman" panose="02020603050405020304" pitchFamily="18" charset="0"/>
                          <a:cs typeface="Times New Roman" panose="02020603050405020304" pitchFamily="18" charset="0"/>
                        </a:rPr>
                        <a:t>86.67</a:t>
                      </a:r>
                      <a:endParaRPr lang="en-IN" sz="20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106045" marR="96520" algn="ctr">
                        <a:lnSpc>
                          <a:spcPts val="1290"/>
                        </a:lnSpc>
                        <a:spcAft>
                          <a:spcPts val="0"/>
                        </a:spcAft>
                      </a:pPr>
                      <a:endParaRPr lang="en-US" sz="2000" b="0" dirty="0">
                        <a:solidFill>
                          <a:schemeClr val="tx1"/>
                        </a:solidFill>
                        <a:effectLst/>
                        <a:latin typeface="+mn-lt"/>
                        <a:ea typeface="Times New Roman" panose="02020603050405020304" pitchFamily="18" charset="0"/>
                        <a:cs typeface="Times New Roman" panose="02020603050405020304" pitchFamily="18" charset="0"/>
                      </a:endParaRPr>
                    </a:p>
                    <a:p>
                      <a:pPr marL="106045" marR="96520" algn="ctr">
                        <a:lnSpc>
                          <a:spcPts val="1290"/>
                        </a:lnSpc>
                        <a:spcAft>
                          <a:spcPts val="0"/>
                        </a:spcAft>
                      </a:pPr>
                      <a:r>
                        <a:rPr lang="en-US" sz="2000" b="0" dirty="0">
                          <a:solidFill>
                            <a:schemeClr val="tx1"/>
                          </a:solidFill>
                          <a:effectLst/>
                          <a:latin typeface="+mn-lt"/>
                          <a:ea typeface="Times New Roman" panose="02020603050405020304" pitchFamily="18" charset="0"/>
                          <a:cs typeface="Times New Roman" panose="02020603050405020304" pitchFamily="18" charset="0"/>
                        </a:rPr>
                        <a:t>III</a:t>
                      </a:r>
                      <a:endParaRPr lang="en-IN" sz="20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2862324527"/>
                  </a:ext>
                </a:extLst>
              </a:tr>
              <a:tr h="622337">
                <a:tc>
                  <a:txBody>
                    <a:bodyPr/>
                    <a:lstStyle/>
                    <a:p>
                      <a:pPr marL="87630" marR="77470" algn="ctr">
                        <a:lnSpc>
                          <a:spcPts val="1275"/>
                        </a:lnSpc>
                        <a:spcAft>
                          <a:spcPts val="0"/>
                        </a:spcAft>
                      </a:pPr>
                      <a:r>
                        <a:rPr lang="en-US" sz="2000" b="0" cap="none" spc="0">
                          <a:solidFill>
                            <a:schemeClr val="tx1"/>
                          </a:solidFill>
                          <a:effectLst/>
                        </a:rPr>
                        <a:t>5.</a:t>
                      </a:r>
                      <a:endParaRPr lang="en-IN" sz="2000" b="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275"/>
                        </a:lnSpc>
                      </a:pPr>
                      <a:endParaRPr lang="en-US" sz="2000" b="0" cap="none" spc="0" dirty="0">
                        <a:solidFill>
                          <a:schemeClr val="tx1"/>
                        </a:solidFill>
                        <a:effectLst/>
                      </a:endParaRPr>
                    </a:p>
                    <a:p>
                      <a:pPr marL="67945" algn="l">
                        <a:lnSpc>
                          <a:spcPts val="1275"/>
                        </a:lnSpc>
                      </a:pPr>
                      <a:r>
                        <a:rPr lang="en-US" sz="2000" b="0" cap="none" spc="0" dirty="0">
                          <a:solidFill>
                            <a:schemeClr val="tx1"/>
                          </a:solidFill>
                          <a:effectLst/>
                        </a:rPr>
                        <a:t>Subjective Quality</a:t>
                      </a:r>
                      <a:endParaRPr lang="en-IN" sz="20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4135" marR="53975" algn="ctr">
                        <a:lnSpc>
                          <a:spcPts val="1275"/>
                        </a:lnSpc>
                        <a:spcAft>
                          <a:spcPts val="0"/>
                        </a:spcAft>
                      </a:pPr>
                      <a:r>
                        <a:rPr lang="en-US" sz="2000" b="0" cap="none" spc="0">
                          <a:solidFill>
                            <a:schemeClr val="tx1"/>
                          </a:solidFill>
                          <a:effectLst/>
                        </a:rPr>
                        <a:t>22 (36.67)</a:t>
                      </a:r>
                      <a:endParaRPr lang="en-IN" sz="2000" b="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4135" marR="55245" algn="ctr">
                        <a:lnSpc>
                          <a:spcPts val="1275"/>
                        </a:lnSpc>
                        <a:spcAft>
                          <a:spcPts val="0"/>
                        </a:spcAft>
                      </a:pPr>
                      <a:r>
                        <a:rPr lang="en-US" sz="2000" b="0" cap="none" spc="0" dirty="0">
                          <a:solidFill>
                            <a:schemeClr val="tx1"/>
                          </a:solidFill>
                          <a:effectLst/>
                        </a:rPr>
                        <a:t>32 (53.33)</a:t>
                      </a:r>
                      <a:endParaRPr lang="en-IN" sz="20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105410" algn="r">
                        <a:lnSpc>
                          <a:spcPts val="1275"/>
                        </a:lnSpc>
                        <a:spcAft>
                          <a:spcPts val="0"/>
                        </a:spcAft>
                      </a:pPr>
                      <a:r>
                        <a:rPr lang="en-US" sz="2000" b="0" cap="none" spc="0" dirty="0">
                          <a:solidFill>
                            <a:schemeClr val="tx1"/>
                          </a:solidFill>
                          <a:effectLst/>
                        </a:rPr>
                        <a:t>6 (10.00)</a:t>
                      </a:r>
                      <a:endParaRPr lang="en-IN" sz="20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11311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3820" marR="76835" algn="ctr">
                        <a:lnSpc>
                          <a:spcPts val="1275"/>
                        </a:lnSpc>
                        <a:spcAft>
                          <a:spcPts val="0"/>
                        </a:spcAft>
                      </a:pPr>
                      <a:endParaRPr lang="en-US" sz="2000" dirty="0">
                        <a:solidFill>
                          <a:schemeClr val="tx1"/>
                        </a:solidFill>
                        <a:effectLst/>
                        <a:latin typeface="+mn-lt"/>
                        <a:ea typeface="Times New Roman" panose="02020603050405020304" pitchFamily="18" charset="0"/>
                        <a:cs typeface="Times New Roman" panose="02020603050405020304" pitchFamily="18" charset="0"/>
                      </a:endParaRPr>
                    </a:p>
                    <a:p>
                      <a:pPr marL="83820" marR="76835" algn="ctr">
                        <a:lnSpc>
                          <a:spcPts val="1275"/>
                        </a:lnSpc>
                        <a:spcAft>
                          <a:spcPts val="0"/>
                        </a:spcAft>
                      </a:pPr>
                      <a:r>
                        <a:rPr lang="en-US" sz="2000" b="0" dirty="0">
                          <a:solidFill>
                            <a:schemeClr val="tx1"/>
                          </a:solidFill>
                          <a:effectLst/>
                          <a:latin typeface="+mn-lt"/>
                          <a:ea typeface="Times New Roman" panose="02020603050405020304" pitchFamily="18" charset="0"/>
                          <a:cs typeface="Times New Roman" panose="02020603050405020304" pitchFamily="18" charset="0"/>
                        </a:rPr>
                        <a:t>75.56</a:t>
                      </a:r>
                      <a:endParaRPr lang="en-IN" sz="20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 algn="ctr">
                        <a:lnSpc>
                          <a:spcPts val="1275"/>
                        </a:lnSpc>
                      </a:pPr>
                      <a:endParaRPr lang="en-US" sz="2000" b="0" dirty="0">
                        <a:solidFill>
                          <a:schemeClr val="tx1"/>
                        </a:solidFill>
                        <a:effectLst/>
                        <a:latin typeface="+mn-lt"/>
                        <a:ea typeface="Times New Roman" panose="02020603050405020304" pitchFamily="18" charset="0"/>
                        <a:cs typeface="Times New Roman" panose="02020603050405020304" pitchFamily="18" charset="0"/>
                      </a:endParaRPr>
                    </a:p>
                    <a:p>
                      <a:pPr marL="11430" algn="ctr">
                        <a:lnSpc>
                          <a:spcPts val="1275"/>
                        </a:lnSpc>
                      </a:pPr>
                      <a:r>
                        <a:rPr lang="en-US" sz="2000" b="0" dirty="0">
                          <a:solidFill>
                            <a:schemeClr val="tx1"/>
                          </a:solidFill>
                          <a:effectLst/>
                          <a:latin typeface="+mn-lt"/>
                          <a:ea typeface="Times New Roman" panose="02020603050405020304" pitchFamily="18" charset="0"/>
                          <a:cs typeface="Times New Roman" panose="02020603050405020304" pitchFamily="18" charset="0"/>
                        </a:rPr>
                        <a:t>V</a:t>
                      </a:r>
                      <a:endParaRPr lang="en-IN" sz="20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2188732"/>
                  </a:ext>
                </a:extLst>
              </a:tr>
            </a:tbl>
          </a:graphicData>
        </a:graphic>
      </p:graphicFrame>
      <p:sp>
        <p:nvSpPr>
          <p:cNvPr id="4" name="TextBox 3">
            <a:extLst>
              <a:ext uri="{FF2B5EF4-FFF2-40B4-BE49-F238E27FC236}">
                <a16:creationId xmlns:a16="http://schemas.microsoft.com/office/drawing/2014/main" id="{9F963262-BAF7-4B02-BCBD-18C1B20FE73A}"/>
              </a:ext>
            </a:extLst>
          </p:cNvPr>
          <p:cNvSpPr txBox="1"/>
          <p:nvPr/>
        </p:nvSpPr>
        <p:spPr>
          <a:xfrm>
            <a:off x="819807" y="559675"/>
            <a:ext cx="10365827"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IN" sz="2400" b="1" spc="-80" dirty="0">
                <a:solidFill>
                  <a:schemeClr val="tx1"/>
                </a:solidFill>
                <a:effectLst/>
                <a:ea typeface="Times New Roman" panose="02020603050405020304" pitchFamily="18" charset="0"/>
              </a:rPr>
              <a:t> </a:t>
            </a:r>
            <a:r>
              <a:rPr lang="en-US" sz="2400" dirty="0">
                <a:solidFill>
                  <a:schemeClr val="tx1"/>
                </a:solidFill>
                <a:effectLst/>
                <a:ea typeface="Times New Roman" panose="02020603050405020304" pitchFamily="18" charset="0"/>
              </a:rPr>
              <a:t>Respondents‟</a:t>
            </a:r>
            <a:r>
              <a:rPr lang="en-US" sz="2400" spc="-75" dirty="0">
                <a:solidFill>
                  <a:schemeClr val="tx1"/>
                </a:solidFill>
                <a:effectLst/>
                <a:ea typeface="Times New Roman" panose="02020603050405020304" pitchFamily="18" charset="0"/>
              </a:rPr>
              <a:t> </a:t>
            </a:r>
            <a:r>
              <a:rPr lang="en-US" sz="2400" dirty="0">
                <a:solidFill>
                  <a:schemeClr val="tx1"/>
                </a:solidFill>
                <a:effectLst/>
                <a:ea typeface="Times New Roman" panose="02020603050405020304" pitchFamily="18" charset="0"/>
              </a:rPr>
              <a:t>perceived</a:t>
            </a:r>
            <a:r>
              <a:rPr lang="en-US" sz="2400" spc="-70" dirty="0">
                <a:solidFill>
                  <a:schemeClr val="tx1"/>
                </a:solidFill>
                <a:effectLst/>
                <a:ea typeface="Times New Roman" panose="02020603050405020304" pitchFamily="18" charset="0"/>
              </a:rPr>
              <a:t> </a:t>
            </a:r>
            <a:r>
              <a:rPr lang="en-US" sz="2400" dirty="0">
                <a:solidFill>
                  <a:schemeClr val="tx1"/>
                </a:solidFill>
                <a:effectLst/>
                <a:ea typeface="Times New Roman" panose="02020603050405020304" pitchFamily="18" charset="0"/>
              </a:rPr>
              <a:t>feedback</a:t>
            </a:r>
            <a:r>
              <a:rPr lang="en-US" sz="2400" spc="-70" dirty="0">
                <a:solidFill>
                  <a:schemeClr val="tx1"/>
                </a:solidFill>
                <a:effectLst/>
                <a:ea typeface="Times New Roman" panose="02020603050405020304" pitchFamily="18" charset="0"/>
              </a:rPr>
              <a:t> </a:t>
            </a:r>
            <a:r>
              <a:rPr lang="en-US" sz="2400" dirty="0">
                <a:solidFill>
                  <a:schemeClr val="tx1"/>
                </a:solidFill>
                <a:effectLst/>
                <a:ea typeface="Times New Roman" panose="02020603050405020304" pitchFamily="18" charset="0"/>
              </a:rPr>
              <a:t>on</a:t>
            </a:r>
            <a:r>
              <a:rPr lang="en-US" sz="2400" spc="-65" dirty="0">
                <a:solidFill>
                  <a:schemeClr val="tx1"/>
                </a:solidFill>
                <a:effectLst/>
                <a:ea typeface="Times New Roman" panose="02020603050405020304" pitchFamily="18" charset="0"/>
              </a:rPr>
              <a:t> </a:t>
            </a:r>
            <a:r>
              <a:rPr lang="en-US" sz="2400" dirty="0">
                <a:solidFill>
                  <a:schemeClr val="tx1"/>
                </a:solidFill>
                <a:effectLst/>
                <a:ea typeface="Times New Roman" panose="02020603050405020304" pitchFamily="18" charset="0"/>
              </a:rPr>
              <a:t>effectiveness</a:t>
            </a:r>
            <a:r>
              <a:rPr lang="en-US" sz="2400" spc="-80" dirty="0">
                <a:solidFill>
                  <a:schemeClr val="tx1"/>
                </a:solidFill>
                <a:effectLst/>
                <a:ea typeface="Times New Roman" panose="02020603050405020304" pitchFamily="18" charset="0"/>
              </a:rPr>
              <a:t> </a:t>
            </a:r>
            <a:r>
              <a:rPr lang="en-US" sz="2400" dirty="0">
                <a:solidFill>
                  <a:schemeClr val="tx1"/>
                </a:solidFill>
                <a:effectLst/>
                <a:ea typeface="Times New Roman" panose="02020603050405020304" pitchFamily="18" charset="0"/>
              </a:rPr>
              <a:t>about</a:t>
            </a:r>
            <a:r>
              <a:rPr lang="en-US" sz="2400" spc="-75" dirty="0">
                <a:solidFill>
                  <a:schemeClr val="tx1"/>
                </a:solidFill>
                <a:effectLst/>
                <a:ea typeface="Times New Roman" panose="02020603050405020304" pitchFamily="18" charset="0"/>
              </a:rPr>
              <a:t> </a:t>
            </a:r>
            <a:r>
              <a:rPr lang="en-US" sz="2400" dirty="0">
                <a:solidFill>
                  <a:schemeClr val="tx1"/>
                </a:solidFill>
                <a:effectLst/>
                <a:ea typeface="Times New Roman" panose="02020603050405020304" pitchFamily="18" charset="0"/>
              </a:rPr>
              <a:t>different</a:t>
            </a:r>
            <a:r>
              <a:rPr lang="en-US" sz="2400" spc="-65" dirty="0">
                <a:solidFill>
                  <a:schemeClr val="tx1"/>
                </a:solidFill>
                <a:effectLst/>
                <a:ea typeface="Times New Roman" panose="02020603050405020304" pitchFamily="18" charset="0"/>
              </a:rPr>
              <a:t> </a:t>
            </a:r>
            <a:r>
              <a:rPr lang="en-US" sz="2400" dirty="0">
                <a:solidFill>
                  <a:schemeClr val="tx1"/>
                </a:solidFill>
                <a:effectLst/>
                <a:ea typeface="Times New Roman" panose="02020603050405020304" pitchFamily="18" charset="0"/>
              </a:rPr>
              <a:t>components</a:t>
            </a:r>
            <a:r>
              <a:rPr lang="en-US" sz="2400" spc="-70" dirty="0">
                <a:solidFill>
                  <a:schemeClr val="tx1"/>
                </a:solidFill>
                <a:effectLst/>
                <a:ea typeface="Times New Roman" panose="02020603050405020304" pitchFamily="18" charset="0"/>
              </a:rPr>
              <a:t> </a:t>
            </a:r>
            <a:r>
              <a:rPr lang="en-US" sz="2400" spc="-110" dirty="0">
                <a:solidFill>
                  <a:schemeClr val="tx1"/>
                </a:solidFill>
                <a:effectLst/>
                <a:ea typeface="Times New Roman" panose="02020603050405020304" pitchFamily="18" charset="0"/>
              </a:rPr>
              <a:t>of </a:t>
            </a:r>
            <a:r>
              <a:rPr lang="en-US" sz="2400" dirty="0">
                <a:solidFill>
                  <a:schemeClr val="tx1"/>
                </a:solidFill>
                <a:effectLst/>
                <a:ea typeface="Times New Roman" panose="02020603050405020304" pitchFamily="18" charset="0"/>
              </a:rPr>
              <a:t> “Brucellosis Advisor App”</a:t>
            </a:r>
            <a:r>
              <a:rPr lang="en-US" sz="2400" spc="-20" dirty="0">
                <a:solidFill>
                  <a:schemeClr val="tx1"/>
                </a:solidFill>
                <a:effectLst/>
                <a:ea typeface="Times New Roman" panose="02020603050405020304" pitchFamily="18" charset="0"/>
              </a:rPr>
              <a:t> </a:t>
            </a:r>
            <a:endParaRPr lang="en-IN" sz="2400" dirty="0">
              <a:solidFill>
                <a:schemeClr val="tx1"/>
              </a:solidFill>
            </a:endParaRPr>
          </a:p>
        </p:txBody>
      </p:sp>
    </p:spTree>
    <p:extLst>
      <p:ext uri="{BB962C8B-B14F-4D97-AF65-F5344CB8AC3E}">
        <p14:creationId xmlns:p14="http://schemas.microsoft.com/office/powerpoint/2010/main" val="29656197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449813-92A2-4A30-8D32-B1B1D2C80003}"/>
              </a:ext>
            </a:extLst>
          </p:cNvPr>
          <p:cNvSpPr>
            <a:spLocks noGrp="1"/>
          </p:cNvSpPr>
          <p:nvPr>
            <p:ph type="ctrTitle"/>
          </p:nvPr>
        </p:nvSpPr>
        <p:spPr>
          <a:xfrm>
            <a:off x="978408" y="2047879"/>
            <a:ext cx="10375392" cy="1381121"/>
          </a:xfrm>
        </p:spPr>
        <p:style>
          <a:lnRef idx="1">
            <a:schemeClr val="accent4"/>
          </a:lnRef>
          <a:fillRef idx="2">
            <a:schemeClr val="accent4"/>
          </a:fillRef>
          <a:effectRef idx="1">
            <a:schemeClr val="accent4"/>
          </a:effectRef>
          <a:fontRef idx="minor">
            <a:schemeClr val="dk1"/>
          </a:fontRef>
        </p:style>
        <p:txBody>
          <a:bodyPr>
            <a:noAutofit/>
          </a:bodyPr>
          <a:lstStyle/>
          <a:p>
            <a:r>
              <a:rPr lang="en-US" sz="3200" dirty="0"/>
              <a:t>Attitude, knowledge and constraints associated with the use of </a:t>
            </a:r>
            <a:r>
              <a:rPr lang="en-US" sz="3200" dirty="0" err="1"/>
              <a:t>mobilephone</a:t>
            </a:r>
            <a:r>
              <a:rPr lang="en-US" sz="3200" dirty="0"/>
              <a:t> applications by farmers in North-West Nigeria.</a:t>
            </a:r>
            <a:endParaRPr lang="en-IN" sz="3200" dirty="0"/>
          </a:p>
        </p:txBody>
      </p:sp>
      <p:sp>
        <p:nvSpPr>
          <p:cNvPr id="2" name="Slide Number Placeholder 1">
            <a:extLst>
              <a:ext uri="{FF2B5EF4-FFF2-40B4-BE49-F238E27FC236}">
                <a16:creationId xmlns:a16="http://schemas.microsoft.com/office/drawing/2014/main" id="{1BBAADD0-E8D6-49AB-A190-CE65CC42A2A7}"/>
              </a:ext>
            </a:extLst>
          </p:cNvPr>
          <p:cNvSpPr>
            <a:spLocks noGrp="1"/>
          </p:cNvSpPr>
          <p:nvPr>
            <p:ph type="sldNum" sz="quarter" idx="12"/>
          </p:nvPr>
        </p:nvSpPr>
        <p:spPr/>
        <p:txBody>
          <a:bodyPr/>
          <a:lstStyle/>
          <a:p>
            <a:fld id="{A0D64592-83DC-4ADC-9522-B2BB24E63AEF}" type="slidenum">
              <a:rPr lang="en-IN" smtClean="0"/>
              <a:t>65</a:t>
            </a:fld>
            <a:endParaRPr lang="en-IN"/>
          </a:p>
        </p:txBody>
      </p:sp>
      <p:sp>
        <p:nvSpPr>
          <p:cNvPr id="4" name="TextBox 3">
            <a:extLst>
              <a:ext uri="{FF2B5EF4-FFF2-40B4-BE49-F238E27FC236}">
                <a16:creationId xmlns:a16="http://schemas.microsoft.com/office/drawing/2014/main" id="{3344F120-5471-4AB1-BB80-15830C6667FE}"/>
              </a:ext>
            </a:extLst>
          </p:cNvPr>
          <p:cNvSpPr txBox="1"/>
          <p:nvPr/>
        </p:nvSpPr>
        <p:spPr>
          <a:xfrm>
            <a:off x="8151962" y="4218567"/>
            <a:ext cx="3037141"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Abdullahi </a:t>
            </a:r>
            <a:r>
              <a:rPr lang="en-US" sz="2400" i="1" dirty="0"/>
              <a:t>et al., </a:t>
            </a:r>
            <a:r>
              <a:rPr lang="en-US" sz="2400" dirty="0"/>
              <a:t>(2021)</a:t>
            </a:r>
            <a:endParaRPr lang="en-IN" sz="2400" dirty="0"/>
          </a:p>
        </p:txBody>
      </p:sp>
      <p:sp>
        <p:nvSpPr>
          <p:cNvPr id="6" name="TextBox 5">
            <a:extLst>
              <a:ext uri="{FF2B5EF4-FFF2-40B4-BE49-F238E27FC236}">
                <a16:creationId xmlns:a16="http://schemas.microsoft.com/office/drawing/2014/main" id="{BC6F08D7-8138-457B-B907-FBD5539318AB}"/>
              </a:ext>
            </a:extLst>
          </p:cNvPr>
          <p:cNvSpPr txBox="1"/>
          <p:nvPr/>
        </p:nvSpPr>
        <p:spPr>
          <a:xfrm>
            <a:off x="4080294" y="851338"/>
            <a:ext cx="2959009"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a:t>Research Study 3</a:t>
            </a:r>
            <a:endParaRPr lang="en-IN" sz="2800" b="1" dirty="0"/>
          </a:p>
        </p:txBody>
      </p:sp>
    </p:spTree>
    <p:extLst>
      <p:ext uri="{BB962C8B-B14F-4D97-AF65-F5344CB8AC3E}">
        <p14:creationId xmlns:p14="http://schemas.microsoft.com/office/powerpoint/2010/main" val="1557350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7B717C-A854-409E-A23E-180E1425A6F7}"/>
              </a:ext>
            </a:extLst>
          </p:cNvPr>
          <p:cNvSpPr>
            <a:spLocks noGrp="1"/>
          </p:cNvSpPr>
          <p:nvPr>
            <p:ph type="sldNum" sz="quarter" idx="12"/>
          </p:nvPr>
        </p:nvSpPr>
        <p:spPr/>
        <p:txBody>
          <a:bodyPr/>
          <a:lstStyle/>
          <a:p>
            <a:fld id="{A0D64592-83DC-4ADC-9522-B2BB24E63AEF}" type="slidenum">
              <a:rPr lang="en-IN" smtClean="0"/>
              <a:t>66</a:t>
            </a:fld>
            <a:endParaRPr lang="en-IN"/>
          </a:p>
        </p:txBody>
      </p:sp>
      <p:sp>
        <p:nvSpPr>
          <p:cNvPr id="6" name="TextBox 5">
            <a:extLst>
              <a:ext uri="{FF2B5EF4-FFF2-40B4-BE49-F238E27FC236}">
                <a16:creationId xmlns:a16="http://schemas.microsoft.com/office/drawing/2014/main" id="{6F6D7F31-D0CD-4A4D-8068-452AF00AED34}"/>
              </a:ext>
            </a:extLst>
          </p:cNvPr>
          <p:cNvSpPr txBox="1"/>
          <p:nvPr/>
        </p:nvSpPr>
        <p:spPr>
          <a:xfrm>
            <a:off x="2898727" y="1859340"/>
            <a:ext cx="6094476"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IN" sz="2400" dirty="0"/>
              <a:t>Table showing the Incidence and Severity of constraints in using of apps by respondents</a:t>
            </a:r>
          </a:p>
          <a:p>
            <a:pPr algn="just"/>
            <a:endParaRPr lang="en-IN" sz="2400" dirty="0"/>
          </a:p>
          <a:p>
            <a:pPr algn="r"/>
            <a:r>
              <a:rPr lang="en-IN" sz="2400" dirty="0"/>
              <a:t> (n = 385)</a:t>
            </a:r>
          </a:p>
        </p:txBody>
      </p:sp>
      <p:graphicFrame>
        <p:nvGraphicFramePr>
          <p:cNvPr id="7" name="Table 6">
            <a:extLst>
              <a:ext uri="{FF2B5EF4-FFF2-40B4-BE49-F238E27FC236}">
                <a16:creationId xmlns:a16="http://schemas.microsoft.com/office/drawing/2014/main" id="{FE0D9787-65E5-441B-9488-493B69EF9FC4}"/>
              </a:ext>
            </a:extLst>
          </p:cNvPr>
          <p:cNvGraphicFramePr>
            <a:graphicFrameLocks noGrp="1"/>
          </p:cNvGraphicFramePr>
          <p:nvPr>
            <p:extLst>
              <p:ext uri="{D42A27DB-BD31-4B8C-83A1-F6EECF244321}">
                <p14:modId xmlns:p14="http://schemas.microsoft.com/office/powerpoint/2010/main" val="2692448660"/>
              </p:ext>
            </p:extLst>
          </p:nvPr>
        </p:nvGraphicFramePr>
        <p:xfrm>
          <a:off x="172107" y="218216"/>
          <a:ext cx="11847786" cy="6421568"/>
        </p:xfrm>
        <a:graphic>
          <a:graphicData uri="http://schemas.openxmlformats.org/drawingml/2006/table">
            <a:tbl>
              <a:tblPr>
                <a:tableStyleId>{5C22544A-7EE6-4342-B048-85BDC9FD1C3A}</a:tableStyleId>
              </a:tblPr>
              <a:tblGrid>
                <a:gridCol w="3256504">
                  <a:extLst>
                    <a:ext uri="{9D8B030D-6E8A-4147-A177-3AD203B41FA5}">
                      <a16:colId xmlns:a16="http://schemas.microsoft.com/office/drawing/2014/main" val="1675846027"/>
                    </a:ext>
                  </a:extLst>
                </a:gridCol>
                <a:gridCol w="1440062">
                  <a:extLst>
                    <a:ext uri="{9D8B030D-6E8A-4147-A177-3AD203B41FA5}">
                      <a16:colId xmlns:a16="http://schemas.microsoft.com/office/drawing/2014/main" val="2353950900"/>
                    </a:ext>
                  </a:extLst>
                </a:gridCol>
                <a:gridCol w="1407335">
                  <a:extLst>
                    <a:ext uri="{9D8B030D-6E8A-4147-A177-3AD203B41FA5}">
                      <a16:colId xmlns:a16="http://schemas.microsoft.com/office/drawing/2014/main" val="3866088574"/>
                    </a:ext>
                  </a:extLst>
                </a:gridCol>
                <a:gridCol w="949132">
                  <a:extLst>
                    <a:ext uri="{9D8B030D-6E8A-4147-A177-3AD203B41FA5}">
                      <a16:colId xmlns:a16="http://schemas.microsoft.com/office/drawing/2014/main" val="4095951768"/>
                    </a:ext>
                  </a:extLst>
                </a:gridCol>
                <a:gridCol w="949132">
                  <a:extLst>
                    <a:ext uri="{9D8B030D-6E8A-4147-A177-3AD203B41FA5}">
                      <a16:colId xmlns:a16="http://schemas.microsoft.com/office/drawing/2014/main" val="126285922"/>
                    </a:ext>
                  </a:extLst>
                </a:gridCol>
                <a:gridCol w="949132">
                  <a:extLst>
                    <a:ext uri="{9D8B030D-6E8A-4147-A177-3AD203B41FA5}">
                      <a16:colId xmlns:a16="http://schemas.microsoft.com/office/drawing/2014/main" val="3960742826"/>
                    </a:ext>
                  </a:extLst>
                </a:gridCol>
                <a:gridCol w="949132">
                  <a:extLst>
                    <a:ext uri="{9D8B030D-6E8A-4147-A177-3AD203B41FA5}">
                      <a16:colId xmlns:a16="http://schemas.microsoft.com/office/drawing/2014/main" val="3988645793"/>
                    </a:ext>
                  </a:extLst>
                </a:gridCol>
                <a:gridCol w="949132">
                  <a:extLst>
                    <a:ext uri="{9D8B030D-6E8A-4147-A177-3AD203B41FA5}">
                      <a16:colId xmlns:a16="http://schemas.microsoft.com/office/drawing/2014/main" val="2794935679"/>
                    </a:ext>
                  </a:extLst>
                </a:gridCol>
                <a:gridCol w="998225">
                  <a:extLst>
                    <a:ext uri="{9D8B030D-6E8A-4147-A177-3AD203B41FA5}">
                      <a16:colId xmlns:a16="http://schemas.microsoft.com/office/drawing/2014/main" val="176605582"/>
                    </a:ext>
                  </a:extLst>
                </a:gridCol>
              </a:tblGrid>
              <a:tr h="200674">
                <a:tc>
                  <a:txBody>
                    <a:bodyPr/>
                    <a:lstStyle/>
                    <a:p>
                      <a:pPr algn="l" fontAlgn="b"/>
                      <a:r>
                        <a:rPr lang="en-IN" sz="1200" u="none" strike="noStrike">
                          <a:effectLst/>
                        </a:rPr>
                        <a:t>Constraints</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Frequency (%) Yes</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Frequency (%) No</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Very severe</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Severe</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Undecided</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severe</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Mean (SD)</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Remark</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3843400436"/>
                  </a:ext>
                </a:extLst>
              </a:tr>
              <a:tr h="200674">
                <a:tc>
                  <a:txBody>
                    <a:bodyPr/>
                    <a:lstStyle/>
                    <a:p>
                      <a:pPr algn="l" fontAlgn="b"/>
                      <a:r>
                        <a:rPr lang="en-IN" sz="1200" u="none" strike="noStrike">
                          <a:effectLst/>
                        </a:rPr>
                        <a:t>Poor network</a:t>
                      </a:r>
                      <a:endParaRPr lang="en-IN" sz="1200" b="0" i="0" u="none" strike="noStrike">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a:effectLst/>
                        </a:rPr>
                        <a:t>298 (77.4)</a:t>
                      </a:r>
                      <a:endParaRPr lang="en-IN" sz="1200" b="0" i="0" u="none" strike="noStrike">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a:effectLst/>
                        </a:rPr>
                        <a:t>87 (22.4)</a:t>
                      </a:r>
                      <a:endParaRPr lang="en-IN" sz="1200" b="0" i="0" u="none" strike="noStrike">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a:effectLst/>
                        </a:rPr>
                        <a:t>61 (15.8)</a:t>
                      </a:r>
                      <a:endParaRPr lang="en-IN" sz="1200" b="0" i="0" u="none" strike="noStrike">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a:effectLst/>
                        </a:rPr>
                        <a:t>196 (50.9</a:t>
                      </a:r>
                      <a:endParaRPr lang="en-IN" sz="1200" b="0" i="0" u="none" strike="noStrike">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a:effectLst/>
                        </a:rPr>
                        <a:t>87 (22.6)</a:t>
                      </a:r>
                      <a:endParaRPr lang="en-IN" sz="1200" b="0" i="0" u="none" strike="noStrike">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a:effectLst/>
                        </a:rPr>
                        <a:t>41 (10.7)</a:t>
                      </a:r>
                      <a:endParaRPr lang="en-IN" sz="1200" b="0" i="0" u="none" strike="noStrike">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a:effectLst/>
                        </a:rPr>
                        <a:t>1.6 (1.00)</a:t>
                      </a:r>
                      <a:endParaRPr lang="en-IN" sz="1200" b="0" i="0" u="none" strike="noStrike">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dirty="0">
                          <a:effectLst/>
                        </a:rPr>
                        <a:t>Very serious</a:t>
                      </a:r>
                      <a:endParaRPr lang="en-IN" sz="1200" b="0" i="0" u="none" strike="noStrike" dirty="0">
                        <a:solidFill>
                          <a:srgbClr val="000000"/>
                        </a:solidFill>
                        <a:effectLst/>
                        <a:latin typeface="Calibri" panose="020F0502020204030204" pitchFamily="34" charset="0"/>
                      </a:endParaRPr>
                    </a:p>
                  </a:txBody>
                  <a:tcPr marL="4547" marR="4547" marT="4547" marB="0" anchor="b">
                    <a:solidFill>
                      <a:srgbClr val="FFFF00"/>
                    </a:solidFill>
                  </a:tcPr>
                </a:tc>
                <a:extLst>
                  <a:ext uri="{0D108BD9-81ED-4DB2-BD59-A6C34878D82A}">
                    <a16:rowId xmlns:a16="http://schemas.microsoft.com/office/drawing/2014/main" val="1165963250"/>
                  </a:ext>
                </a:extLst>
              </a:tr>
              <a:tr h="200674">
                <a:tc>
                  <a:txBody>
                    <a:bodyPr/>
                    <a:lstStyle/>
                    <a:p>
                      <a:pPr algn="l" fontAlgn="b"/>
                      <a:r>
                        <a:rPr lang="en-IN" sz="1200" u="none" strike="noStrike" dirty="0">
                          <a:effectLst/>
                        </a:rPr>
                        <a:t>Poor power supply</a:t>
                      </a:r>
                      <a:endParaRPr lang="en-IN" sz="1200" b="0" i="0" u="none" strike="noStrike" dirty="0">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dirty="0">
                          <a:effectLst/>
                        </a:rPr>
                        <a:t>226 (69.1)</a:t>
                      </a:r>
                      <a:endParaRPr lang="en-IN" sz="1200" b="0" i="0" u="none" strike="noStrike" dirty="0">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dirty="0">
                          <a:effectLst/>
                        </a:rPr>
                        <a:t>159 (30.1)</a:t>
                      </a:r>
                      <a:endParaRPr lang="en-IN" sz="1200" b="0" i="0" u="none" strike="noStrike" dirty="0">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dirty="0">
                          <a:effectLst/>
                        </a:rPr>
                        <a:t>115 (29.9)</a:t>
                      </a:r>
                      <a:endParaRPr lang="en-IN" sz="1200" b="0" i="0" u="none" strike="noStrike" dirty="0">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dirty="0">
                          <a:effectLst/>
                        </a:rPr>
                        <a:t>103 (26.8)</a:t>
                      </a:r>
                      <a:endParaRPr lang="en-IN" sz="1200" b="0" i="0" u="none" strike="noStrike" dirty="0">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dirty="0">
                          <a:effectLst/>
                        </a:rPr>
                        <a:t>159 (41.3)</a:t>
                      </a:r>
                      <a:endParaRPr lang="en-IN" sz="1200" b="0" i="0" u="none" strike="noStrike" dirty="0">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dirty="0">
                          <a:effectLst/>
                        </a:rPr>
                        <a:t>3 (0.8)</a:t>
                      </a:r>
                      <a:endParaRPr lang="en-IN" sz="1200" b="0" i="0" u="none" strike="noStrike" dirty="0">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dirty="0">
                          <a:effectLst/>
                        </a:rPr>
                        <a:t>1.7 (1.20)</a:t>
                      </a:r>
                      <a:endParaRPr lang="en-IN" sz="1200" b="0" i="0" u="none" strike="noStrike" dirty="0">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dirty="0">
                          <a:effectLst/>
                        </a:rPr>
                        <a:t>Very serious</a:t>
                      </a:r>
                      <a:endParaRPr lang="en-IN" sz="1200" b="0" i="0" u="none" strike="noStrike" dirty="0">
                        <a:solidFill>
                          <a:srgbClr val="000000"/>
                        </a:solidFill>
                        <a:effectLst/>
                        <a:latin typeface="Calibri" panose="020F0502020204030204" pitchFamily="34" charset="0"/>
                      </a:endParaRPr>
                    </a:p>
                  </a:txBody>
                  <a:tcPr marL="4547" marR="4547" marT="4547" marB="0" anchor="b">
                    <a:solidFill>
                      <a:srgbClr val="FFFF00"/>
                    </a:solidFill>
                  </a:tcPr>
                </a:tc>
                <a:extLst>
                  <a:ext uri="{0D108BD9-81ED-4DB2-BD59-A6C34878D82A}">
                    <a16:rowId xmlns:a16="http://schemas.microsoft.com/office/drawing/2014/main" val="3026865636"/>
                  </a:ext>
                </a:extLst>
              </a:tr>
              <a:tr h="200674">
                <a:tc>
                  <a:txBody>
                    <a:bodyPr/>
                    <a:lstStyle/>
                    <a:p>
                      <a:pPr algn="l" fontAlgn="b"/>
                      <a:r>
                        <a:rPr lang="en-IN" sz="1200" u="none" strike="noStrike">
                          <a:effectLst/>
                        </a:rPr>
                        <a:t>No power supply</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21 (5.5)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364 (94.5)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6 (1.6)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11 (2.9)</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364 (94.6)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4 (1)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0.2 (0.63)</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1329241548"/>
                  </a:ext>
                </a:extLst>
              </a:tr>
              <a:tr h="200674">
                <a:tc>
                  <a:txBody>
                    <a:bodyPr/>
                    <a:lstStyle/>
                    <a:p>
                      <a:pPr algn="l" fontAlgn="b"/>
                      <a:r>
                        <a:rPr lang="en-US" sz="1200" u="none" strike="noStrike">
                          <a:effectLst/>
                        </a:rPr>
                        <a:t>High cost of charging battery</a:t>
                      </a:r>
                      <a:endParaRPr lang="en-US"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132 (34.3)</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253 (65.7)</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23 (6)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51 (13.3)</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253 (65.7)</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58 (15.1)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0.5 (0.94)</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3413307023"/>
                  </a:ext>
                </a:extLst>
              </a:tr>
              <a:tr h="200674">
                <a:tc>
                  <a:txBody>
                    <a:bodyPr/>
                    <a:lstStyle/>
                    <a:p>
                      <a:pPr algn="l" fontAlgn="b"/>
                      <a:r>
                        <a:rPr lang="en-IN" sz="1200" u="none" strike="noStrike">
                          <a:effectLst/>
                        </a:rPr>
                        <a:t>Apps are too complex</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237 (61.6)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148 (38.4)</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38 (9.9)</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175 (45.5)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148 (38.4)</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0 (0)</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1.3 (1.08)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542584361"/>
                  </a:ext>
                </a:extLst>
              </a:tr>
              <a:tr h="200674">
                <a:tc>
                  <a:txBody>
                    <a:bodyPr/>
                    <a:lstStyle/>
                    <a:p>
                      <a:pPr algn="l" fontAlgn="b"/>
                      <a:r>
                        <a:rPr lang="en-IN" sz="1200" u="none" strike="noStrike">
                          <a:effectLst/>
                        </a:rPr>
                        <a:t>Inability to operate apps</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216 (56.1)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169 (43.9)</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21 (5.5)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195 (50.7)</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169 (43.9)</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24 (6.2)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1.2 (1.06)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2294851754"/>
                  </a:ext>
                </a:extLst>
              </a:tr>
              <a:tr h="200674">
                <a:tc>
                  <a:txBody>
                    <a:bodyPr/>
                    <a:lstStyle/>
                    <a:p>
                      <a:pPr algn="l" fontAlgn="b"/>
                      <a:r>
                        <a:rPr lang="en-IN" sz="1200" u="none" strike="noStrike">
                          <a:effectLst/>
                        </a:rPr>
                        <a:t>No access to apps</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126 (32.7)</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259 (67.3)</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15 (3.9)</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90 (23.4)</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259 (67.3)</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21 (5.5)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0.7 (0.97)</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2298615622"/>
                  </a:ext>
                </a:extLst>
              </a:tr>
              <a:tr h="200674">
                <a:tc>
                  <a:txBody>
                    <a:bodyPr/>
                    <a:lstStyle/>
                    <a:p>
                      <a:pPr algn="l" fontAlgn="b"/>
                      <a:r>
                        <a:rPr lang="en-US" sz="1200" u="none" strike="noStrike">
                          <a:effectLst/>
                        </a:rPr>
                        <a:t>Lack of access to credit</a:t>
                      </a:r>
                      <a:endParaRPr lang="en-US"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230 (60)</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155 (40)</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56 (14.6)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155 (40.3)</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155 (40.3)</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19 (4.9)</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1.3 (1.14)</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3087690824"/>
                  </a:ext>
                </a:extLst>
              </a:tr>
              <a:tr h="200674">
                <a:tc>
                  <a:txBody>
                    <a:bodyPr/>
                    <a:lstStyle/>
                    <a:p>
                      <a:pPr algn="l" fontAlgn="b"/>
                      <a:r>
                        <a:rPr lang="en-US" sz="1200" u="none" strike="noStrike">
                          <a:effectLst/>
                        </a:rPr>
                        <a:t>Lack of access to education</a:t>
                      </a:r>
                      <a:endParaRPr lang="en-US"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249 (65)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136 (35)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52 (13.5)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180 (46.8)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136 (35.3)</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17 (4.4)</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1.4 (1.11)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1162108244"/>
                  </a:ext>
                </a:extLst>
              </a:tr>
              <a:tr h="200674">
                <a:tc>
                  <a:txBody>
                    <a:bodyPr/>
                    <a:lstStyle/>
                    <a:p>
                      <a:pPr algn="l" fontAlgn="b"/>
                      <a:r>
                        <a:rPr lang="en-US" sz="1200" u="none" strike="noStrike">
                          <a:effectLst/>
                        </a:rPr>
                        <a:t>Lack of access to extension</a:t>
                      </a:r>
                      <a:endParaRPr lang="en-US"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194 (50.4)</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191 (49.6)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60 (15.6)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127 (33)</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191 (49.6)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7 (1.8)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1.2 (1.19)</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2549185579"/>
                  </a:ext>
                </a:extLst>
              </a:tr>
              <a:tr h="200674">
                <a:tc>
                  <a:txBody>
                    <a:bodyPr/>
                    <a:lstStyle/>
                    <a:p>
                      <a:pPr algn="l" fontAlgn="b"/>
                      <a:r>
                        <a:rPr lang="en-US" sz="1200" u="none" strike="noStrike">
                          <a:effectLst/>
                        </a:rPr>
                        <a:t>Lack of access to network</a:t>
                      </a:r>
                      <a:endParaRPr lang="en-US"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40 (10.4)</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345 (89.6)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 (0.3)</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16 (4.2)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345 (89.6)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23 (6)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0.1 (0.43)</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3183264216"/>
                  </a:ext>
                </a:extLst>
              </a:tr>
              <a:tr h="200674">
                <a:tc>
                  <a:txBody>
                    <a:bodyPr/>
                    <a:lstStyle/>
                    <a:p>
                      <a:pPr algn="l" fontAlgn="b"/>
                      <a:r>
                        <a:rPr lang="en-US" sz="1200" u="none" strike="noStrike">
                          <a:effectLst/>
                        </a:rPr>
                        <a:t>Lack of access to functional apps</a:t>
                      </a:r>
                      <a:endParaRPr lang="en-US"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190 (49.4)</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195 (50.6)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dirty="0">
                          <a:effectLst/>
                        </a:rPr>
                        <a:t>34 (8.8)</a:t>
                      </a:r>
                      <a:endParaRPr lang="en-IN" sz="1200" b="0" i="0" u="none" strike="noStrike" dirty="0">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81 (21)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195 (50.7)</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75 (19.5)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0.7 (1.07)</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1718245229"/>
                  </a:ext>
                </a:extLst>
              </a:tr>
              <a:tr h="200674">
                <a:tc>
                  <a:txBody>
                    <a:bodyPr/>
                    <a:lstStyle/>
                    <a:p>
                      <a:pPr algn="l" fontAlgn="b"/>
                      <a:r>
                        <a:rPr lang="en-US" sz="1200" u="none" strike="noStrike">
                          <a:effectLst/>
                        </a:rPr>
                        <a:t>Lack of time to practice app use</a:t>
                      </a:r>
                      <a:endParaRPr lang="en-US"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171 (44.4)</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214 (55.6)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45 (11.7)</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107 (27.8)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214 (55.6)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19 (4.9)</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0.9 (1.13)</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3283202673"/>
                  </a:ext>
                </a:extLst>
              </a:tr>
              <a:tr h="200674">
                <a:tc>
                  <a:txBody>
                    <a:bodyPr/>
                    <a:lstStyle/>
                    <a:p>
                      <a:pPr algn="l" fontAlgn="b"/>
                      <a:r>
                        <a:rPr lang="en-IN" sz="1200" u="none" strike="noStrike" dirty="0">
                          <a:effectLst/>
                        </a:rPr>
                        <a:t>Lack of technical knowhow</a:t>
                      </a:r>
                      <a:endParaRPr lang="en-IN" sz="1200" b="0" i="0" u="none" strike="noStrike" dirty="0">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280 (73)</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105 (27)</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56 (14.6)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205 (53.2)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105 (27.3)</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19 (4.9)</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1.6 (1.04)</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2998889763"/>
                  </a:ext>
                </a:extLst>
              </a:tr>
              <a:tr h="200674">
                <a:tc>
                  <a:txBody>
                    <a:bodyPr/>
                    <a:lstStyle/>
                    <a:p>
                      <a:pPr algn="l" fontAlgn="b"/>
                      <a:r>
                        <a:rPr lang="en-US" sz="1200" u="none" strike="noStrike">
                          <a:effectLst/>
                        </a:rPr>
                        <a:t>Lack of information from radio</a:t>
                      </a:r>
                      <a:endParaRPr lang="en-US"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174 (45)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211 (55)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23 (6)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72 (18.7)</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211 (54.8)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79 (20.5)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0.6 (0.98)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4067159337"/>
                  </a:ext>
                </a:extLst>
              </a:tr>
              <a:tr h="200674">
                <a:tc>
                  <a:txBody>
                    <a:bodyPr/>
                    <a:lstStyle/>
                    <a:p>
                      <a:pPr algn="l" fontAlgn="b"/>
                      <a:r>
                        <a:rPr lang="en-US" sz="1200" u="none" strike="noStrike">
                          <a:effectLst/>
                        </a:rPr>
                        <a:t>Lack of awareness of apps</a:t>
                      </a:r>
                      <a:endParaRPr lang="en-US" sz="1200" b="0" i="0" u="none" strike="noStrike">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a:effectLst/>
                        </a:rPr>
                        <a:t>299 (77.7)</a:t>
                      </a:r>
                      <a:endParaRPr lang="en-IN" sz="1200" b="0" i="0" u="none" strike="noStrike">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a:effectLst/>
                        </a:rPr>
                        <a:t>86 (22.3)</a:t>
                      </a:r>
                      <a:endParaRPr lang="en-IN" sz="1200" b="0" i="0" u="none" strike="noStrike">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a:effectLst/>
                        </a:rPr>
                        <a:t>42 (10.9)</a:t>
                      </a:r>
                      <a:endParaRPr lang="en-IN" sz="1200" b="0" i="0" u="none" strike="noStrike">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a:effectLst/>
                        </a:rPr>
                        <a:t>228 (59.2)</a:t>
                      </a:r>
                      <a:endParaRPr lang="en-IN" sz="1200" b="0" i="0" u="none" strike="noStrike">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a:effectLst/>
                        </a:rPr>
                        <a:t>86 (22.3)</a:t>
                      </a:r>
                      <a:endParaRPr lang="en-IN" sz="1200" b="0" i="0" u="none" strike="noStrike">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a:effectLst/>
                        </a:rPr>
                        <a:t>29 (7.5)</a:t>
                      </a:r>
                      <a:endParaRPr lang="en-IN" sz="1200" b="0" i="0" u="none" strike="noStrike">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a:effectLst/>
                        </a:rPr>
                        <a:t>1.6 (0.95)</a:t>
                      </a:r>
                      <a:endParaRPr lang="en-IN" sz="1200" b="0" i="0" u="none" strike="noStrike">
                        <a:solidFill>
                          <a:srgbClr val="000000"/>
                        </a:solidFill>
                        <a:effectLst/>
                        <a:latin typeface="Calibri" panose="020F0502020204030204" pitchFamily="34" charset="0"/>
                      </a:endParaRPr>
                    </a:p>
                  </a:txBody>
                  <a:tcPr marL="4547" marR="4547" marT="4547" marB="0" anchor="b">
                    <a:solidFill>
                      <a:srgbClr val="FFFF00"/>
                    </a:solidFill>
                  </a:tcPr>
                </a:tc>
                <a:tc>
                  <a:txBody>
                    <a:bodyPr/>
                    <a:lstStyle/>
                    <a:p>
                      <a:pPr algn="l" fontAlgn="b"/>
                      <a:r>
                        <a:rPr lang="en-IN" sz="1200" u="none" strike="noStrike" dirty="0">
                          <a:effectLst/>
                        </a:rPr>
                        <a:t>Very serious</a:t>
                      </a:r>
                      <a:endParaRPr lang="en-IN" sz="1200" b="0" i="0" u="none" strike="noStrike" dirty="0">
                        <a:solidFill>
                          <a:srgbClr val="000000"/>
                        </a:solidFill>
                        <a:effectLst/>
                        <a:latin typeface="Calibri" panose="020F0502020204030204" pitchFamily="34" charset="0"/>
                      </a:endParaRPr>
                    </a:p>
                  </a:txBody>
                  <a:tcPr marL="4547" marR="4547" marT="4547" marB="0" anchor="b">
                    <a:solidFill>
                      <a:srgbClr val="FFFF00"/>
                    </a:solidFill>
                  </a:tcPr>
                </a:tc>
                <a:extLst>
                  <a:ext uri="{0D108BD9-81ED-4DB2-BD59-A6C34878D82A}">
                    <a16:rowId xmlns:a16="http://schemas.microsoft.com/office/drawing/2014/main" val="354198453"/>
                  </a:ext>
                </a:extLst>
              </a:tr>
              <a:tr h="200674">
                <a:tc>
                  <a:txBody>
                    <a:bodyPr/>
                    <a:lstStyle/>
                    <a:p>
                      <a:pPr algn="l" fontAlgn="b"/>
                      <a:r>
                        <a:rPr lang="en-US" sz="1200" u="none" strike="noStrike">
                          <a:effectLst/>
                        </a:rPr>
                        <a:t>Cost of training is high</a:t>
                      </a:r>
                      <a:endParaRPr lang="en-US"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169 (43.9)</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216 (56.1)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25 (6.5)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53 (13.8)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216 (56.1)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91 (23.6)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0.7 (0.88)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dirty="0">
                          <a:effectLst/>
                        </a:rPr>
                        <a:t>Not serious</a:t>
                      </a:r>
                      <a:endParaRPr lang="en-IN" sz="1200" b="0" i="0" u="none" strike="noStrike" dirty="0">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4099704726"/>
                  </a:ext>
                </a:extLst>
              </a:tr>
              <a:tr h="200674">
                <a:tc>
                  <a:txBody>
                    <a:bodyPr/>
                    <a:lstStyle/>
                    <a:p>
                      <a:pPr algn="l" fontAlgn="b"/>
                      <a:r>
                        <a:rPr lang="en-IN" sz="1200" u="none" strike="noStrike" dirty="0">
                          <a:effectLst/>
                        </a:rPr>
                        <a:t>Lack of social interaction</a:t>
                      </a:r>
                      <a:endParaRPr lang="en-IN" sz="1200" b="0" i="0" u="none" strike="noStrike" dirty="0">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215 (55.8)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170 (44.2)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29 (7.5)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102 (26.5)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170 (44.2)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84 (21.8)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1.2 (1.09)</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dirty="0">
                          <a:effectLst/>
                        </a:rPr>
                        <a:t>Not serious</a:t>
                      </a:r>
                      <a:endParaRPr lang="en-IN" sz="1200" b="0" i="0" u="none" strike="noStrike" dirty="0">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2556581661"/>
                  </a:ext>
                </a:extLst>
              </a:tr>
              <a:tr h="200674">
                <a:tc>
                  <a:txBody>
                    <a:bodyPr/>
                    <a:lstStyle/>
                    <a:p>
                      <a:pPr algn="l" fontAlgn="b"/>
                      <a:r>
                        <a:rPr lang="en-US" sz="1200" u="none" strike="noStrike">
                          <a:effectLst/>
                        </a:rPr>
                        <a:t>Lack of willingness to learn</a:t>
                      </a:r>
                      <a:endParaRPr lang="en-US"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170 (44)</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215 (56)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21 (5.5)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100 (26)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215 (55.8)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49 (12.7)</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0.8 (1.02)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dirty="0">
                          <a:effectLst/>
                        </a:rPr>
                        <a:t>Not serious</a:t>
                      </a:r>
                      <a:endParaRPr lang="en-IN" sz="1200" b="0" i="0" u="none" strike="noStrike" dirty="0">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967604034"/>
                  </a:ext>
                </a:extLst>
              </a:tr>
              <a:tr h="200674">
                <a:tc>
                  <a:txBody>
                    <a:bodyPr/>
                    <a:lstStyle/>
                    <a:p>
                      <a:pPr algn="l" fontAlgn="b"/>
                      <a:r>
                        <a:rPr lang="en-US" sz="1200" u="none" strike="noStrike">
                          <a:effectLst/>
                        </a:rPr>
                        <a:t>Lack of demonstration of app use</a:t>
                      </a:r>
                      <a:endParaRPr lang="en-US"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244 (63.4)</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141 (36.6)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44 (11.4)</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178 (46.2)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141 (36.6)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22 (5.7)</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1.3 (1.09)</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3477249601"/>
                  </a:ext>
                </a:extLst>
              </a:tr>
              <a:tr h="200674">
                <a:tc>
                  <a:txBody>
                    <a:bodyPr/>
                    <a:lstStyle/>
                    <a:p>
                      <a:pPr algn="l" fontAlgn="b"/>
                      <a:r>
                        <a:rPr lang="en-US" sz="1200" u="none" strike="noStrike">
                          <a:effectLst/>
                        </a:rPr>
                        <a:t>Lack of app update technology</a:t>
                      </a:r>
                      <a:endParaRPr lang="en-US"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111 (28.8)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274 (71.2)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13 (3.4)</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53 (13.8)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274 (71.2)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45 (11.7)</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0.5 (0.81)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1820903076"/>
                  </a:ext>
                </a:extLst>
              </a:tr>
              <a:tr h="200674">
                <a:tc>
                  <a:txBody>
                    <a:bodyPr/>
                    <a:lstStyle/>
                    <a:p>
                      <a:pPr algn="l" fontAlgn="b"/>
                      <a:r>
                        <a:rPr lang="en-IN" sz="1200" u="none" strike="noStrike">
                          <a:effectLst/>
                        </a:rPr>
                        <a:t>Lack of encouragement</a:t>
                      </a:r>
                      <a:endParaRPr lang="en-IN" sz="1200" b="0" i="0" u="none" strike="noStrike">
                        <a:solidFill>
                          <a:srgbClr val="000000"/>
                        </a:solidFill>
                        <a:effectLst/>
                        <a:latin typeface="Calibri" panose="020F0502020204030204" pitchFamily="34" charset="0"/>
                      </a:endParaRPr>
                    </a:p>
                  </a:txBody>
                  <a:tcPr marL="4547" marR="4547" marT="4547" marB="0" anchor="b">
                    <a:solidFill>
                      <a:schemeClr val="accent2">
                        <a:lumMod val="60000"/>
                        <a:lumOff val="40000"/>
                      </a:schemeClr>
                    </a:solidFill>
                  </a:tcPr>
                </a:tc>
                <a:tc>
                  <a:txBody>
                    <a:bodyPr/>
                    <a:lstStyle/>
                    <a:p>
                      <a:pPr algn="l" fontAlgn="b"/>
                      <a:r>
                        <a:rPr lang="en-IN" sz="1200" u="none" strike="noStrike">
                          <a:effectLst/>
                        </a:rPr>
                        <a:t>300 (77.9)</a:t>
                      </a:r>
                      <a:endParaRPr lang="en-IN" sz="1200" b="0" i="0" u="none" strike="noStrike">
                        <a:solidFill>
                          <a:srgbClr val="000000"/>
                        </a:solidFill>
                        <a:effectLst/>
                        <a:latin typeface="Calibri" panose="020F0502020204030204" pitchFamily="34" charset="0"/>
                      </a:endParaRPr>
                    </a:p>
                  </a:txBody>
                  <a:tcPr marL="4547" marR="4547" marT="4547" marB="0" anchor="b">
                    <a:solidFill>
                      <a:schemeClr val="accent2">
                        <a:lumMod val="60000"/>
                        <a:lumOff val="40000"/>
                      </a:schemeClr>
                    </a:solidFill>
                  </a:tcPr>
                </a:tc>
                <a:tc>
                  <a:txBody>
                    <a:bodyPr/>
                    <a:lstStyle/>
                    <a:p>
                      <a:pPr algn="l" fontAlgn="b"/>
                      <a:r>
                        <a:rPr lang="en-IN" sz="1200" u="none" strike="noStrike">
                          <a:effectLst/>
                        </a:rPr>
                        <a:t>85 (22.1)</a:t>
                      </a:r>
                      <a:endParaRPr lang="en-IN" sz="1200" b="0" i="0" u="none" strike="noStrike">
                        <a:solidFill>
                          <a:srgbClr val="000000"/>
                        </a:solidFill>
                        <a:effectLst/>
                        <a:latin typeface="Calibri" panose="020F0502020204030204" pitchFamily="34" charset="0"/>
                      </a:endParaRPr>
                    </a:p>
                  </a:txBody>
                  <a:tcPr marL="4547" marR="4547" marT="4547" marB="0" anchor="b">
                    <a:solidFill>
                      <a:schemeClr val="accent2">
                        <a:lumMod val="60000"/>
                        <a:lumOff val="40000"/>
                      </a:schemeClr>
                    </a:solidFill>
                  </a:tcPr>
                </a:tc>
                <a:tc>
                  <a:txBody>
                    <a:bodyPr/>
                    <a:lstStyle/>
                    <a:p>
                      <a:pPr algn="l" fontAlgn="b"/>
                      <a:r>
                        <a:rPr lang="en-IN" sz="1200" u="none" strike="noStrike">
                          <a:effectLst/>
                        </a:rPr>
                        <a:t>0 (0)</a:t>
                      </a:r>
                      <a:endParaRPr lang="en-IN" sz="1200" b="0" i="0" u="none" strike="noStrike">
                        <a:solidFill>
                          <a:srgbClr val="000000"/>
                        </a:solidFill>
                        <a:effectLst/>
                        <a:latin typeface="Calibri" panose="020F0502020204030204" pitchFamily="34" charset="0"/>
                      </a:endParaRPr>
                    </a:p>
                  </a:txBody>
                  <a:tcPr marL="4547" marR="4547" marT="4547" marB="0" anchor="b">
                    <a:solidFill>
                      <a:schemeClr val="accent2">
                        <a:lumMod val="60000"/>
                        <a:lumOff val="40000"/>
                      </a:schemeClr>
                    </a:solidFill>
                  </a:tcPr>
                </a:tc>
                <a:tc>
                  <a:txBody>
                    <a:bodyPr/>
                    <a:lstStyle/>
                    <a:p>
                      <a:pPr algn="l" fontAlgn="b"/>
                      <a:r>
                        <a:rPr lang="en-IN" sz="1200" u="none" strike="noStrike">
                          <a:effectLst/>
                        </a:rPr>
                        <a:t>275 (71.4)</a:t>
                      </a:r>
                      <a:endParaRPr lang="en-IN" sz="1200" b="0" i="0" u="none" strike="noStrike">
                        <a:solidFill>
                          <a:srgbClr val="000000"/>
                        </a:solidFill>
                        <a:effectLst/>
                        <a:latin typeface="Calibri" panose="020F0502020204030204" pitchFamily="34" charset="0"/>
                      </a:endParaRPr>
                    </a:p>
                  </a:txBody>
                  <a:tcPr marL="4547" marR="4547" marT="4547" marB="0" anchor="b">
                    <a:solidFill>
                      <a:schemeClr val="accent2">
                        <a:lumMod val="60000"/>
                        <a:lumOff val="40000"/>
                      </a:schemeClr>
                    </a:solidFill>
                  </a:tcPr>
                </a:tc>
                <a:tc>
                  <a:txBody>
                    <a:bodyPr/>
                    <a:lstStyle/>
                    <a:p>
                      <a:pPr algn="l" fontAlgn="b"/>
                      <a:r>
                        <a:rPr lang="en-IN" sz="1200" u="none" strike="noStrike">
                          <a:effectLst/>
                        </a:rPr>
                        <a:t>85 (22.1)</a:t>
                      </a:r>
                      <a:endParaRPr lang="en-IN" sz="1200" b="0" i="0" u="none" strike="noStrike">
                        <a:solidFill>
                          <a:srgbClr val="000000"/>
                        </a:solidFill>
                        <a:effectLst/>
                        <a:latin typeface="Calibri" panose="020F0502020204030204" pitchFamily="34" charset="0"/>
                      </a:endParaRPr>
                    </a:p>
                  </a:txBody>
                  <a:tcPr marL="4547" marR="4547" marT="4547" marB="0" anchor="b">
                    <a:solidFill>
                      <a:schemeClr val="accent2">
                        <a:lumMod val="60000"/>
                        <a:lumOff val="40000"/>
                      </a:schemeClr>
                    </a:solidFill>
                  </a:tcPr>
                </a:tc>
                <a:tc>
                  <a:txBody>
                    <a:bodyPr/>
                    <a:lstStyle/>
                    <a:p>
                      <a:pPr algn="l" fontAlgn="b"/>
                      <a:r>
                        <a:rPr lang="en-IN" sz="1200" u="none" strike="noStrike">
                          <a:effectLst/>
                        </a:rPr>
                        <a:t>25 (6.5)</a:t>
                      </a:r>
                      <a:endParaRPr lang="en-IN" sz="1200" b="0" i="0" u="none" strike="noStrike">
                        <a:solidFill>
                          <a:srgbClr val="000000"/>
                        </a:solidFill>
                        <a:effectLst/>
                        <a:latin typeface="Calibri" panose="020F0502020204030204" pitchFamily="34" charset="0"/>
                      </a:endParaRPr>
                    </a:p>
                  </a:txBody>
                  <a:tcPr marL="4547" marR="4547" marT="4547" marB="0" anchor="b">
                    <a:solidFill>
                      <a:schemeClr val="accent2">
                        <a:lumMod val="60000"/>
                        <a:lumOff val="40000"/>
                      </a:schemeClr>
                    </a:solidFill>
                  </a:tcPr>
                </a:tc>
                <a:tc>
                  <a:txBody>
                    <a:bodyPr/>
                    <a:lstStyle/>
                    <a:p>
                      <a:pPr algn="l" fontAlgn="b"/>
                      <a:r>
                        <a:rPr lang="en-IN" sz="1200" u="none" strike="noStrike">
                          <a:effectLst/>
                        </a:rPr>
                        <a:t>1.5 (0.82)</a:t>
                      </a:r>
                      <a:endParaRPr lang="en-IN" sz="1200" b="0" i="0" u="none" strike="noStrike">
                        <a:solidFill>
                          <a:srgbClr val="000000"/>
                        </a:solidFill>
                        <a:effectLst/>
                        <a:latin typeface="Calibri" panose="020F0502020204030204" pitchFamily="34" charset="0"/>
                      </a:endParaRPr>
                    </a:p>
                  </a:txBody>
                  <a:tcPr marL="4547" marR="4547" marT="4547" marB="0" anchor="b">
                    <a:solidFill>
                      <a:schemeClr val="accent2">
                        <a:lumMod val="60000"/>
                        <a:lumOff val="40000"/>
                      </a:schemeClr>
                    </a:solidFill>
                  </a:tcPr>
                </a:tc>
                <a:tc>
                  <a:txBody>
                    <a:bodyPr/>
                    <a:lstStyle/>
                    <a:p>
                      <a:pPr algn="l" fontAlgn="b"/>
                      <a:r>
                        <a:rPr lang="en-IN" sz="1200" u="none" strike="noStrike" dirty="0">
                          <a:effectLst/>
                        </a:rPr>
                        <a:t>Serious</a:t>
                      </a:r>
                      <a:endParaRPr lang="en-IN" sz="1200" b="0" i="0" u="none" strike="noStrike" dirty="0">
                        <a:solidFill>
                          <a:srgbClr val="000000"/>
                        </a:solidFill>
                        <a:effectLst/>
                        <a:latin typeface="Calibri" panose="020F0502020204030204" pitchFamily="34" charset="0"/>
                      </a:endParaRPr>
                    </a:p>
                  </a:txBody>
                  <a:tcPr marL="4547" marR="4547" marT="4547" marB="0" anchor="b">
                    <a:solidFill>
                      <a:schemeClr val="accent2">
                        <a:lumMod val="60000"/>
                        <a:lumOff val="40000"/>
                      </a:schemeClr>
                    </a:solidFill>
                  </a:tcPr>
                </a:tc>
                <a:extLst>
                  <a:ext uri="{0D108BD9-81ED-4DB2-BD59-A6C34878D82A}">
                    <a16:rowId xmlns:a16="http://schemas.microsoft.com/office/drawing/2014/main" val="2365556454"/>
                  </a:ext>
                </a:extLst>
              </a:tr>
              <a:tr h="200674">
                <a:tc>
                  <a:txBody>
                    <a:bodyPr/>
                    <a:lstStyle/>
                    <a:p>
                      <a:pPr algn="l" fontAlgn="b"/>
                      <a:r>
                        <a:rPr lang="en-IN" sz="1200" u="none" strike="noStrike">
                          <a:effectLst/>
                        </a:rPr>
                        <a:t>Problem of updating apps</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96 (24.9)</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289 (75.1)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14 (3.6)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43 (11.2)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289 (75.1)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39 (10.1)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0.5 (0.84)</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dirty="0">
                          <a:effectLst/>
                        </a:rPr>
                        <a:t>Not serious</a:t>
                      </a:r>
                      <a:endParaRPr lang="en-IN" sz="1200" b="0" i="0" u="none" strike="noStrike" dirty="0">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3700701307"/>
                  </a:ext>
                </a:extLst>
              </a:tr>
              <a:tr h="200674">
                <a:tc>
                  <a:txBody>
                    <a:bodyPr/>
                    <a:lstStyle/>
                    <a:p>
                      <a:pPr algn="l" fontAlgn="b"/>
                      <a:r>
                        <a:rPr lang="en-IN" sz="1200" u="none" strike="noStrike">
                          <a:effectLst/>
                        </a:rPr>
                        <a:t>High cost of apps</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185 (48.1)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200 (51.9)</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27 (7)</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57 (14.8)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200 (52)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101 (26.2)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0.7 (0.84)</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950518484"/>
                  </a:ext>
                </a:extLst>
              </a:tr>
              <a:tr h="200674">
                <a:tc>
                  <a:txBody>
                    <a:bodyPr/>
                    <a:lstStyle/>
                    <a:p>
                      <a:pPr algn="l" fontAlgn="b"/>
                      <a:r>
                        <a:rPr lang="en-IN" sz="1200" u="none" strike="noStrike">
                          <a:effectLst/>
                        </a:rPr>
                        <a:t>High cost of phones</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300 (77.9)</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85 (22.1)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84 (21.8)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204 (53)</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85 (22.1)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12 (3.1)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1.8 (1.03)</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Very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2492903659"/>
                  </a:ext>
                </a:extLst>
              </a:tr>
              <a:tr h="200674">
                <a:tc>
                  <a:txBody>
                    <a:bodyPr/>
                    <a:lstStyle/>
                    <a:p>
                      <a:pPr algn="l" fontAlgn="b"/>
                      <a:r>
                        <a:rPr lang="en-IN" sz="1200" u="none" strike="noStrike" dirty="0">
                          <a:effectLst/>
                        </a:rPr>
                        <a:t>Complexity in operating phones and apps</a:t>
                      </a:r>
                      <a:endParaRPr lang="en-IN" sz="1200" b="0" i="0" u="none" strike="noStrike" dirty="0">
                        <a:solidFill>
                          <a:srgbClr val="000000"/>
                        </a:solidFill>
                        <a:effectLst/>
                        <a:latin typeface="Calibri" panose="020F0502020204030204" pitchFamily="34" charset="0"/>
                      </a:endParaRPr>
                    </a:p>
                  </a:txBody>
                  <a:tcPr marL="4547" marR="4547" marT="4547" marB="0" anchor="b">
                    <a:solidFill>
                      <a:schemeClr val="accent2">
                        <a:lumMod val="60000"/>
                        <a:lumOff val="40000"/>
                      </a:schemeClr>
                    </a:solidFill>
                  </a:tcPr>
                </a:tc>
                <a:tc>
                  <a:txBody>
                    <a:bodyPr/>
                    <a:lstStyle/>
                    <a:p>
                      <a:pPr algn="l" fontAlgn="b"/>
                      <a:r>
                        <a:rPr lang="en-IN" sz="1200" u="none" strike="noStrike">
                          <a:effectLst/>
                        </a:rPr>
                        <a:t>279 (72.5)</a:t>
                      </a:r>
                      <a:endParaRPr lang="en-IN" sz="1200" b="0" i="0" u="none" strike="noStrike">
                        <a:solidFill>
                          <a:srgbClr val="000000"/>
                        </a:solidFill>
                        <a:effectLst/>
                        <a:latin typeface="Calibri" panose="020F0502020204030204" pitchFamily="34" charset="0"/>
                      </a:endParaRPr>
                    </a:p>
                  </a:txBody>
                  <a:tcPr marL="4547" marR="4547" marT="4547" marB="0" anchor="b">
                    <a:solidFill>
                      <a:schemeClr val="accent2">
                        <a:lumMod val="60000"/>
                        <a:lumOff val="40000"/>
                      </a:schemeClr>
                    </a:solidFill>
                  </a:tcPr>
                </a:tc>
                <a:tc>
                  <a:txBody>
                    <a:bodyPr/>
                    <a:lstStyle/>
                    <a:p>
                      <a:pPr algn="l" fontAlgn="b"/>
                      <a:r>
                        <a:rPr lang="en-IN" sz="1200" u="none" strike="noStrike">
                          <a:effectLst/>
                        </a:rPr>
                        <a:t>106 (27.5)</a:t>
                      </a:r>
                      <a:endParaRPr lang="en-IN" sz="1200" b="0" i="0" u="none" strike="noStrike">
                        <a:solidFill>
                          <a:srgbClr val="000000"/>
                        </a:solidFill>
                        <a:effectLst/>
                        <a:latin typeface="Calibri" panose="020F0502020204030204" pitchFamily="34" charset="0"/>
                      </a:endParaRPr>
                    </a:p>
                  </a:txBody>
                  <a:tcPr marL="4547" marR="4547" marT="4547" marB="0" anchor="b">
                    <a:solidFill>
                      <a:schemeClr val="accent2">
                        <a:lumMod val="60000"/>
                        <a:lumOff val="40000"/>
                      </a:schemeClr>
                    </a:solidFill>
                  </a:tcPr>
                </a:tc>
                <a:tc>
                  <a:txBody>
                    <a:bodyPr/>
                    <a:lstStyle/>
                    <a:p>
                      <a:pPr algn="l" fontAlgn="b"/>
                      <a:r>
                        <a:rPr lang="en-IN" sz="1200" u="none" strike="noStrike">
                          <a:effectLst/>
                        </a:rPr>
                        <a:t>60 (15.6)</a:t>
                      </a:r>
                      <a:endParaRPr lang="en-IN" sz="1200" b="0" i="0" u="none" strike="noStrike">
                        <a:solidFill>
                          <a:srgbClr val="000000"/>
                        </a:solidFill>
                        <a:effectLst/>
                        <a:latin typeface="Calibri" panose="020F0502020204030204" pitchFamily="34" charset="0"/>
                      </a:endParaRPr>
                    </a:p>
                  </a:txBody>
                  <a:tcPr marL="4547" marR="4547" marT="4547" marB="0" anchor="b">
                    <a:solidFill>
                      <a:schemeClr val="accent2">
                        <a:lumMod val="60000"/>
                        <a:lumOff val="40000"/>
                      </a:schemeClr>
                    </a:solidFill>
                  </a:tcPr>
                </a:tc>
                <a:tc>
                  <a:txBody>
                    <a:bodyPr/>
                    <a:lstStyle/>
                    <a:p>
                      <a:pPr algn="l" fontAlgn="b"/>
                      <a:r>
                        <a:rPr lang="en-IN" sz="1200" u="none" strike="noStrike">
                          <a:effectLst/>
                        </a:rPr>
                        <a:t>192 (49.9)</a:t>
                      </a:r>
                      <a:endParaRPr lang="en-IN" sz="1200" b="0" i="0" u="none" strike="noStrike">
                        <a:solidFill>
                          <a:srgbClr val="000000"/>
                        </a:solidFill>
                        <a:effectLst/>
                        <a:latin typeface="Calibri" panose="020F0502020204030204" pitchFamily="34" charset="0"/>
                      </a:endParaRPr>
                    </a:p>
                  </a:txBody>
                  <a:tcPr marL="4547" marR="4547" marT="4547" marB="0" anchor="b">
                    <a:solidFill>
                      <a:schemeClr val="accent2">
                        <a:lumMod val="60000"/>
                        <a:lumOff val="40000"/>
                      </a:schemeClr>
                    </a:solidFill>
                  </a:tcPr>
                </a:tc>
                <a:tc>
                  <a:txBody>
                    <a:bodyPr/>
                    <a:lstStyle/>
                    <a:p>
                      <a:pPr algn="l" fontAlgn="b"/>
                      <a:r>
                        <a:rPr lang="en-IN" sz="1200" u="none" strike="noStrike">
                          <a:effectLst/>
                        </a:rPr>
                        <a:t>106 (27.5)</a:t>
                      </a:r>
                      <a:endParaRPr lang="en-IN" sz="1200" b="0" i="0" u="none" strike="noStrike">
                        <a:solidFill>
                          <a:srgbClr val="000000"/>
                        </a:solidFill>
                        <a:effectLst/>
                        <a:latin typeface="Calibri" panose="020F0502020204030204" pitchFamily="34" charset="0"/>
                      </a:endParaRPr>
                    </a:p>
                  </a:txBody>
                  <a:tcPr marL="4547" marR="4547" marT="4547" marB="0" anchor="b">
                    <a:solidFill>
                      <a:schemeClr val="accent2">
                        <a:lumMod val="60000"/>
                        <a:lumOff val="40000"/>
                      </a:schemeClr>
                    </a:solidFill>
                  </a:tcPr>
                </a:tc>
                <a:tc>
                  <a:txBody>
                    <a:bodyPr/>
                    <a:lstStyle/>
                    <a:p>
                      <a:pPr algn="l" fontAlgn="b"/>
                      <a:r>
                        <a:rPr lang="en-IN" sz="1200" u="none" strike="noStrike">
                          <a:effectLst/>
                        </a:rPr>
                        <a:t>27 (7)</a:t>
                      </a:r>
                      <a:endParaRPr lang="en-IN" sz="1200" b="0" i="0" u="none" strike="noStrike">
                        <a:solidFill>
                          <a:srgbClr val="000000"/>
                        </a:solidFill>
                        <a:effectLst/>
                        <a:latin typeface="Calibri" panose="020F0502020204030204" pitchFamily="34" charset="0"/>
                      </a:endParaRPr>
                    </a:p>
                  </a:txBody>
                  <a:tcPr marL="4547" marR="4547" marT="4547" marB="0" anchor="b">
                    <a:solidFill>
                      <a:schemeClr val="accent2">
                        <a:lumMod val="60000"/>
                        <a:lumOff val="40000"/>
                      </a:schemeClr>
                    </a:solidFill>
                  </a:tcPr>
                </a:tc>
                <a:tc>
                  <a:txBody>
                    <a:bodyPr/>
                    <a:lstStyle/>
                    <a:p>
                      <a:pPr algn="l" fontAlgn="b"/>
                      <a:r>
                        <a:rPr lang="en-IN" sz="1200" u="none" strike="noStrike">
                          <a:effectLst/>
                        </a:rPr>
                        <a:t>1.5 (1.06)</a:t>
                      </a:r>
                      <a:endParaRPr lang="en-IN" sz="1200" b="0" i="0" u="none" strike="noStrike">
                        <a:solidFill>
                          <a:srgbClr val="000000"/>
                        </a:solidFill>
                        <a:effectLst/>
                        <a:latin typeface="Calibri" panose="020F0502020204030204" pitchFamily="34" charset="0"/>
                      </a:endParaRPr>
                    </a:p>
                  </a:txBody>
                  <a:tcPr marL="4547" marR="4547" marT="4547" marB="0" anchor="b">
                    <a:solidFill>
                      <a:schemeClr val="accent2">
                        <a:lumMod val="60000"/>
                        <a:lumOff val="40000"/>
                      </a:schemeClr>
                    </a:solidFill>
                  </a:tcPr>
                </a:tc>
                <a:tc>
                  <a:txBody>
                    <a:bodyPr/>
                    <a:lstStyle/>
                    <a:p>
                      <a:pPr algn="l" fontAlgn="b"/>
                      <a:r>
                        <a:rPr lang="en-IN" sz="1200" u="none" strike="noStrike" dirty="0">
                          <a:effectLst/>
                        </a:rPr>
                        <a:t>Serious</a:t>
                      </a:r>
                      <a:endParaRPr lang="en-IN" sz="1200" b="0" i="0" u="none" strike="noStrike" dirty="0">
                        <a:solidFill>
                          <a:srgbClr val="000000"/>
                        </a:solidFill>
                        <a:effectLst/>
                        <a:latin typeface="Calibri" panose="020F0502020204030204" pitchFamily="34" charset="0"/>
                      </a:endParaRPr>
                    </a:p>
                  </a:txBody>
                  <a:tcPr marL="4547" marR="4547" marT="4547" marB="0" anchor="b">
                    <a:solidFill>
                      <a:schemeClr val="accent2">
                        <a:lumMod val="60000"/>
                        <a:lumOff val="40000"/>
                      </a:schemeClr>
                    </a:solidFill>
                  </a:tcPr>
                </a:tc>
                <a:extLst>
                  <a:ext uri="{0D108BD9-81ED-4DB2-BD59-A6C34878D82A}">
                    <a16:rowId xmlns:a16="http://schemas.microsoft.com/office/drawing/2014/main" val="1754371926"/>
                  </a:ext>
                </a:extLst>
              </a:tr>
              <a:tr h="200674">
                <a:tc>
                  <a:txBody>
                    <a:bodyPr/>
                    <a:lstStyle/>
                    <a:p>
                      <a:pPr algn="l" fontAlgn="b"/>
                      <a:r>
                        <a:rPr lang="en-IN" sz="1200" u="none" strike="noStrike">
                          <a:effectLst/>
                        </a:rPr>
                        <a:t>Socio-religious values</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171 (44.4)</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214 (55.6)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14 (3.6)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29 (7.5)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214 (55.6)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128 (33.2)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0.5 (0.70)</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dirty="0">
                          <a:effectLst/>
                        </a:rPr>
                        <a:t>Not serious</a:t>
                      </a:r>
                      <a:endParaRPr lang="en-IN" sz="1200" b="0" i="0" u="none" strike="noStrike" dirty="0">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1790714306"/>
                  </a:ext>
                </a:extLst>
              </a:tr>
              <a:tr h="200674">
                <a:tc>
                  <a:txBody>
                    <a:bodyPr/>
                    <a:lstStyle/>
                    <a:p>
                      <a:pPr algn="l" fontAlgn="b"/>
                      <a:r>
                        <a:rPr lang="en-IN" sz="1200" u="none" strike="noStrike" dirty="0">
                          <a:effectLst/>
                        </a:rPr>
                        <a:t>Customary values</a:t>
                      </a:r>
                      <a:endParaRPr lang="en-IN" sz="1200" b="0" i="0" u="none" strike="noStrike" dirty="0">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184 (47.8)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201 (52.2)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18 (4.7)</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25 (6.5)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201 (52.2)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141 (36.6)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0.6 (0.68)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1141927946"/>
                  </a:ext>
                </a:extLst>
              </a:tr>
              <a:tr h="200674">
                <a:tc>
                  <a:txBody>
                    <a:bodyPr/>
                    <a:lstStyle/>
                    <a:p>
                      <a:pPr algn="l" fontAlgn="b"/>
                      <a:r>
                        <a:rPr lang="en-IN" sz="1200" u="none" strike="noStrike">
                          <a:effectLst/>
                        </a:rPr>
                        <a:t>Political influence</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174 (45.2)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211 (54.8)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8 (2.1)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29 (7.5)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211 (54.8)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137 (35.6)</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0.4 (0.71)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Not serious</a:t>
                      </a:r>
                      <a:endParaRPr lang="en-IN" sz="1200" b="0" i="0" u="none" strike="noStrike">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3516098217"/>
                  </a:ext>
                </a:extLst>
              </a:tr>
              <a:tr h="200674">
                <a:tc>
                  <a:txBody>
                    <a:bodyPr/>
                    <a:lstStyle/>
                    <a:p>
                      <a:pPr algn="l" fontAlgn="b"/>
                      <a:r>
                        <a:rPr lang="en-IN" sz="1200" u="none" strike="noStrike">
                          <a:effectLst/>
                        </a:rPr>
                        <a:t>Actions of association/grp</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57 (14.8)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328 (85.2)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 (0.5)</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20 (5.2)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328 (85.2)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35 (9.1)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0.2 (0.53)</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dirty="0">
                          <a:effectLst/>
                        </a:rPr>
                        <a:t>Not serious</a:t>
                      </a:r>
                      <a:endParaRPr lang="en-IN" sz="1200" b="0" i="0" u="none" strike="noStrike" dirty="0">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885448612"/>
                  </a:ext>
                </a:extLst>
              </a:tr>
              <a:tr h="200674">
                <a:tc>
                  <a:txBody>
                    <a:bodyPr/>
                    <a:lstStyle/>
                    <a:p>
                      <a:pPr algn="l" fontAlgn="b"/>
                      <a:r>
                        <a:rPr lang="en-US" sz="1200" u="none" strike="noStrike">
                          <a:effectLst/>
                        </a:rPr>
                        <a:t>Problem of acceptance by local leadership</a:t>
                      </a:r>
                      <a:endParaRPr lang="en-US"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224 (58.2)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161 (41.8)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12 (3.1)</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128 (33.2)</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161 (41.8)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84 (21.8)</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a:effectLst/>
                        </a:rPr>
                        <a:t>0.6 (0.83)</a:t>
                      </a:r>
                      <a:endParaRPr lang="en-IN" sz="1200" b="0" i="0" u="none" strike="noStrike">
                        <a:solidFill>
                          <a:srgbClr val="000000"/>
                        </a:solidFill>
                        <a:effectLst/>
                        <a:latin typeface="Calibri" panose="020F0502020204030204" pitchFamily="34" charset="0"/>
                      </a:endParaRPr>
                    </a:p>
                  </a:txBody>
                  <a:tcPr marL="4547" marR="4547" marT="4547" marB="0" anchor="b"/>
                </a:tc>
                <a:tc>
                  <a:txBody>
                    <a:bodyPr/>
                    <a:lstStyle/>
                    <a:p>
                      <a:pPr algn="l" fontAlgn="b"/>
                      <a:r>
                        <a:rPr lang="en-IN" sz="1200" u="none" strike="noStrike" dirty="0">
                          <a:effectLst/>
                        </a:rPr>
                        <a:t>Not serious</a:t>
                      </a:r>
                      <a:endParaRPr lang="en-IN" sz="1200" b="0" i="0" u="none" strike="noStrike" dirty="0">
                        <a:solidFill>
                          <a:srgbClr val="000000"/>
                        </a:solidFill>
                        <a:effectLst/>
                        <a:latin typeface="Calibri" panose="020F0502020204030204" pitchFamily="34" charset="0"/>
                      </a:endParaRPr>
                    </a:p>
                  </a:txBody>
                  <a:tcPr marL="4547" marR="4547" marT="4547" marB="0" anchor="b"/>
                </a:tc>
                <a:extLst>
                  <a:ext uri="{0D108BD9-81ED-4DB2-BD59-A6C34878D82A}">
                    <a16:rowId xmlns:a16="http://schemas.microsoft.com/office/drawing/2014/main" val="3053809743"/>
                  </a:ext>
                </a:extLst>
              </a:tr>
            </a:tbl>
          </a:graphicData>
        </a:graphic>
      </p:graphicFrame>
    </p:spTree>
    <p:extLst>
      <p:ext uri="{BB962C8B-B14F-4D97-AF65-F5344CB8AC3E}">
        <p14:creationId xmlns:p14="http://schemas.microsoft.com/office/powerpoint/2010/main" val="137178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F2C1F72-87BF-4E2E-BE45-1997EE7A8A19}"/>
              </a:ext>
            </a:extLst>
          </p:cNvPr>
          <p:cNvSpPr txBox="1"/>
          <p:nvPr/>
        </p:nvSpPr>
        <p:spPr>
          <a:xfrm>
            <a:off x="984503" y="4683668"/>
            <a:ext cx="10640754" cy="775845"/>
          </a:xfrm>
          <a:prstGeom prst="rect">
            <a:avLst/>
          </a:prstGeom>
        </p:spPr>
        <p:txBody>
          <a:bodyPr vert="horz" lIns="91440" tIns="45720" rIns="91440" bIns="45720" rtlCol="0" anchor="b">
            <a:normAutofit/>
          </a:bodyPr>
          <a:lstStyle/>
          <a:p>
            <a:pPr indent="-228600" algn="ctr">
              <a:lnSpc>
                <a:spcPct val="90000"/>
              </a:lnSpc>
              <a:spcBef>
                <a:spcPct val="0"/>
              </a:spcBef>
              <a:spcAft>
                <a:spcPts val="600"/>
              </a:spcAft>
            </a:pPr>
            <a:r>
              <a:rPr lang="en-US" sz="4000" kern="1200" dirty="0">
                <a:solidFill>
                  <a:schemeClr val="tx2"/>
                </a:solidFill>
                <a:latin typeface="+mj-lt"/>
                <a:ea typeface="+mj-ea"/>
                <a:cs typeface="+mj-cs"/>
              </a:rPr>
              <a:t> </a:t>
            </a:r>
            <a:r>
              <a:rPr lang="en-US" sz="4000" kern="1200" dirty="0">
                <a:ea typeface="+mj-ea"/>
                <a:cs typeface="+mj-cs"/>
              </a:rPr>
              <a:t>APPS </a:t>
            </a:r>
            <a:r>
              <a:rPr lang="en-US" sz="4000" dirty="0"/>
              <a:t>LIVE DEMONSTRATION</a:t>
            </a:r>
          </a:p>
          <a:p>
            <a:pPr indent="-228600" algn="ctr">
              <a:lnSpc>
                <a:spcPct val="90000"/>
              </a:lnSpc>
              <a:spcBef>
                <a:spcPct val="0"/>
              </a:spcBef>
              <a:spcAft>
                <a:spcPts val="600"/>
              </a:spcAft>
            </a:pPr>
            <a:endParaRPr lang="en-US" sz="4000" kern="1200" dirty="0">
              <a:solidFill>
                <a:schemeClr val="tx2"/>
              </a:solidFill>
              <a:latin typeface="+mj-lt"/>
              <a:ea typeface="+mj-ea"/>
              <a:cs typeface="+mj-cs"/>
            </a:endParaRPr>
          </a:p>
        </p:txBody>
      </p:sp>
      <p:grpSp>
        <p:nvGrpSpPr>
          <p:cNvPr id="63" name="Group 6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64" name="Freeform: Shape 6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67" name="Freeform: Shape 6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9" name="Graphic 28" descr="Smart Phone">
            <a:extLst>
              <a:ext uri="{FF2B5EF4-FFF2-40B4-BE49-F238E27FC236}">
                <a16:creationId xmlns:a16="http://schemas.microsoft.com/office/drawing/2014/main" id="{1D653AE7-2FB9-9461-1C7F-BA032EC60A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7563" y="1089244"/>
            <a:ext cx="2836567" cy="2836567"/>
          </a:xfrm>
          <a:prstGeom prst="rect">
            <a:avLst/>
          </a:prstGeom>
        </p:spPr>
      </p:pic>
      <p:grpSp>
        <p:nvGrpSpPr>
          <p:cNvPr id="69" name="Group 6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70" name="Freeform: Shape 6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3F323852-B343-4CA7-A628-33C80258E4A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0D64592-83DC-4ADC-9522-B2BB24E63AEF}" type="slidenum">
              <a:rPr lang="en-US" smtClean="0"/>
              <a:pPr>
                <a:spcAft>
                  <a:spcPts val="600"/>
                </a:spcAft>
              </a:pPr>
              <a:t>67</a:t>
            </a:fld>
            <a:endParaRPr lang="en-US"/>
          </a:p>
        </p:txBody>
      </p:sp>
    </p:spTree>
    <p:extLst>
      <p:ext uri="{BB962C8B-B14F-4D97-AF65-F5344CB8AC3E}">
        <p14:creationId xmlns:p14="http://schemas.microsoft.com/office/powerpoint/2010/main" val="307810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39"/>
                                        </p:tgtEl>
                                        <p:attrNameLst>
                                          <p:attrName>style.visibility</p:attrName>
                                        </p:attrNameLst>
                                      </p:cBhvr>
                                      <p:to>
                                        <p:strVal val="visible"/>
                                      </p:to>
                                    </p:set>
                                    <p:animEffect transition="in" filter="fade">
                                      <p:cBhvr>
                                        <p:cTn id="7" dur="7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665FD4-AE32-46BD-ACA4-4B8259C8D20A}"/>
              </a:ext>
            </a:extLst>
          </p:cNvPr>
          <p:cNvSpPr>
            <a:spLocks noGrp="1"/>
          </p:cNvSpPr>
          <p:nvPr>
            <p:ph type="title"/>
          </p:nvPr>
        </p:nvSpPr>
        <p:spPr>
          <a:xfrm>
            <a:off x="630936" y="495992"/>
            <a:ext cx="4195140" cy="5638831"/>
          </a:xfrm>
        </p:spPr>
        <p:style>
          <a:lnRef idx="1">
            <a:schemeClr val="accent2"/>
          </a:lnRef>
          <a:fillRef idx="2">
            <a:schemeClr val="accent2"/>
          </a:fillRef>
          <a:effectRef idx="1">
            <a:schemeClr val="accent2"/>
          </a:effectRef>
          <a:fontRef idx="minor">
            <a:schemeClr val="dk1"/>
          </a:fontRef>
        </p:style>
        <p:txBody>
          <a:bodyPr anchor="ctr">
            <a:normAutofit/>
          </a:bodyPr>
          <a:lstStyle/>
          <a:p>
            <a:r>
              <a:rPr lang="en-US" sz="4800" dirty="0"/>
              <a:t>CONCLUSION</a:t>
            </a:r>
          </a:p>
        </p:txBody>
      </p:sp>
      <p:graphicFrame>
        <p:nvGraphicFramePr>
          <p:cNvPr id="6" name="Content Placeholder 2">
            <a:extLst>
              <a:ext uri="{FF2B5EF4-FFF2-40B4-BE49-F238E27FC236}">
                <a16:creationId xmlns:a16="http://schemas.microsoft.com/office/drawing/2014/main" id="{4FD086D1-779D-C053-33BB-262DF0CB6B7B}"/>
              </a:ext>
            </a:extLst>
          </p:cNvPr>
          <p:cNvGraphicFramePr>
            <a:graphicFrameLocks noGrp="1"/>
          </p:cNvGraphicFramePr>
          <p:nvPr>
            <p:ph idx="1"/>
            <p:extLst>
              <p:ext uri="{D42A27DB-BD31-4B8C-83A1-F6EECF244321}">
                <p14:modId xmlns:p14="http://schemas.microsoft.com/office/powerpoint/2010/main" val="1666825353"/>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24360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graphicEl>
                                              <a:dgm id="{869A7369-8E43-441E-A39C-3EBB6BF95C48}"/>
                                            </p:graphicEl>
                                          </p:spTgt>
                                        </p:tgtEl>
                                        <p:attrNameLst>
                                          <p:attrName>style.visibility</p:attrName>
                                        </p:attrNameLst>
                                      </p:cBhvr>
                                      <p:to>
                                        <p:strVal val="visible"/>
                                      </p:to>
                                    </p:set>
                                    <p:anim calcmode="lin" valueType="num">
                                      <p:cBhvr additive="base">
                                        <p:cTn id="7" dur="500" fill="hold"/>
                                        <p:tgtEl>
                                          <p:spTgt spid="6">
                                            <p:graphicEl>
                                              <a:dgm id="{869A7369-8E43-441E-A39C-3EBB6BF95C4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869A7369-8E43-441E-A39C-3EBB6BF95C48}"/>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06B77910-5250-42C2-9B63-FFBBAA85E096}"/>
                                            </p:graphicEl>
                                          </p:spTgt>
                                        </p:tgtEl>
                                        <p:attrNameLst>
                                          <p:attrName>style.visibility</p:attrName>
                                        </p:attrNameLst>
                                      </p:cBhvr>
                                      <p:to>
                                        <p:strVal val="visible"/>
                                      </p:to>
                                    </p:set>
                                    <p:anim calcmode="lin" valueType="num">
                                      <p:cBhvr additive="base">
                                        <p:cTn id="11" dur="500" fill="hold"/>
                                        <p:tgtEl>
                                          <p:spTgt spid="6">
                                            <p:graphicEl>
                                              <a:dgm id="{06B77910-5250-42C2-9B63-FFBBAA85E096}"/>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06B77910-5250-42C2-9B63-FFBBAA85E096}"/>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graphicEl>
                                              <a:dgm id="{AC71AC37-E553-484C-BE6A-B513930DEEA6}"/>
                                            </p:graphicEl>
                                          </p:spTgt>
                                        </p:tgtEl>
                                        <p:attrNameLst>
                                          <p:attrName>style.visibility</p:attrName>
                                        </p:attrNameLst>
                                      </p:cBhvr>
                                      <p:to>
                                        <p:strVal val="visible"/>
                                      </p:to>
                                    </p:set>
                                    <p:anim calcmode="lin" valueType="num">
                                      <p:cBhvr additive="base">
                                        <p:cTn id="15" dur="500" fill="hold"/>
                                        <p:tgtEl>
                                          <p:spTgt spid="6">
                                            <p:graphicEl>
                                              <a:dgm id="{AC71AC37-E553-484C-BE6A-B513930DEEA6}"/>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graphicEl>
                                              <a:dgm id="{AC71AC37-E553-484C-BE6A-B513930DEEA6}"/>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graphicEl>
                                              <a:dgm id="{B636A3A9-24FD-4083-AC2B-A240BF18C391}"/>
                                            </p:graphicEl>
                                          </p:spTgt>
                                        </p:tgtEl>
                                        <p:attrNameLst>
                                          <p:attrName>style.visibility</p:attrName>
                                        </p:attrNameLst>
                                      </p:cBhvr>
                                      <p:to>
                                        <p:strVal val="visible"/>
                                      </p:to>
                                    </p:set>
                                    <p:anim calcmode="lin" valueType="num">
                                      <p:cBhvr additive="base">
                                        <p:cTn id="19" dur="500" fill="hold"/>
                                        <p:tgtEl>
                                          <p:spTgt spid="6">
                                            <p:graphicEl>
                                              <a:dgm id="{B636A3A9-24FD-4083-AC2B-A240BF18C39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B636A3A9-24FD-4083-AC2B-A240BF18C39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07D383-6CE0-4338-A440-FF3D3E141F1B}"/>
              </a:ext>
            </a:extLst>
          </p:cNvPr>
          <p:cNvSpPr>
            <a:spLocks noGrp="1"/>
          </p:cNvSpPr>
          <p:nvPr>
            <p:ph type="sldNum" sz="quarter" idx="12"/>
          </p:nvPr>
        </p:nvSpPr>
        <p:spPr/>
        <p:txBody>
          <a:bodyPr/>
          <a:lstStyle/>
          <a:p>
            <a:fld id="{A0D64592-83DC-4ADC-9522-B2BB24E63AEF}" type="slidenum">
              <a:rPr lang="en-IN" smtClean="0"/>
              <a:t>69</a:t>
            </a:fld>
            <a:endParaRPr lang="en-IN"/>
          </a:p>
        </p:txBody>
      </p:sp>
      <p:pic>
        <p:nvPicPr>
          <p:cNvPr id="6" name="Content Placeholder 5">
            <a:extLst>
              <a:ext uri="{FF2B5EF4-FFF2-40B4-BE49-F238E27FC236}">
                <a16:creationId xmlns:a16="http://schemas.microsoft.com/office/drawing/2014/main" id="{245A8C8F-4866-48C9-BE99-4A4505F93F6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33499" y="1584434"/>
            <a:ext cx="9525685" cy="3810274"/>
          </a:xfrm>
        </p:spPr>
      </p:pic>
    </p:spTree>
    <p:extLst>
      <p:ext uri="{BB962C8B-B14F-4D97-AF65-F5344CB8AC3E}">
        <p14:creationId xmlns:p14="http://schemas.microsoft.com/office/powerpoint/2010/main" val="1301959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erd of cows grazing in a field&#10;&#10;Description automatically generated with medium confidence">
            <a:extLst>
              <a:ext uri="{FF2B5EF4-FFF2-40B4-BE49-F238E27FC236}">
                <a16:creationId xmlns:a16="http://schemas.microsoft.com/office/drawing/2014/main" id="{6A131E33-20DF-48B0-970A-E635CAB913C1}"/>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b="13333"/>
          <a:stretch/>
        </p:blipFill>
        <p:spPr>
          <a:xfrm>
            <a:off x="-6230" y="0"/>
            <a:ext cx="12198230" cy="7220607"/>
          </a:xfrm>
          <a:prstGeom prst="rect">
            <a:avLst/>
          </a:prstGeom>
        </p:spPr>
      </p:pic>
      <p:sp>
        <p:nvSpPr>
          <p:cNvPr id="6" name="TextBox 5">
            <a:extLst>
              <a:ext uri="{FF2B5EF4-FFF2-40B4-BE49-F238E27FC236}">
                <a16:creationId xmlns:a16="http://schemas.microsoft.com/office/drawing/2014/main" id="{604D7895-4A42-406B-BD41-76CC018A5EBD}"/>
              </a:ext>
            </a:extLst>
          </p:cNvPr>
          <p:cNvSpPr txBox="1"/>
          <p:nvPr/>
        </p:nvSpPr>
        <p:spPr>
          <a:xfrm>
            <a:off x="760199" y="504497"/>
            <a:ext cx="10665372" cy="501194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178" indent="-457178" algn="just">
              <a:lnSpc>
                <a:spcPct val="150000"/>
              </a:lnSpc>
              <a:buFont typeface="Arial" panose="020B0604020202020204" pitchFamily="34" charset="0"/>
              <a:buChar char="•"/>
            </a:pPr>
            <a:r>
              <a:rPr lang="en-IN" sz="2400" dirty="0">
                <a:cs typeface="Times New Roman" panose="02020603050405020304" pitchFamily="18" charset="0"/>
              </a:rPr>
              <a:t>Use of ICTs is one such solution that can meet the information requirements of all the farmers.</a:t>
            </a:r>
            <a:r>
              <a:rPr lang="en-IN" sz="2400" dirty="0">
                <a:ea typeface="Calibri" panose="020F0502020204030204" pitchFamily="34" charset="0"/>
              </a:rPr>
              <a:t> </a:t>
            </a:r>
          </a:p>
          <a:p>
            <a:pPr marL="457178" indent="-457178" algn="just">
              <a:lnSpc>
                <a:spcPct val="150000"/>
              </a:lnSpc>
              <a:buFont typeface="Arial" panose="020B0604020202020204" pitchFamily="34" charset="0"/>
              <a:buChar char="•"/>
            </a:pPr>
            <a:r>
              <a:rPr lang="en-IN" sz="2400" dirty="0">
                <a:ea typeface="Calibri" panose="020F0502020204030204" pitchFamily="34" charset="0"/>
              </a:rPr>
              <a:t>ICT enables one to overcome the limitations of physical distance and time lag in communication .</a:t>
            </a:r>
          </a:p>
          <a:p>
            <a:pPr marL="457178" indent="-457178" algn="just">
              <a:lnSpc>
                <a:spcPct val="150000"/>
              </a:lnSpc>
              <a:buFont typeface="Arial" panose="020B0604020202020204" pitchFamily="34" charset="0"/>
              <a:buChar char="•"/>
            </a:pPr>
            <a:r>
              <a:rPr lang="en-US" sz="2400" dirty="0"/>
              <a:t>Among the ICT tools mobile is gaining much popularity and importance because of ease to access and faster information dissemination.</a:t>
            </a:r>
            <a:endParaRPr lang="en-IN" sz="2400" dirty="0"/>
          </a:p>
          <a:p>
            <a:pPr marL="457178" indent="-457178"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ICT has spread its wings through social media and mobile applications.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ICT tools like Mobile Apps acts as Decision Support Tools (DST) and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help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users to make more effective decisions.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E927308-5C05-4385-9081-651C55CB089E}"/>
              </a:ext>
            </a:extLst>
          </p:cNvPr>
          <p:cNvSpPr>
            <a:spLocks noGrp="1"/>
          </p:cNvSpPr>
          <p:nvPr>
            <p:ph type="sldNum" sz="quarter" idx="12"/>
          </p:nvPr>
        </p:nvSpPr>
        <p:spPr/>
        <p:txBody>
          <a:bodyPr/>
          <a:lstStyle/>
          <a:p>
            <a:fld id="{A0D64592-83DC-4ADC-9522-B2BB24E63AEF}" type="slidenum">
              <a:rPr lang="en-IN" smtClean="0"/>
              <a:t>7</a:t>
            </a:fld>
            <a:endParaRPr lang="en-IN"/>
          </a:p>
        </p:txBody>
      </p:sp>
    </p:spTree>
    <p:extLst>
      <p:ext uri="{BB962C8B-B14F-4D97-AF65-F5344CB8AC3E}">
        <p14:creationId xmlns:p14="http://schemas.microsoft.com/office/powerpoint/2010/main" val="1741586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7C04-A8F8-4E7F-A2C1-7E9319995024}"/>
              </a:ext>
            </a:extLst>
          </p:cNvPr>
          <p:cNvSpPr>
            <a:spLocks noGrp="1"/>
          </p:cNvSpPr>
          <p:nvPr>
            <p:ph type="title"/>
          </p:nvPr>
        </p:nvSpPr>
        <p:spPr>
          <a:xfrm>
            <a:off x="1561379" y="978593"/>
            <a:ext cx="8453890" cy="877729"/>
          </a:xfrm>
        </p:spPr>
        <p:style>
          <a:lnRef idx="1">
            <a:schemeClr val="accent3"/>
          </a:lnRef>
          <a:fillRef idx="3">
            <a:schemeClr val="accent3"/>
          </a:fillRef>
          <a:effectRef idx="2">
            <a:schemeClr val="accent3"/>
          </a:effectRef>
          <a:fontRef idx="minor">
            <a:schemeClr val="lt1"/>
          </a:fontRef>
        </p:style>
        <p:txBody>
          <a:bodyPr anchor="ctr">
            <a:normAutofit/>
          </a:bodyPr>
          <a:lstStyle/>
          <a:p>
            <a:pPr algn="ctr"/>
            <a:r>
              <a:rPr lang="en-US" b="1" dirty="0">
                <a:solidFill>
                  <a:srgbClr val="FFFF00"/>
                </a:solidFill>
              </a:rPr>
              <a:t>OBJECTIVES OF PRESENTATION</a:t>
            </a:r>
          </a:p>
        </p:txBody>
      </p:sp>
      <p:graphicFrame>
        <p:nvGraphicFramePr>
          <p:cNvPr id="5" name="Content Placeholder 2">
            <a:extLst>
              <a:ext uri="{FF2B5EF4-FFF2-40B4-BE49-F238E27FC236}">
                <a16:creationId xmlns:a16="http://schemas.microsoft.com/office/drawing/2014/main" id="{3D83C2D0-4340-8F1D-0CEE-B32F84E3F310}"/>
              </a:ext>
            </a:extLst>
          </p:cNvPr>
          <p:cNvGraphicFramePr>
            <a:graphicFrameLocks noGrp="1"/>
          </p:cNvGraphicFramePr>
          <p:nvPr>
            <p:ph idx="1"/>
            <p:extLst>
              <p:ext uri="{D42A27DB-BD31-4B8C-83A1-F6EECF244321}">
                <p14:modId xmlns:p14="http://schemas.microsoft.com/office/powerpoint/2010/main" val="18039857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7AC3F176-76BB-4EA5-9A5D-9D058478F01B}"/>
                  </a:ext>
                </a:extLst>
              </p14:cNvPr>
              <p14:cNvContentPartPr/>
              <p14:nvPr/>
            </p14:nvContentPartPr>
            <p14:xfrm>
              <a:off x="12627484" y="5126288"/>
              <a:ext cx="9360" cy="32400"/>
            </p14:xfrm>
          </p:contentPart>
        </mc:Choice>
        <mc:Fallback xmlns="">
          <p:pic>
            <p:nvPicPr>
              <p:cNvPr id="3" name="Ink 2">
                <a:extLst>
                  <a:ext uri="{FF2B5EF4-FFF2-40B4-BE49-F238E27FC236}">
                    <a16:creationId xmlns:a16="http://schemas.microsoft.com/office/drawing/2014/main" id="{7AC3F176-76BB-4EA5-9A5D-9D058478F01B}"/>
                  </a:ext>
                </a:extLst>
              </p:cNvPr>
              <p:cNvPicPr/>
              <p:nvPr/>
            </p:nvPicPr>
            <p:blipFill>
              <a:blip r:embed="rId8"/>
              <a:stretch>
                <a:fillRect/>
              </a:stretch>
            </p:blipFill>
            <p:spPr>
              <a:xfrm>
                <a:off x="12564484" y="5063648"/>
                <a:ext cx="135000" cy="158040"/>
              </a:xfrm>
              <a:prstGeom prst="rect">
                <a:avLst/>
              </a:prstGeom>
            </p:spPr>
          </p:pic>
        </mc:Fallback>
      </mc:AlternateContent>
    </p:spTree>
    <p:extLst>
      <p:ext uri="{BB962C8B-B14F-4D97-AF65-F5344CB8AC3E}">
        <p14:creationId xmlns:p14="http://schemas.microsoft.com/office/powerpoint/2010/main" val="3849993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graphicEl>
                                              <a:dgm id="{22901B46-2982-40A8-8B10-8BAA7995F4F3}"/>
                                            </p:graphicEl>
                                          </p:spTgt>
                                        </p:tgtEl>
                                        <p:attrNameLst>
                                          <p:attrName>style.visibility</p:attrName>
                                        </p:attrNameLst>
                                      </p:cBhvr>
                                      <p:to>
                                        <p:strVal val="visible"/>
                                      </p:to>
                                    </p:set>
                                    <p:anim calcmode="lin" valueType="num">
                                      <p:cBhvr>
                                        <p:cTn id="7" dur="1000" fill="hold"/>
                                        <p:tgtEl>
                                          <p:spTgt spid="5">
                                            <p:graphicEl>
                                              <a:dgm id="{22901B46-2982-40A8-8B10-8BAA7995F4F3}"/>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22901B46-2982-40A8-8B10-8BAA7995F4F3}"/>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22901B46-2982-40A8-8B10-8BAA7995F4F3}"/>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22901B46-2982-40A8-8B10-8BAA7995F4F3}"/>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graphicEl>
                                              <a:dgm id="{677FC1CB-5F84-4E29-A1ED-FFEAB96F1F41}"/>
                                            </p:graphicEl>
                                          </p:spTgt>
                                        </p:tgtEl>
                                        <p:attrNameLst>
                                          <p:attrName>style.visibility</p:attrName>
                                        </p:attrNameLst>
                                      </p:cBhvr>
                                      <p:to>
                                        <p:strVal val="visible"/>
                                      </p:to>
                                    </p:set>
                                    <p:anim calcmode="lin" valueType="num">
                                      <p:cBhvr>
                                        <p:cTn id="13" dur="1000" fill="hold"/>
                                        <p:tgtEl>
                                          <p:spTgt spid="5">
                                            <p:graphicEl>
                                              <a:dgm id="{677FC1CB-5F84-4E29-A1ED-FFEAB96F1F41}"/>
                                            </p:graphicEl>
                                          </p:spTgt>
                                        </p:tgtEl>
                                        <p:attrNameLst>
                                          <p:attrName>ppt_w</p:attrName>
                                        </p:attrNameLst>
                                      </p:cBhvr>
                                      <p:tavLst>
                                        <p:tav tm="0">
                                          <p:val>
                                            <p:fltVal val="0"/>
                                          </p:val>
                                        </p:tav>
                                        <p:tav tm="100000">
                                          <p:val>
                                            <p:strVal val="#ppt_w"/>
                                          </p:val>
                                        </p:tav>
                                      </p:tavLst>
                                    </p:anim>
                                    <p:anim calcmode="lin" valueType="num">
                                      <p:cBhvr>
                                        <p:cTn id="14" dur="1000" fill="hold"/>
                                        <p:tgtEl>
                                          <p:spTgt spid="5">
                                            <p:graphicEl>
                                              <a:dgm id="{677FC1CB-5F84-4E29-A1ED-FFEAB96F1F41}"/>
                                            </p:graphicEl>
                                          </p:spTgt>
                                        </p:tgtEl>
                                        <p:attrNameLst>
                                          <p:attrName>ppt_h</p:attrName>
                                        </p:attrNameLst>
                                      </p:cBhvr>
                                      <p:tavLst>
                                        <p:tav tm="0">
                                          <p:val>
                                            <p:fltVal val="0"/>
                                          </p:val>
                                        </p:tav>
                                        <p:tav tm="100000">
                                          <p:val>
                                            <p:strVal val="#ppt_h"/>
                                          </p:val>
                                        </p:tav>
                                      </p:tavLst>
                                    </p:anim>
                                    <p:anim calcmode="lin" valueType="num">
                                      <p:cBhvr>
                                        <p:cTn id="15" dur="1000" fill="hold"/>
                                        <p:tgtEl>
                                          <p:spTgt spid="5">
                                            <p:graphicEl>
                                              <a:dgm id="{677FC1CB-5F84-4E29-A1ED-FFEAB96F1F41}"/>
                                            </p:graphicEl>
                                          </p:spTgt>
                                        </p:tgtEl>
                                        <p:attrNameLst>
                                          <p:attrName>style.rotation</p:attrName>
                                        </p:attrNameLst>
                                      </p:cBhvr>
                                      <p:tavLst>
                                        <p:tav tm="0">
                                          <p:val>
                                            <p:fltVal val="90"/>
                                          </p:val>
                                        </p:tav>
                                        <p:tav tm="100000">
                                          <p:val>
                                            <p:fltVal val="0"/>
                                          </p:val>
                                        </p:tav>
                                      </p:tavLst>
                                    </p:anim>
                                    <p:animEffect transition="in" filter="fade">
                                      <p:cBhvr>
                                        <p:cTn id="16" dur="1000"/>
                                        <p:tgtEl>
                                          <p:spTgt spid="5">
                                            <p:graphicEl>
                                              <a:dgm id="{677FC1CB-5F84-4E29-A1ED-FFEAB96F1F41}"/>
                                            </p:graphic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graphicEl>
                                              <a:dgm id="{F78A4DE0-2644-489A-B245-8B09E6EAC3C7}"/>
                                            </p:graphicEl>
                                          </p:spTgt>
                                        </p:tgtEl>
                                        <p:attrNameLst>
                                          <p:attrName>style.visibility</p:attrName>
                                        </p:attrNameLst>
                                      </p:cBhvr>
                                      <p:to>
                                        <p:strVal val="visible"/>
                                      </p:to>
                                    </p:set>
                                    <p:anim calcmode="lin" valueType="num">
                                      <p:cBhvr>
                                        <p:cTn id="19" dur="1000" fill="hold"/>
                                        <p:tgtEl>
                                          <p:spTgt spid="5">
                                            <p:graphicEl>
                                              <a:dgm id="{F78A4DE0-2644-489A-B245-8B09E6EAC3C7}"/>
                                            </p:graphicEl>
                                          </p:spTgt>
                                        </p:tgtEl>
                                        <p:attrNameLst>
                                          <p:attrName>ppt_w</p:attrName>
                                        </p:attrNameLst>
                                      </p:cBhvr>
                                      <p:tavLst>
                                        <p:tav tm="0">
                                          <p:val>
                                            <p:fltVal val="0"/>
                                          </p:val>
                                        </p:tav>
                                        <p:tav tm="100000">
                                          <p:val>
                                            <p:strVal val="#ppt_w"/>
                                          </p:val>
                                        </p:tav>
                                      </p:tavLst>
                                    </p:anim>
                                    <p:anim calcmode="lin" valueType="num">
                                      <p:cBhvr>
                                        <p:cTn id="20" dur="1000" fill="hold"/>
                                        <p:tgtEl>
                                          <p:spTgt spid="5">
                                            <p:graphicEl>
                                              <a:dgm id="{F78A4DE0-2644-489A-B245-8B09E6EAC3C7}"/>
                                            </p:graphicEl>
                                          </p:spTgt>
                                        </p:tgtEl>
                                        <p:attrNameLst>
                                          <p:attrName>ppt_h</p:attrName>
                                        </p:attrNameLst>
                                      </p:cBhvr>
                                      <p:tavLst>
                                        <p:tav tm="0">
                                          <p:val>
                                            <p:fltVal val="0"/>
                                          </p:val>
                                        </p:tav>
                                        <p:tav tm="100000">
                                          <p:val>
                                            <p:strVal val="#ppt_h"/>
                                          </p:val>
                                        </p:tav>
                                      </p:tavLst>
                                    </p:anim>
                                    <p:anim calcmode="lin" valueType="num">
                                      <p:cBhvr>
                                        <p:cTn id="21" dur="1000" fill="hold"/>
                                        <p:tgtEl>
                                          <p:spTgt spid="5">
                                            <p:graphicEl>
                                              <a:dgm id="{F78A4DE0-2644-489A-B245-8B09E6EAC3C7}"/>
                                            </p:graphicEl>
                                          </p:spTgt>
                                        </p:tgtEl>
                                        <p:attrNameLst>
                                          <p:attrName>style.rotation</p:attrName>
                                        </p:attrNameLst>
                                      </p:cBhvr>
                                      <p:tavLst>
                                        <p:tav tm="0">
                                          <p:val>
                                            <p:fltVal val="90"/>
                                          </p:val>
                                        </p:tav>
                                        <p:tav tm="100000">
                                          <p:val>
                                            <p:fltVal val="0"/>
                                          </p:val>
                                        </p:tav>
                                      </p:tavLst>
                                    </p:anim>
                                    <p:animEffect transition="in" filter="fade">
                                      <p:cBhvr>
                                        <p:cTn id="22" dur="1000"/>
                                        <p:tgtEl>
                                          <p:spTgt spid="5">
                                            <p:graphicEl>
                                              <a:dgm id="{F78A4DE0-2644-489A-B245-8B09E6EAC3C7}"/>
                                            </p:graphic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graphicEl>
                                              <a:dgm id="{B5DDFBC0-D186-4A1E-84DC-447FAEB0A48A}"/>
                                            </p:graphicEl>
                                          </p:spTgt>
                                        </p:tgtEl>
                                        <p:attrNameLst>
                                          <p:attrName>style.visibility</p:attrName>
                                        </p:attrNameLst>
                                      </p:cBhvr>
                                      <p:to>
                                        <p:strVal val="visible"/>
                                      </p:to>
                                    </p:set>
                                    <p:anim calcmode="lin" valueType="num">
                                      <p:cBhvr>
                                        <p:cTn id="25" dur="1000" fill="hold"/>
                                        <p:tgtEl>
                                          <p:spTgt spid="5">
                                            <p:graphicEl>
                                              <a:dgm id="{B5DDFBC0-D186-4A1E-84DC-447FAEB0A48A}"/>
                                            </p:graphicEl>
                                          </p:spTgt>
                                        </p:tgtEl>
                                        <p:attrNameLst>
                                          <p:attrName>ppt_w</p:attrName>
                                        </p:attrNameLst>
                                      </p:cBhvr>
                                      <p:tavLst>
                                        <p:tav tm="0">
                                          <p:val>
                                            <p:fltVal val="0"/>
                                          </p:val>
                                        </p:tav>
                                        <p:tav tm="100000">
                                          <p:val>
                                            <p:strVal val="#ppt_w"/>
                                          </p:val>
                                        </p:tav>
                                      </p:tavLst>
                                    </p:anim>
                                    <p:anim calcmode="lin" valueType="num">
                                      <p:cBhvr>
                                        <p:cTn id="26" dur="1000" fill="hold"/>
                                        <p:tgtEl>
                                          <p:spTgt spid="5">
                                            <p:graphicEl>
                                              <a:dgm id="{B5DDFBC0-D186-4A1E-84DC-447FAEB0A48A}"/>
                                            </p:graphicEl>
                                          </p:spTgt>
                                        </p:tgtEl>
                                        <p:attrNameLst>
                                          <p:attrName>ppt_h</p:attrName>
                                        </p:attrNameLst>
                                      </p:cBhvr>
                                      <p:tavLst>
                                        <p:tav tm="0">
                                          <p:val>
                                            <p:fltVal val="0"/>
                                          </p:val>
                                        </p:tav>
                                        <p:tav tm="100000">
                                          <p:val>
                                            <p:strVal val="#ppt_h"/>
                                          </p:val>
                                        </p:tav>
                                      </p:tavLst>
                                    </p:anim>
                                    <p:anim calcmode="lin" valueType="num">
                                      <p:cBhvr>
                                        <p:cTn id="27" dur="1000" fill="hold"/>
                                        <p:tgtEl>
                                          <p:spTgt spid="5">
                                            <p:graphicEl>
                                              <a:dgm id="{B5DDFBC0-D186-4A1E-84DC-447FAEB0A48A}"/>
                                            </p:graphicEl>
                                          </p:spTgt>
                                        </p:tgtEl>
                                        <p:attrNameLst>
                                          <p:attrName>style.rotation</p:attrName>
                                        </p:attrNameLst>
                                      </p:cBhvr>
                                      <p:tavLst>
                                        <p:tav tm="0">
                                          <p:val>
                                            <p:fltVal val="90"/>
                                          </p:val>
                                        </p:tav>
                                        <p:tav tm="100000">
                                          <p:val>
                                            <p:fltVal val="0"/>
                                          </p:val>
                                        </p:tav>
                                      </p:tavLst>
                                    </p:anim>
                                    <p:animEffect transition="in" filter="fade">
                                      <p:cBhvr>
                                        <p:cTn id="28" dur="1000"/>
                                        <p:tgtEl>
                                          <p:spTgt spid="5">
                                            <p:graphicEl>
                                              <a:dgm id="{B5DDFBC0-D186-4A1E-84DC-447FAEB0A48A}"/>
                                            </p:graphic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graphicEl>
                                              <a:dgm id="{CFB5C0C1-548F-477A-8743-37E39471DEF2}"/>
                                            </p:graphicEl>
                                          </p:spTgt>
                                        </p:tgtEl>
                                        <p:attrNameLst>
                                          <p:attrName>style.visibility</p:attrName>
                                        </p:attrNameLst>
                                      </p:cBhvr>
                                      <p:to>
                                        <p:strVal val="visible"/>
                                      </p:to>
                                    </p:set>
                                    <p:anim calcmode="lin" valueType="num">
                                      <p:cBhvr>
                                        <p:cTn id="31" dur="1000" fill="hold"/>
                                        <p:tgtEl>
                                          <p:spTgt spid="5">
                                            <p:graphicEl>
                                              <a:dgm id="{CFB5C0C1-548F-477A-8743-37E39471DEF2}"/>
                                            </p:graphicEl>
                                          </p:spTgt>
                                        </p:tgtEl>
                                        <p:attrNameLst>
                                          <p:attrName>ppt_w</p:attrName>
                                        </p:attrNameLst>
                                      </p:cBhvr>
                                      <p:tavLst>
                                        <p:tav tm="0">
                                          <p:val>
                                            <p:fltVal val="0"/>
                                          </p:val>
                                        </p:tav>
                                        <p:tav tm="100000">
                                          <p:val>
                                            <p:strVal val="#ppt_w"/>
                                          </p:val>
                                        </p:tav>
                                      </p:tavLst>
                                    </p:anim>
                                    <p:anim calcmode="lin" valueType="num">
                                      <p:cBhvr>
                                        <p:cTn id="32" dur="1000" fill="hold"/>
                                        <p:tgtEl>
                                          <p:spTgt spid="5">
                                            <p:graphicEl>
                                              <a:dgm id="{CFB5C0C1-548F-477A-8743-37E39471DEF2}"/>
                                            </p:graphicEl>
                                          </p:spTgt>
                                        </p:tgtEl>
                                        <p:attrNameLst>
                                          <p:attrName>ppt_h</p:attrName>
                                        </p:attrNameLst>
                                      </p:cBhvr>
                                      <p:tavLst>
                                        <p:tav tm="0">
                                          <p:val>
                                            <p:fltVal val="0"/>
                                          </p:val>
                                        </p:tav>
                                        <p:tav tm="100000">
                                          <p:val>
                                            <p:strVal val="#ppt_h"/>
                                          </p:val>
                                        </p:tav>
                                      </p:tavLst>
                                    </p:anim>
                                    <p:anim calcmode="lin" valueType="num">
                                      <p:cBhvr>
                                        <p:cTn id="33" dur="1000" fill="hold"/>
                                        <p:tgtEl>
                                          <p:spTgt spid="5">
                                            <p:graphicEl>
                                              <a:dgm id="{CFB5C0C1-548F-477A-8743-37E39471DEF2}"/>
                                            </p:graphicEl>
                                          </p:spTgt>
                                        </p:tgtEl>
                                        <p:attrNameLst>
                                          <p:attrName>style.rotation</p:attrName>
                                        </p:attrNameLst>
                                      </p:cBhvr>
                                      <p:tavLst>
                                        <p:tav tm="0">
                                          <p:val>
                                            <p:fltVal val="90"/>
                                          </p:val>
                                        </p:tav>
                                        <p:tav tm="100000">
                                          <p:val>
                                            <p:fltVal val="0"/>
                                          </p:val>
                                        </p:tav>
                                      </p:tavLst>
                                    </p:anim>
                                    <p:animEffect transition="in" filter="fade">
                                      <p:cBhvr>
                                        <p:cTn id="34" dur="1000"/>
                                        <p:tgtEl>
                                          <p:spTgt spid="5">
                                            <p:graphicEl>
                                              <a:dgm id="{CFB5C0C1-548F-477A-8743-37E39471DEF2}"/>
                                            </p:graphic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graphicEl>
                                              <a:dgm id="{DFDEE296-52E0-4C00-8CBC-C9F3D96766DC}"/>
                                            </p:graphicEl>
                                          </p:spTgt>
                                        </p:tgtEl>
                                        <p:attrNameLst>
                                          <p:attrName>style.visibility</p:attrName>
                                        </p:attrNameLst>
                                      </p:cBhvr>
                                      <p:to>
                                        <p:strVal val="visible"/>
                                      </p:to>
                                    </p:set>
                                    <p:anim calcmode="lin" valueType="num">
                                      <p:cBhvr>
                                        <p:cTn id="37" dur="1000" fill="hold"/>
                                        <p:tgtEl>
                                          <p:spTgt spid="5">
                                            <p:graphicEl>
                                              <a:dgm id="{DFDEE296-52E0-4C00-8CBC-C9F3D96766DC}"/>
                                            </p:graphicEl>
                                          </p:spTgt>
                                        </p:tgtEl>
                                        <p:attrNameLst>
                                          <p:attrName>ppt_w</p:attrName>
                                        </p:attrNameLst>
                                      </p:cBhvr>
                                      <p:tavLst>
                                        <p:tav tm="0">
                                          <p:val>
                                            <p:fltVal val="0"/>
                                          </p:val>
                                        </p:tav>
                                        <p:tav tm="100000">
                                          <p:val>
                                            <p:strVal val="#ppt_w"/>
                                          </p:val>
                                        </p:tav>
                                      </p:tavLst>
                                    </p:anim>
                                    <p:anim calcmode="lin" valueType="num">
                                      <p:cBhvr>
                                        <p:cTn id="38" dur="1000" fill="hold"/>
                                        <p:tgtEl>
                                          <p:spTgt spid="5">
                                            <p:graphicEl>
                                              <a:dgm id="{DFDEE296-52E0-4C00-8CBC-C9F3D96766DC}"/>
                                            </p:graphicEl>
                                          </p:spTgt>
                                        </p:tgtEl>
                                        <p:attrNameLst>
                                          <p:attrName>ppt_h</p:attrName>
                                        </p:attrNameLst>
                                      </p:cBhvr>
                                      <p:tavLst>
                                        <p:tav tm="0">
                                          <p:val>
                                            <p:fltVal val="0"/>
                                          </p:val>
                                        </p:tav>
                                        <p:tav tm="100000">
                                          <p:val>
                                            <p:strVal val="#ppt_h"/>
                                          </p:val>
                                        </p:tav>
                                      </p:tavLst>
                                    </p:anim>
                                    <p:anim calcmode="lin" valueType="num">
                                      <p:cBhvr>
                                        <p:cTn id="39" dur="1000" fill="hold"/>
                                        <p:tgtEl>
                                          <p:spTgt spid="5">
                                            <p:graphicEl>
                                              <a:dgm id="{DFDEE296-52E0-4C00-8CBC-C9F3D96766DC}"/>
                                            </p:graphicEl>
                                          </p:spTgt>
                                        </p:tgtEl>
                                        <p:attrNameLst>
                                          <p:attrName>style.rotation</p:attrName>
                                        </p:attrNameLst>
                                      </p:cBhvr>
                                      <p:tavLst>
                                        <p:tav tm="0">
                                          <p:val>
                                            <p:fltVal val="90"/>
                                          </p:val>
                                        </p:tav>
                                        <p:tav tm="100000">
                                          <p:val>
                                            <p:fltVal val="0"/>
                                          </p:val>
                                        </p:tav>
                                      </p:tavLst>
                                    </p:anim>
                                    <p:animEffect transition="in" filter="fade">
                                      <p:cBhvr>
                                        <p:cTn id="40" dur="1000"/>
                                        <p:tgtEl>
                                          <p:spTgt spid="5">
                                            <p:graphicEl>
                                              <a:dgm id="{DFDEE296-52E0-4C00-8CBC-C9F3D96766DC}"/>
                                            </p:graphic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graphicEl>
                                              <a:dgm id="{5B3F772A-CEF3-4748-B605-B29561AD54AC}"/>
                                            </p:graphicEl>
                                          </p:spTgt>
                                        </p:tgtEl>
                                        <p:attrNameLst>
                                          <p:attrName>style.visibility</p:attrName>
                                        </p:attrNameLst>
                                      </p:cBhvr>
                                      <p:to>
                                        <p:strVal val="visible"/>
                                      </p:to>
                                    </p:set>
                                    <p:anim calcmode="lin" valueType="num">
                                      <p:cBhvr>
                                        <p:cTn id="43" dur="1000" fill="hold"/>
                                        <p:tgtEl>
                                          <p:spTgt spid="5">
                                            <p:graphicEl>
                                              <a:dgm id="{5B3F772A-CEF3-4748-B605-B29561AD54AC}"/>
                                            </p:graphicEl>
                                          </p:spTgt>
                                        </p:tgtEl>
                                        <p:attrNameLst>
                                          <p:attrName>ppt_w</p:attrName>
                                        </p:attrNameLst>
                                      </p:cBhvr>
                                      <p:tavLst>
                                        <p:tav tm="0">
                                          <p:val>
                                            <p:fltVal val="0"/>
                                          </p:val>
                                        </p:tav>
                                        <p:tav tm="100000">
                                          <p:val>
                                            <p:strVal val="#ppt_w"/>
                                          </p:val>
                                        </p:tav>
                                      </p:tavLst>
                                    </p:anim>
                                    <p:anim calcmode="lin" valueType="num">
                                      <p:cBhvr>
                                        <p:cTn id="44" dur="1000" fill="hold"/>
                                        <p:tgtEl>
                                          <p:spTgt spid="5">
                                            <p:graphicEl>
                                              <a:dgm id="{5B3F772A-CEF3-4748-B605-B29561AD54AC}"/>
                                            </p:graphicEl>
                                          </p:spTgt>
                                        </p:tgtEl>
                                        <p:attrNameLst>
                                          <p:attrName>ppt_h</p:attrName>
                                        </p:attrNameLst>
                                      </p:cBhvr>
                                      <p:tavLst>
                                        <p:tav tm="0">
                                          <p:val>
                                            <p:fltVal val="0"/>
                                          </p:val>
                                        </p:tav>
                                        <p:tav tm="100000">
                                          <p:val>
                                            <p:strVal val="#ppt_h"/>
                                          </p:val>
                                        </p:tav>
                                      </p:tavLst>
                                    </p:anim>
                                    <p:anim calcmode="lin" valueType="num">
                                      <p:cBhvr>
                                        <p:cTn id="45" dur="1000" fill="hold"/>
                                        <p:tgtEl>
                                          <p:spTgt spid="5">
                                            <p:graphicEl>
                                              <a:dgm id="{5B3F772A-CEF3-4748-B605-B29561AD54AC}"/>
                                            </p:graphicEl>
                                          </p:spTgt>
                                        </p:tgtEl>
                                        <p:attrNameLst>
                                          <p:attrName>style.rotation</p:attrName>
                                        </p:attrNameLst>
                                      </p:cBhvr>
                                      <p:tavLst>
                                        <p:tav tm="0">
                                          <p:val>
                                            <p:fltVal val="90"/>
                                          </p:val>
                                        </p:tav>
                                        <p:tav tm="100000">
                                          <p:val>
                                            <p:fltVal val="0"/>
                                          </p:val>
                                        </p:tav>
                                      </p:tavLst>
                                    </p:anim>
                                    <p:animEffect transition="in" filter="fade">
                                      <p:cBhvr>
                                        <p:cTn id="46" dur="1000"/>
                                        <p:tgtEl>
                                          <p:spTgt spid="5">
                                            <p:graphicEl>
                                              <a:dgm id="{5B3F772A-CEF3-4748-B605-B29561AD54AC}"/>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graphicEl>
                                              <a:dgm id="{8939D460-1577-4F3E-BAF4-8D0D545D441A}"/>
                                            </p:graphicEl>
                                          </p:spTgt>
                                        </p:tgtEl>
                                        <p:attrNameLst>
                                          <p:attrName>style.visibility</p:attrName>
                                        </p:attrNameLst>
                                      </p:cBhvr>
                                      <p:to>
                                        <p:strVal val="visible"/>
                                      </p:to>
                                    </p:set>
                                    <p:anim calcmode="lin" valueType="num">
                                      <p:cBhvr>
                                        <p:cTn id="49" dur="1000" fill="hold"/>
                                        <p:tgtEl>
                                          <p:spTgt spid="5">
                                            <p:graphicEl>
                                              <a:dgm id="{8939D460-1577-4F3E-BAF4-8D0D545D441A}"/>
                                            </p:graphicEl>
                                          </p:spTgt>
                                        </p:tgtEl>
                                        <p:attrNameLst>
                                          <p:attrName>ppt_w</p:attrName>
                                        </p:attrNameLst>
                                      </p:cBhvr>
                                      <p:tavLst>
                                        <p:tav tm="0">
                                          <p:val>
                                            <p:fltVal val="0"/>
                                          </p:val>
                                        </p:tav>
                                        <p:tav tm="100000">
                                          <p:val>
                                            <p:strVal val="#ppt_w"/>
                                          </p:val>
                                        </p:tav>
                                      </p:tavLst>
                                    </p:anim>
                                    <p:anim calcmode="lin" valueType="num">
                                      <p:cBhvr>
                                        <p:cTn id="50" dur="1000" fill="hold"/>
                                        <p:tgtEl>
                                          <p:spTgt spid="5">
                                            <p:graphicEl>
                                              <a:dgm id="{8939D460-1577-4F3E-BAF4-8D0D545D441A}"/>
                                            </p:graphicEl>
                                          </p:spTgt>
                                        </p:tgtEl>
                                        <p:attrNameLst>
                                          <p:attrName>ppt_h</p:attrName>
                                        </p:attrNameLst>
                                      </p:cBhvr>
                                      <p:tavLst>
                                        <p:tav tm="0">
                                          <p:val>
                                            <p:fltVal val="0"/>
                                          </p:val>
                                        </p:tav>
                                        <p:tav tm="100000">
                                          <p:val>
                                            <p:strVal val="#ppt_h"/>
                                          </p:val>
                                        </p:tav>
                                      </p:tavLst>
                                    </p:anim>
                                    <p:anim calcmode="lin" valueType="num">
                                      <p:cBhvr>
                                        <p:cTn id="51" dur="1000" fill="hold"/>
                                        <p:tgtEl>
                                          <p:spTgt spid="5">
                                            <p:graphicEl>
                                              <a:dgm id="{8939D460-1577-4F3E-BAF4-8D0D545D441A}"/>
                                            </p:graphicEl>
                                          </p:spTgt>
                                        </p:tgtEl>
                                        <p:attrNameLst>
                                          <p:attrName>style.rotation</p:attrName>
                                        </p:attrNameLst>
                                      </p:cBhvr>
                                      <p:tavLst>
                                        <p:tav tm="0">
                                          <p:val>
                                            <p:fltVal val="90"/>
                                          </p:val>
                                        </p:tav>
                                        <p:tav tm="100000">
                                          <p:val>
                                            <p:fltVal val="0"/>
                                          </p:val>
                                        </p:tav>
                                      </p:tavLst>
                                    </p:anim>
                                    <p:animEffect transition="in" filter="fade">
                                      <p:cBhvr>
                                        <p:cTn id="52" dur="1000"/>
                                        <p:tgtEl>
                                          <p:spTgt spid="5">
                                            <p:graphicEl>
                                              <a:dgm id="{8939D460-1577-4F3E-BAF4-8D0D545D44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AtOnc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B11695-DC18-4569-9545-07E7A5C26F95}"/>
              </a:ext>
            </a:extLst>
          </p:cNvPr>
          <p:cNvSpPr txBox="1"/>
          <p:nvPr/>
        </p:nvSpPr>
        <p:spPr>
          <a:xfrm>
            <a:off x="5069940" y="365124"/>
            <a:ext cx="6172200" cy="18288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a:lnSpc>
                <a:spcPct val="90000"/>
              </a:lnSpc>
              <a:spcBef>
                <a:spcPct val="0"/>
              </a:spcBef>
              <a:spcAft>
                <a:spcPts val="600"/>
              </a:spcAft>
            </a:pPr>
            <a:r>
              <a:rPr lang="en-US" sz="4400" dirty="0">
                <a:solidFill>
                  <a:schemeClr val="bg1"/>
                </a:solidFill>
                <a:latin typeface="+mj-lt"/>
                <a:ea typeface="+mj-ea"/>
                <a:cs typeface="+mj-cs"/>
              </a:rPr>
              <a:t>What is Mobile Phone?</a:t>
            </a:r>
          </a:p>
        </p:txBody>
      </p:sp>
      <p:pic>
        <p:nvPicPr>
          <p:cNvPr id="5" name="Picture 5" descr="Person watching empty phone">
            <a:extLst>
              <a:ext uri="{FF2B5EF4-FFF2-40B4-BE49-F238E27FC236}">
                <a16:creationId xmlns:a16="http://schemas.microsoft.com/office/drawing/2014/main" id="{7DA9F280-461D-45D9-821F-A5A83C7C6DD0}"/>
              </a:ext>
            </a:extLst>
          </p:cNvPr>
          <p:cNvPicPr>
            <a:picLocks noChangeAspect="1"/>
          </p:cNvPicPr>
          <p:nvPr/>
        </p:nvPicPr>
        <p:blipFill rotWithShape="1">
          <a:blip r:embed="rId2"/>
          <a:srcRect l="42355" r="12485" b="-1"/>
          <a:stretch/>
        </p:blipFill>
        <p:spPr>
          <a:xfrm>
            <a:off x="457200" y="341475"/>
            <a:ext cx="4445876" cy="5816219"/>
          </a:xfrm>
          <a:prstGeom prst="rect">
            <a:avLst/>
          </a:prstGeom>
        </p:spPr>
      </p:pic>
      <p:sp>
        <p:nvSpPr>
          <p:cNvPr id="3" name="TextBox 2">
            <a:extLst>
              <a:ext uri="{FF2B5EF4-FFF2-40B4-BE49-F238E27FC236}">
                <a16:creationId xmlns:a16="http://schemas.microsoft.com/office/drawing/2014/main" id="{BD7A8D62-571A-4AFE-A783-55740A24C0AC}"/>
              </a:ext>
            </a:extLst>
          </p:cNvPr>
          <p:cNvSpPr txBox="1"/>
          <p:nvPr/>
        </p:nvSpPr>
        <p:spPr>
          <a:xfrm>
            <a:off x="5069940" y="2459420"/>
            <a:ext cx="6172200" cy="372192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a:lnSpc>
                <a:spcPct val="150000"/>
              </a:lnSpc>
              <a:spcAft>
                <a:spcPts val="600"/>
              </a:spcAft>
            </a:pPr>
            <a:r>
              <a:rPr lang="en-US" sz="2800" dirty="0">
                <a:solidFill>
                  <a:schemeClr val="tx1"/>
                </a:solidFill>
              </a:rPr>
              <a:t> other features.</a:t>
            </a:r>
          </a:p>
          <a:p>
            <a:pPr indent="-228600">
              <a:lnSpc>
                <a:spcPct val="150000"/>
              </a:lnSpc>
              <a:spcAft>
                <a:spcPts val="600"/>
              </a:spcAft>
              <a:buFont typeface="Arial" panose="020B0604020202020204" pitchFamily="34" charset="0"/>
              <a:buChar char="•"/>
            </a:pPr>
            <a:r>
              <a:rPr lang="en-IN" sz="2800" dirty="0">
                <a:cs typeface="Times New Roman" panose="02020603050405020304" pitchFamily="18" charset="0"/>
              </a:rPr>
              <a:t>A mobile phone is a small wireless handheld device that allows users to make and receive calls, to send text messages and other features.</a:t>
            </a:r>
            <a:endParaRPr lang="en-US" sz="2800" dirty="0">
              <a:solidFill>
                <a:schemeClr val="tx1"/>
              </a:solidFill>
            </a:endParaRPr>
          </a:p>
          <a:p>
            <a:pPr indent="-228600">
              <a:lnSpc>
                <a:spcPct val="150000"/>
              </a:lnSpc>
              <a:spcAft>
                <a:spcPts val="600"/>
              </a:spcAft>
              <a:buFont typeface="Arial" panose="020B0604020202020204" pitchFamily="34" charset="0"/>
              <a:buChar char="•"/>
            </a:pPr>
            <a:endParaRPr lang="en-US" sz="2800" dirty="0">
              <a:solidFill>
                <a:schemeClr val="tx1"/>
              </a:solidFill>
            </a:endParaRPr>
          </a:p>
        </p:txBody>
      </p:sp>
      <p:sp>
        <p:nvSpPr>
          <p:cNvPr id="4" name="Slide Number Placeholder 3">
            <a:extLst>
              <a:ext uri="{FF2B5EF4-FFF2-40B4-BE49-F238E27FC236}">
                <a16:creationId xmlns:a16="http://schemas.microsoft.com/office/drawing/2014/main" id="{9A36BCF7-2DDF-4A47-8AC1-E175622ACB16}"/>
              </a:ext>
            </a:extLst>
          </p:cNvPr>
          <p:cNvSpPr>
            <a:spLocks noGrp="1"/>
          </p:cNvSpPr>
          <p:nvPr>
            <p:ph type="sldNum" sz="quarter" idx="12"/>
          </p:nvPr>
        </p:nvSpPr>
        <p:spPr/>
        <p:txBody>
          <a:bodyPr/>
          <a:lstStyle/>
          <a:p>
            <a:fld id="{A0D64592-83DC-4ADC-9522-B2BB24E63AEF}" type="slidenum">
              <a:rPr lang="en-IN" smtClean="0"/>
              <a:t>9</a:t>
            </a:fld>
            <a:endParaRPr lang="en-IN"/>
          </a:p>
        </p:txBody>
      </p:sp>
    </p:spTree>
    <p:extLst>
      <p:ext uri="{BB962C8B-B14F-4D97-AF65-F5344CB8AC3E}">
        <p14:creationId xmlns:p14="http://schemas.microsoft.com/office/powerpoint/2010/main" val="946851540"/>
      </p:ext>
    </p:extLst>
  </p:cSld>
  <p:clrMapOvr>
    <a:overrideClrMapping bg1="dk1" tx1="lt1" bg2="dk2" tx2="lt2" accent1="accent1" accent2="accent2" accent3="accent3" accent4="accent4" accent5="accent5" accent6="accent6" hlink="hlink" folHlink="folHlink"/>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5327</TotalTime>
  <Words>4291</Words>
  <Application>Microsoft Office PowerPoint</Application>
  <PresentationFormat>Widescreen</PresentationFormat>
  <Paragraphs>895</Paragraphs>
  <Slides>69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Bahnschrift SemiBold</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Mobile Application Platforms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IVRI – Disease control App</vt:lpstr>
      <vt:lpstr>PowerPoint Presentation</vt:lpstr>
      <vt:lpstr>PowerPoint Presentation</vt:lpstr>
      <vt:lpstr>PowerPoint Presentation</vt:lpstr>
      <vt:lpstr>IVRI – Dairy Manager</vt:lpstr>
      <vt:lpstr>PowerPoint Presentation</vt:lpstr>
      <vt:lpstr>PowerPoint Presentation</vt:lpstr>
      <vt:lpstr>PowerPoint Presentation</vt:lpstr>
      <vt:lpstr>IVRI – Vaccination Guide</vt:lpstr>
      <vt:lpstr>PowerPoint Presentation</vt:lpstr>
      <vt:lpstr>PowerPoint Presentation</vt:lpstr>
      <vt:lpstr>PowerPoint Presentation</vt:lpstr>
      <vt:lpstr>Country Delight app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Attitude, knowledge and constraints associated with the use of mobilephone applications by farmers in North-West Nigeria.</vt:lpstr>
      <vt:lpstr>PowerPoint Presentation</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chinni bharath</dc:creator>
  <cp:lastModifiedBy>chinni bharath</cp:lastModifiedBy>
  <cp:revision>74</cp:revision>
  <dcterms:created xsi:type="dcterms:W3CDTF">2022-04-08T04:41:29Z</dcterms:created>
  <dcterms:modified xsi:type="dcterms:W3CDTF">2022-04-30T02:07:23Z</dcterms:modified>
</cp:coreProperties>
</file>