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63538" y="1366838"/>
            <a:ext cx="4414837" cy="447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Nudi 01 e" pitchFamily="2" charset="0"/>
              </a:rPr>
              <a:t>vÀ½AiÀÄ º</a:t>
            </a:r>
            <a:r>
              <a:rPr lang="en-US" sz="2400" b="1" dirty="0" err="1" smtClean="0">
                <a:solidFill>
                  <a:srgbClr val="C00000"/>
                </a:solidFill>
                <a:latin typeface="Nudi 01 e" pitchFamily="2" charset="0"/>
              </a:rPr>
              <a:t>É¸ÀgÀÄ</a:t>
            </a:r>
            <a:r>
              <a:rPr lang="en-US" sz="2400" b="1" dirty="0" smtClean="0">
                <a:solidFill>
                  <a:srgbClr val="C00000"/>
                </a:solidFill>
                <a:latin typeface="Nudi 01 e" pitchFamily="2" charset="0"/>
              </a:rPr>
              <a:t>: </a:t>
            </a:r>
            <a:r>
              <a:rPr lang="en-US" sz="2400" b="1" dirty="0" smtClean="0">
                <a:latin typeface="Nudi 01 e" pitchFamily="2" charset="0"/>
              </a:rPr>
              <a:t>PÉ. </a:t>
            </a:r>
            <a:r>
              <a:rPr lang="en-US" sz="2400" b="1" dirty="0" err="1" smtClean="0">
                <a:latin typeface="Nudi 01 e" pitchFamily="2" charset="0"/>
              </a:rPr>
              <a:t>Dgï</a:t>
            </a:r>
            <a:r>
              <a:rPr lang="en-US" sz="2400" b="1" dirty="0" smtClean="0">
                <a:latin typeface="Nudi 01 e" pitchFamily="2" charset="0"/>
              </a:rPr>
              <a:t>. º</a:t>
            </a:r>
            <a:r>
              <a:rPr lang="en-US" sz="2400" b="1" dirty="0" err="1" smtClean="0">
                <a:latin typeface="Nudi 01 e" pitchFamily="2" charset="0"/>
              </a:rPr>
              <a:t>ÉZï</a:t>
            </a:r>
            <a:r>
              <a:rPr lang="en-US" sz="2400" b="1" dirty="0" smtClean="0">
                <a:latin typeface="Nudi 01 e" pitchFamily="2" charset="0"/>
              </a:rPr>
              <a:t> -4</a:t>
            </a:r>
            <a:endParaRPr lang="en-US" sz="2800" dirty="0">
              <a:latin typeface="Nudi Akshar-10" pitchFamily="2" charset="0"/>
              <a:cs typeface="Times New Roman" pitchFamily="18" charset="0"/>
            </a:endParaRP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266700" y="2057400"/>
            <a:ext cx="4610100" cy="396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FF6600"/>
            </a:solidFill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latin typeface="Nudi 01 e" pitchFamily="2" charset="0"/>
              </a:rPr>
              <a:t>vÀ½AiÀÄ </a:t>
            </a:r>
            <a:r>
              <a:rPr lang="en-US" sz="2400" b="1" dirty="0">
                <a:latin typeface="Nudi 01 e" pitchFamily="2" charset="0"/>
              </a:rPr>
              <a:t>UÀÄtzÀªÀÄðUÀ¼ÀÄ</a:t>
            </a:r>
            <a:r>
              <a:rPr lang="en-US" sz="2400" b="1" dirty="0" smtClean="0">
                <a:latin typeface="Nudi 01 e" pitchFamily="2" charset="0"/>
              </a:rPr>
              <a:t>:</a:t>
            </a:r>
          </a:p>
          <a:p>
            <a:pPr algn="just" eaLnBrk="1" hangingPunct="1">
              <a:buFontTx/>
              <a:buNone/>
              <a:defRPr/>
            </a:pPr>
            <a:r>
              <a:rPr lang="en-US" sz="2200" b="1" dirty="0">
                <a:latin typeface="Nudi 01 e" pitchFamily="2" charset="0"/>
              </a:rPr>
              <a:t>©</a:t>
            </a:r>
            <a:r>
              <a:rPr lang="en-US" sz="2200" b="1" dirty="0" err="1">
                <a:latin typeface="Nudi 01 e" pitchFamily="2" charset="0"/>
              </a:rPr>
              <a:t>vÀÛ£ÉÀ</a:t>
            </a:r>
            <a:r>
              <a:rPr lang="en-US" sz="2200" b="1" dirty="0">
                <a:latin typeface="Nudi 01 e" pitchFamily="2" charset="0"/>
              </a:rPr>
              <a:t> </a:t>
            </a:r>
            <a:r>
              <a:rPr lang="en-US" sz="2200" b="1" dirty="0" smtClean="0">
                <a:latin typeface="Nudi 01 e" pitchFamily="2" charset="0"/>
              </a:rPr>
              <a:t>¸</a:t>
            </a:r>
            <a:r>
              <a:rPr lang="en-US" sz="2200" b="1" dirty="0" err="1" smtClean="0">
                <a:latin typeface="Nudi 01 e" pitchFamily="2" charset="0"/>
              </a:rPr>
              <a:t>ÀªÀÄAiÀÄ</a:t>
            </a:r>
            <a:r>
              <a:rPr lang="en-US" sz="2200" b="1" dirty="0">
                <a:latin typeface="Nudi 01 e" pitchFamily="2" charset="0"/>
              </a:rPr>
              <a:t>-</a:t>
            </a:r>
            <a:r>
              <a:rPr lang="en-US" sz="2200" b="1" dirty="0" smtClean="0">
                <a:latin typeface="Nudi 01 e" pitchFamily="2" charset="0"/>
              </a:rPr>
              <a:t> ª</a:t>
            </a:r>
            <a:r>
              <a:rPr lang="en-US" sz="2200" b="1" dirty="0" err="1" smtClean="0">
                <a:latin typeface="Nudi 01 e" pitchFamily="2" charset="0"/>
              </a:rPr>
              <a:t>ÀÄÄAUÁgÀÄ</a:t>
            </a:r>
            <a:r>
              <a:rPr lang="en-US" sz="2200" b="1" dirty="0" smtClean="0">
                <a:latin typeface="Nudi 01 e" pitchFamily="2" charset="0"/>
              </a:rPr>
              <a:t>: </a:t>
            </a:r>
            <a:r>
              <a:rPr lang="en-US" sz="2200" b="1" dirty="0" err="1" smtClean="0">
                <a:latin typeface="Nudi 01 e" pitchFamily="2" charset="0"/>
              </a:rPr>
              <a:t>dÆ£ï</a:t>
            </a:r>
            <a:r>
              <a:rPr lang="en-US" sz="2200" b="1" dirty="0" smtClean="0">
                <a:latin typeface="Nudi 01 e" pitchFamily="2" charset="0"/>
              </a:rPr>
              <a:t> 2£ÉÃ ª</a:t>
            </a:r>
            <a:r>
              <a:rPr lang="en-US" sz="2200" b="1" dirty="0" err="1" smtClean="0">
                <a:latin typeface="Nudi 01 e" pitchFamily="2" charset="0"/>
              </a:rPr>
              <a:t>ÁgÀ</a:t>
            </a:r>
            <a:endParaRPr lang="en-US" sz="2200" b="1" dirty="0" smtClean="0">
              <a:latin typeface="Nudi 01 e" pitchFamily="2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sz="2200" b="1" dirty="0" smtClean="0">
                <a:latin typeface="Nudi 01 e" pitchFamily="2" charset="0"/>
              </a:rPr>
              <a:t>               ¨ÉÃ¹UÉ: </a:t>
            </a:r>
            <a:r>
              <a:rPr lang="en-US" sz="2200" b="1" dirty="0" err="1" smtClean="0">
                <a:latin typeface="Nudi 01 e" pitchFamily="2" charset="0"/>
              </a:rPr>
              <a:t>d£ÀªÀj</a:t>
            </a:r>
            <a:r>
              <a:rPr lang="en-US" sz="2200" b="1" dirty="0" smtClean="0">
                <a:latin typeface="Nudi 01 e" pitchFamily="2" charset="0"/>
              </a:rPr>
              <a:t> 2£ÉÃ ª</a:t>
            </a:r>
            <a:r>
              <a:rPr lang="en-US" sz="2200" b="1" dirty="0" err="1" smtClean="0">
                <a:latin typeface="Nudi 01 e" pitchFamily="2" charset="0"/>
              </a:rPr>
              <a:t>ÁgÀ</a:t>
            </a:r>
            <a:endParaRPr lang="en-US" sz="2200" b="1" dirty="0">
              <a:latin typeface="Nudi 01 e" pitchFamily="2" charset="0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en-US" sz="2200" b="1" dirty="0" err="1" smtClean="0">
                <a:latin typeface="Nudi 01 e" pitchFamily="2" charset="0"/>
              </a:rPr>
              <a:t>CªÀ¢ü</a:t>
            </a:r>
            <a:r>
              <a:rPr lang="en-US" sz="2200" b="1" dirty="0" smtClean="0">
                <a:latin typeface="Nudi 01 e" pitchFamily="2" charset="0"/>
              </a:rPr>
              <a:t>: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130-135</a:t>
            </a:r>
            <a:r>
              <a:rPr lang="en-US" sz="2200" b="1" dirty="0" smtClean="0">
                <a:latin typeface="Nudi 01 e" pitchFamily="2" charset="0"/>
              </a:rPr>
              <a:t> ¢£ÀUÀ¼ÀÄ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n-US" sz="2200" b="1" dirty="0" smtClean="0">
                <a:latin typeface="Nudi 01 e" pitchFamily="2" charset="0"/>
              </a:rPr>
              <a:t>ª</a:t>
            </a:r>
            <a:r>
              <a:rPr lang="en-US" sz="2200" b="1" dirty="0" err="1" smtClean="0">
                <a:latin typeface="Nudi 01 e" pitchFamily="2" charset="0"/>
              </a:rPr>
              <a:t>ÀÄzsÀåªÀÄ</a:t>
            </a:r>
            <a:r>
              <a:rPr lang="en-US" sz="2200" b="1" dirty="0" smtClean="0">
                <a:latin typeface="Nudi 01 e" pitchFamily="2" charset="0"/>
              </a:rPr>
              <a:t> </a:t>
            </a:r>
            <a:r>
              <a:rPr lang="en-US" sz="2200" b="1" dirty="0" err="1" smtClean="0">
                <a:latin typeface="Nudi 01 e" pitchFamily="2" charset="0"/>
              </a:rPr>
              <a:t>JvÀÛgÀ</a:t>
            </a:r>
            <a:r>
              <a:rPr lang="en-US" sz="2200" b="1" dirty="0" smtClean="0">
                <a:latin typeface="Nudi 01 e" pitchFamily="2" charset="0"/>
              </a:rPr>
              <a:t> (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110-115</a:t>
            </a:r>
            <a:r>
              <a:rPr lang="en-US" sz="2200" b="1" dirty="0" smtClean="0">
                <a:latin typeface="Nudi 01 e" pitchFamily="2" charset="0"/>
              </a:rPr>
              <a:t> ¸ÉA.«ÄÃ)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n-US" sz="2200" b="1" dirty="0" smtClean="0">
                <a:latin typeface="Nudi 01 e" pitchFamily="2" charset="0"/>
              </a:rPr>
              <a:t>E¼ÀÄªÀj-zsÁ£Àå: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32-35</a:t>
            </a:r>
            <a:r>
              <a:rPr lang="en-US" sz="2200" b="1" dirty="0" smtClean="0">
                <a:latin typeface="Nudi 01 e" pitchFamily="2" charset="0"/>
              </a:rPr>
              <a:t> </a:t>
            </a:r>
            <a:r>
              <a:rPr lang="en-US" sz="2200" b="1" dirty="0" err="1" smtClean="0">
                <a:latin typeface="Nudi 01 e" pitchFamily="2" charset="0"/>
              </a:rPr>
              <a:t>Q.é</a:t>
            </a:r>
            <a:r>
              <a:rPr lang="en-US" sz="2200" b="1" dirty="0" smtClean="0">
                <a:latin typeface="Nudi 01 e" pitchFamily="2" charset="0"/>
              </a:rPr>
              <a:t>/</a:t>
            </a:r>
            <a:r>
              <a:rPr lang="en-US" sz="2200" b="1" dirty="0" err="1" smtClean="0">
                <a:latin typeface="Nudi 01 e" pitchFamily="2" charset="0"/>
              </a:rPr>
              <a:t>JPÀgÉ</a:t>
            </a:r>
            <a:r>
              <a:rPr lang="en-US" sz="2200" b="1" dirty="0" smtClean="0">
                <a:latin typeface="Nudi 01 e" pitchFamily="2" charset="0"/>
              </a:rPr>
              <a:t>,</a:t>
            </a: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en-US" sz="2200" b="1" dirty="0" err="1" smtClean="0">
                <a:latin typeface="Nudi 01 e" pitchFamily="2" charset="0"/>
              </a:rPr>
              <a:t>C¢üPÀ</a:t>
            </a:r>
            <a:r>
              <a:rPr lang="en-US" sz="2200" b="1" dirty="0" smtClean="0">
                <a:latin typeface="Nudi 01 e" pitchFamily="2" charset="0"/>
              </a:rPr>
              <a:t> E¼ÀÄªÀj, ª</a:t>
            </a:r>
            <a:r>
              <a:rPr lang="en-US" sz="2200" b="1" dirty="0" err="1" smtClean="0">
                <a:latin typeface="Nudi 01 e" pitchFamily="2" charset="0"/>
              </a:rPr>
              <a:t>ÀÄzsÀåªÀÄ</a:t>
            </a:r>
            <a:r>
              <a:rPr lang="en-US" sz="2200" b="1" dirty="0" smtClean="0">
                <a:latin typeface="Nudi 01 e" pitchFamily="2" charset="0"/>
              </a:rPr>
              <a:t> ¸ÀtÚPÁ¼ÀÄ</a:t>
            </a: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en-US" sz="2200" b="1" dirty="0" smtClean="0">
                <a:latin typeface="Nudi 01 e" pitchFamily="2" charset="0"/>
              </a:rPr>
              <a:t>±</a:t>
            </a:r>
            <a:r>
              <a:rPr lang="en-US" sz="2200" b="1" dirty="0" err="1" smtClean="0">
                <a:latin typeface="Nudi 01 e" pitchFamily="2" charset="0"/>
              </a:rPr>
              <a:t>ÉÃPÀqÀ</a:t>
            </a:r>
            <a:r>
              <a:rPr lang="en-US" sz="2200" b="1" dirty="0" smtClean="0">
                <a:latin typeface="Nudi 01 e" pitchFamily="2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sz="2200" b="1" dirty="0" smtClean="0">
                <a:latin typeface="Nudi 01 e" pitchFamily="2" charset="0"/>
              </a:rPr>
              <a:t> </a:t>
            </a:r>
            <a:r>
              <a:rPr lang="en-US" sz="2200" b="1" dirty="0" err="1" smtClean="0">
                <a:latin typeface="Nudi 01 e" pitchFamily="2" charset="0"/>
              </a:rPr>
              <a:t>PÉ.f</a:t>
            </a:r>
            <a:r>
              <a:rPr lang="en-US" sz="2200" b="1" dirty="0" smtClean="0">
                <a:latin typeface="Nudi 01 e" pitchFamily="2" charset="0"/>
              </a:rPr>
              <a:t>. </a:t>
            </a:r>
            <a:r>
              <a:rPr lang="en-US" sz="2200" b="1" dirty="0" err="1" smtClean="0">
                <a:latin typeface="Nudi 01 e" pitchFamily="2" charset="0"/>
              </a:rPr>
              <a:t>CQÌAiÀÄ</a:t>
            </a:r>
            <a:r>
              <a:rPr lang="en-US" sz="2200" b="1" dirty="0" smtClean="0">
                <a:latin typeface="Nudi 01 e" pitchFamily="2" charset="0"/>
              </a:rPr>
              <a:t> E¼ÀÄªÀj</a:t>
            </a:r>
            <a:endParaRPr lang="en-US" sz="2200" b="1" dirty="0">
              <a:latin typeface="Nudi Akshar-10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latin typeface="Nudi Akshar-10" pitchFamily="2" charset="0"/>
              </a:rPr>
              <a:t>	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917575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  <a:latin typeface="Nudi 01 e" pitchFamily="2" charset="0"/>
              </a:rPr>
              <a:t>PÀÈ¶ «±</a:t>
            </a:r>
            <a:r>
              <a:rPr lang="en-US" sz="2800" b="1" dirty="0" err="1">
                <a:solidFill>
                  <a:srgbClr val="00B050"/>
                </a:solidFill>
                <a:latin typeface="Nudi 01 e" pitchFamily="2" charset="0"/>
              </a:rPr>
              <a:t>Àé</a:t>
            </a:r>
            <a:r>
              <a:rPr lang="en-US" sz="2800" b="1" dirty="0">
                <a:solidFill>
                  <a:srgbClr val="00B050"/>
                </a:solidFill>
                <a:latin typeface="Nudi 01 e" pitchFamily="2" charset="0"/>
              </a:rPr>
              <a:t> «</a:t>
            </a:r>
            <a:r>
              <a:rPr lang="en-US" sz="2800" b="1" dirty="0" err="1">
                <a:solidFill>
                  <a:srgbClr val="00B050"/>
                </a:solidFill>
                <a:latin typeface="Nudi 01 e" pitchFamily="2" charset="0"/>
              </a:rPr>
              <a:t>zÁå</a:t>
            </a:r>
            <a:r>
              <a:rPr lang="en-US" sz="2800" b="1" dirty="0">
                <a:solidFill>
                  <a:srgbClr val="00B050"/>
                </a:solidFill>
                <a:latin typeface="Nudi 01 e" pitchFamily="2" charset="0"/>
              </a:rPr>
              <a:t>¤®</a:t>
            </a:r>
            <a:r>
              <a:rPr lang="en-US" sz="2800" b="1" dirty="0" err="1">
                <a:solidFill>
                  <a:srgbClr val="00B050"/>
                </a:solidFill>
                <a:latin typeface="Nudi 01 e" pitchFamily="2" charset="0"/>
              </a:rPr>
              <a:t>AiÀÄ</a:t>
            </a:r>
            <a:r>
              <a:rPr lang="en-US" sz="2800" b="1" dirty="0">
                <a:solidFill>
                  <a:srgbClr val="00B050"/>
                </a:solidFill>
                <a:latin typeface="Nudi 01 e" pitchFamily="2" charset="0"/>
              </a:rPr>
              <a:t>, ¨ÉAUÀ¼ÀÆgÀÄ</a:t>
            </a:r>
            <a:r>
              <a:rPr lang="en-US" sz="1800" b="1" dirty="0">
                <a:latin typeface="+mn-lt"/>
              </a:rPr>
              <a:t/>
            </a:r>
            <a:br>
              <a:rPr lang="en-US" sz="1800" b="1" dirty="0">
                <a:latin typeface="+mn-lt"/>
              </a:rPr>
            </a:br>
            <a:r>
              <a:rPr lang="en-US" sz="2400" b="1" dirty="0">
                <a:solidFill>
                  <a:srgbClr val="002060"/>
                </a:solidFill>
                <a:latin typeface="Nudi 01 e" pitchFamily="2" charset="0"/>
              </a:rPr>
              <a:t>ª</a:t>
            </a:r>
            <a:r>
              <a:rPr lang="en-US" sz="2400" b="1" dirty="0" err="1">
                <a:solidFill>
                  <a:srgbClr val="002060"/>
                </a:solidFill>
                <a:latin typeface="Nudi 01 e" pitchFamily="2" charset="0"/>
              </a:rPr>
              <a:t>À®AiÀÄ</a:t>
            </a:r>
            <a:r>
              <a:rPr lang="en-US" sz="2400" b="1" dirty="0">
                <a:solidFill>
                  <a:srgbClr val="002060"/>
                </a:solidFill>
                <a:latin typeface="Nudi 01 e" pitchFamily="2" charset="0"/>
              </a:rPr>
              <a:t> PÀÈ¶ ¸</a:t>
            </a:r>
            <a:r>
              <a:rPr lang="en-US" sz="2400" b="1" dirty="0" err="1">
                <a:solidFill>
                  <a:srgbClr val="002060"/>
                </a:solidFill>
                <a:latin typeface="Nudi 01 e" pitchFamily="2" charset="0"/>
              </a:rPr>
              <a:t>ÀA±ÉÆÃzsÀ£Á</a:t>
            </a:r>
            <a:r>
              <a:rPr lang="en-US" sz="2400" b="1" dirty="0">
                <a:solidFill>
                  <a:srgbClr val="002060"/>
                </a:solidFill>
                <a:latin typeface="Nudi 01 e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udi 01 e" pitchFamily="2" charset="0"/>
              </a:rPr>
              <a:t>PÉÃAzÀæ</a:t>
            </a:r>
            <a:r>
              <a:rPr lang="en-US" sz="2400" b="1" dirty="0">
                <a:solidFill>
                  <a:srgbClr val="002060"/>
                </a:solidFill>
                <a:latin typeface="Nudi 01 e" pitchFamily="2" charset="0"/>
              </a:rPr>
              <a:t>, «. ¹. ¥</a:t>
            </a:r>
            <a:r>
              <a:rPr lang="en-US" sz="2400" b="1" dirty="0" err="1">
                <a:solidFill>
                  <a:srgbClr val="002060"/>
                </a:solidFill>
                <a:latin typeface="Nudi 01 e" pitchFamily="2" charset="0"/>
              </a:rPr>
              <a:t>sÁgÀA</a:t>
            </a:r>
            <a:r>
              <a:rPr lang="en-US" sz="2400" b="1" dirty="0">
                <a:solidFill>
                  <a:srgbClr val="002060"/>
                </a:solidFill>
                <a:latin typeface="Nudi 01 e" pitchFamily="2" charset="0"/>
              </a:rPr>
              <a:t>, ª</a:t>
            </a:r>
            <a:r>
              <a:rPr lang="en-US" sz="2400" b="1" dirty="0" err="1">
                <a:solidFill>
                  <a:srgbClr val="002060"/>
                </a:solidFill>
                <a:latin typeface="Nudi 01 e" pitchFamily="2" charset="0"/>
              </a:rPr>
              <a:t>ÀÄAqÀåÀ</a:t>
            </a:r>
            <a:endParaRPr lang="en-IN" sz="2800" b="1" dirty="0">
              <a:solidFill>
                <a:srgbClr val="002060"/>
              </a:solidFill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463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Description: G:\ICAR 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525463"/>
            <a:ext cx="533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66838"/>
            <a:ext cx="36576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4119563"/>
            <a:ext cx="29511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ounded Rectangle 3"/>
          <p:cNvSpPr>
            <a:spLocks noChangeArrowheads="1"/>
          </p:cNvSpPr>
          <p:nvPr/>
        </p:nvSpPr>
        <p:spPr bwMode="auto">
          <a:xfrm>
            <a:off x="675815" y="6248400"/>
            <a:ext cx="7499350" cy="457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 altLang="en-US" b="1" dirty="0" smtClean="0">
                <a:solidFill>
                  <a:srgbClr val="C00000"/>
                </a:solidFill>
                <a:latin typeface="Nudi 01 e" pitchFamily="2" charset="0"/>
              </a:rPr>
              <a:t>«</a:t>
            </a:r>
            <a:r>
              <a:rPr lang="en-IN" altLang="en-US" b="1" dirty="0" err="1" smtClean="0">
                <a:solidFill>
                  <a:srgbClr val="C00000"/>
                </a:solidFill>
                <a:latin typeface="Nudi 01 e" pitchFamily="2" charset="0"/>
              </a:rPr>
              <a:t>eÁÕ¤AiÀÄ</a:t>
            </a:r>
            <a:r>
              <a:rPr lang="en-IN" altLang="en-US" b="1" dirty="0" smtClean="0">
                <a:solidFill>
                  <a:srgbClr val="C00000"/>
                </a:solidFill>
                <a:latin typeface="Nudi 01 e" pitchFamily="2" charset="0"/>
              </a:rPr>
              <a:t> º</a:t>
            </a:r>
            <a:r>
              <a:rPr lang="en-IN" altLang="en-US" b="1" dirty="0" err="1" smtClean="0">
                <a:solidFill>
                  <a:srgbClr val="C00000"/>
                </a:solidFill>
                <a:latin typeface="Nudi 01 e" pitchFamily="2" charset="0"/>
              </a:rPr>
              <a:t>É¸ÀgÀÄ</a:t>
            </a:r>
            <a:r>
              <a:rPr lang="en-IN" altLang="en-US" b="1" dirty="0" smtClean="0">
                <a:solidFill>
                  <a:srgbClr val="C00000"/>
                </a:solidFill>
                <a:latin typeface="Nudi 01 e" pitchFamily="2" charset="0"/>
              </a:rPr>
              <a:t>: </a:t>
            </a:r>
            <a:r>
              <a:rPr lang="en-IN" altLang="en-US" b="1" dirty="0" err="1" smtClean="0">
                <a:latin typeface="Nudi 01 e" pitchFamily="2" charset="0"/>
              </a:rPr>
              <a:t>qÁ</a:t>
            </a:r>
            <a:r>
              <a:rPr lang="en-IN" altLang="en-US" b="1" dirty="0" smtClean="0">
                <a:latin typeface="Nudi 01 e" pitchFamily="2" charset="0"/>
              </a:rPr>
              <a:t>. </a:t>
            </a:r>
            <a:r>
              <a:rPr lang="en-IN" altLang="en-US" b="1" dirty="0" err="1" smtClean="0">
                <a:latin typeface="Nudi 01 e" pitchFamily="2" charset="0"/>
              </a:rPr>
              <a:t>J£ï</a:t>
            </a:r>
            <a:r>
              <a:rPr lang="en-IN" altLang="en-US" b="1" dirty="0" smtClean="0">
                <a:latin typeface="Nudi 01 e" pitchFamily="2" charset="0"/>
              </a:rPr>
              <a:t>. ²ªÀPÀÄªÀiÁgï </a:t>
            </a:r>
            <a:r>
              <a:rPr lang="en-IN" altLang="en-US" b="1" dirty="0" smtClean="0">
                <a:solidFill>
                  <a:srgbClr val="C00000"/>
                </a:solidFill>
                <a:latin typeface="Nudi 01 e" pitchFamily="2" charset="0"/>
              </a:rPr>
              <a:t>ª</a:t>
            </a:r>
            <a:r>
              <a:rPr lang="en-IN" altLang="en-US" b="1" dirty="0" err="1" smtClean="0">
                <a:solidFill>
                  <a:srgbClr val="C00000"/>
                </a:solidFill>
                <a:latin typeface="Nudi 01 e" pitchFamily="2" charset="0"/>
              </a:rPr>
              <a:t>ÀÄvÀÄÛ</a:t>
            </a:r>
            <a:r>
              <a:rPr lang="en-IN" altLang="en-US" b="1" dirty="0" smtClean="0">
                <a:solidFill>
                  <a:srgbClr val="C00000"/>
                </a:solidFill>
                <a:latin typeface="Nudi 01 e" pitchFamily="2" charset="0"/>
              </a:rPr>
              <a:t> º</a:t>
            </a:r>
            <a:r>
              <a:rPr lang="en-IN" altLang="en-US" b="1" dirty="0" err="1" smtClean="0">
                <a:solidFill>
                  <a:srgbClr val="C00000"/>
                </a:solidFill>
                <a:latin typeface="Nudi 01 e" pitchFamily="2" charset="0"/>
              </a:rPr>
              <a:t>ÀÄzÉÝ</a:t>
            </a:r>
            <a:r>
              <a:rPr lang="en-IN" altLang="en-US" b="1" dirty="0" smtClean="0">
                <a:solidFill>
                  <a:srgbClr val="C00000"/>
                </a:solidFill>
                <a:latin typeface="Nudi 01 e" pitchFamily="2" charset="0"/>
              </a:rPr>
              <a:t>: </a:t>
            </a:r>
            <a:r>
              <a:rPr lang="en-IN" altLang="en-US" b="1" dirty="0" smtClean="0">
                <a:latin typeface="Nudi 01 e" pitchFamily="2" charset="0"/>
              </a:rPr>
              <a:t>¥</a:t>
            </a:r>
            <a:r>
              <a:rPr lang="en-IN" altLang="en-US" b="1" dirty="0" err="1" smtClean="0">
                <a:latin typeface="Nudi 01 e" pitchFamily="2" charset="0"/>
              </a:rPr>
              <a:t>ÁæzsÁå¥ÀPÀgÀÄ</a:t>
            </a:r>
            <a:r>
              <a:rPr lang="en-IN" altLang="en-US" b="1" dirty="0" smtClean="0">
                <a:latin typeface="Nudi 01 e" pitchFamily="2" charset="0"/>
              </a:rPr>
              <a:t> (º</a:t>
            </a:r>
            <a:r>
              <a:rPr lang="en-IN" altLang="en-US" b="1" dirty="0" err="1" smtClean="0">
                <a:latin typeface="Nudi 01 e" pitchFamily="2" charset="0"/>
              </a:rPr>
              <a:t>ÉÊ©æqï</a:t>
            </a:r>
            <a:r>
              <a:rPr lang="en-IN" altLang="en-US" b="1" dirty="0" smtClean="0">
                <a:latin typeface="Nudi 01 e" pitchFamily="2" charset="0"/>
              </a:rPr>
              <a:t> ¨</a:t>
            </a:r>
            <a:r>
              <a:rPr lang="en-IN" altLang="en-US" b="1" dirty="0" err="1" smtClean="0">
                <a:latin typeface="Nudi 01 e" pitchFamily="2" charset="0"/>
              </a:rPr>
              <a:t>sÀvÀÛ</a:t>
            </a:r>
            <a:r>
              <a:rPr lang="en-IN" altLang="en-US" b="1" dirty="0" smtClean="0">
                <a:latin typeface="Nudi 01 e" pitchFamily="2" charset="0"/>
              </a:rPr>
              <a:t>)</a:t>
            </a:r>
            <a:endParaRPr lang="en-IN" altLang="en-US" b="1" dirty="0">
              <a:latin typeface="Nudi 01 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91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PÀÈ¶ «±Àé «zÁå¤®AiÀÄ, ¨ÉAUÀ¼ÀÆgÀÄ ªÀ®AiÀÄ PÀÈ¶ ¸ÀA±ÉÆÃzsÀ£Á PÉÃAzÀæ, «. ¹. ¥sÁgÀA, ªÀÄAqÀåÀ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PÀÈ¶ «±Àé «zÁå¤®AiÀÄ, ¨ÉAUÀ¼ÀÆgÀÄ ªÀ®AiÀÄ PÀÈ¶ ¸ÀA±ÉÆÃzsÀ£Á PÉÃAzÀæ, «. ¹. ¥sÁgÀA, ªÀÄAqÀåÀ</dc:title>
  <dc:creator>Admin</dc:creator>
  <cp:lastModifiedBy>Admin</cp:lastModifiedBy>
  <cp:revision>5</cp:revision>
  <dcterms:created xsi:type="dcterms:W3CDTF">2006-08-16T00:00:00Z</dcterms:created>
  <dcterms:modified xsi:type="dcterms:W3CDTF">2022-11-30T10:36:08Z</dcterms:modified>
</cp:coreProperties>
</file>