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3538" y="1366838"/>
            <a:ext cx="4414837" cy="447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Nudi 01 e" pitchFamily="2" charset="0"/>
              </a:rPr>
              <a:t>vÀ½AiÀÄ º</a:t>
            </a:r>
            <a:r>
              <a:rPr lang="en-US" sz="2400" b="1" dirty="0" err="1" smtClean="0">
                <a:solidFill>
                  <a:srgbClr val="C00000"/>
                </a:solidFill>
                <a:latin typeface="Nudi 01 e" pitchFamily="2" charset="0"/>
              </a:rPr>
              <a:t>É¸ÀgÀÄ</a:t>
            </a:r>
            <a:r>
              <a:rPr lang="en-US" sz="2400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US" sz="2400" b="1" dirty="0" smtClean="0">
                <a:latin typeface="Nudi 01 e" pitchFamily="2" charset="0"/>
              </a:rPr>
              <a:t>PÉ. </a:t>
            </a:r>
            <a:r>
              <a:rPr lang="en-US" sz="2400" b="1" dirty="0" err="1" smtClean="0">
                <a:latin typeface="Nudi 01 e" pitchFamily="2" charset="0"/>
              </a:rPr>
              <a:t>Dgï</a:t>
            </a:r>
            <a:r>
              <a:rPr lang="en-US" sz="2400" b="1" dirty="0" smtClean="0">
                <a:latin typeface="Nudi 01 e" pitchFamily="2" charset="0"/>
              </a:rPr>
              <a:t>. º</a:t>
            </a:r>
            <a:r>
              <a:rPr lang="en-US" sz="2400" b="1" dirty="0" err="1" smtClean="0">
                <a:latin typeface="Nudi 01 e" pitchFamily="2" charset="0"/>
              </a:rPr>
              <a:t>ÉZï</a:t>
            </a:r>
            <a:r>
              <a:rPr lang="en-US" sz="2400" b="1" dirty="0" smtClean="0">
                <a:latin typeface="Nudi 01 e" pitchFamily="2" charset="0"/>
              </a:rPr>
              <a:t>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266700" y="2057400"/>
            <a:ext cx="4610100" cy="396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6600"/>
            </a:solidFill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Nudi 01 e" pitchFamily="2" charset="0"/>
              </a:rPr>
              <a:t>vÀ½AiÀÄ UÀÄtzÀªÀÄðUÀ¼ÀÄ: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Nudi 01 e" pitchFamily="2" charset="0"/>
              </a:rPr>
              <a:t>©</a:t>
            </a:r>
            <a:r>
              <a:rPr lang="en-US" sz="2200" b="1" dirty="0" err="1" smtClean="0">
                <a:latin typeface="Nudi 01 e" pitchFamily="2" charset="0"/>
              </a:rPr>
              <a:t>vÀÛ£É</a:t>
            </a:r>
            <a:r>
              <a:rPr lang="en-US" sz="2200" b="1" dirty="0" err="1" smtClean="0">
                <a:latin typeface="Nudi 01 e" pitchFamily="2" charset="0"/>
              </a:rPr>
              <a:t>À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smtClean="0">
                <a:latin typeface="Nudi 01 e" pitchFamily="2" charset="0"/>
              </a:rPr>
              <a:t>¸</a:t>
            </a:r>
            <a:r>
              <a:rPr lang="en-US" sz="2200" b="1" dirty="0" err="1" smtClean="0">
                <a:latin typeface="Nudi 01 e" pitchFamily="2" charset="0"/>
              </a:rPr>
              <a:t>ÀªÀÄAiÀÄ</a:t>
            </a:r>
            <a:r>
              <a:rPr lang="en-US" sz="2200" b="1" dirty="0">
                <a:latin typeface="Nudi 01 e" pitchFamily="2" charset="0"/>
              </a:rPr>
              <a:t>-</a:t>
            </a:r>
            <a:r>
              <a:rPr lang="en-US" sz="2200" b="1" dirty="0" smtClean="0">
                <a:latin typeface="Nudi 01 e" pitchFamily="2" charset="0"/>
              </a:rPr>
              <a:t> ª</a:t>
            </a:r>
            <a:r>
              <a:rPr lang="en-US" sz="2200" b="1" dirty="0" err="1" smtClean="0">
                <a:latin typeface="Nudi 01 e" pitchFamily="2" charset="0"/>
              </a:rPr>
              <a:t>ÀÄÄAUÁgÀÄ</a:t>
            </a:r>
            <a:r>
              <a:rPr lang="en-US" sz="2200" b="1" dirty="0" smtClean="0">
                <a:latin typeface="Nudi 01 e" pitchFamily="2" charset="0"/>
              </a:rPr>
              <a:t>: </a:t>
            </a:r>
            <a:r>
              <a:rPr lang="en-US" sz="2200" b="1" dirty="0" err="1" smtClean="0">
                <a:latin typeface="Nudi 01 e" pitchFamily="2" charset="0"/>
              </a:rPr>
              <a:t>dÆ£ï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Nudi 01 e" pitchFamily="2" charset="0"/>
              </a:rPr>
              <a:t>£ÉÃ ª</a:t>
            </a:r>
            <a:r>
              <a:rPr lang="en-US" sz="2200" b="1" dirty="0" err="1" smtClean="0">
                <a:latin typeface="Nudi 01 e" pitchFamily="2" charset="0"/>
              </a:rPr>
              <a:t>ÁgÀ</a:t>
            </a:r>
            <a:endParaRPr lang="en-US" sz="2200" b="1" dirty="0" smtClean="0">
              <a:latin typeface="Nudi 01 e" pitchFamily="2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              </a:t>
            </a:r>
            <a:r>
              <a:rPr lang="en-US" sz="2200" b="1" dirty="0" smtClean="0">
                <a:latin typeface="Nudi 01 e" pitchFamily="2" charset="0"/>
              </a:rPr>
              <a:t>¨</a:t>
            </a:r>
            <a:r>
              <a:rPr lang="en-US" sz="2200" b="1" dirty="0" smtClean="0">
                <a:latin typeface="Nudi 01 e" pitchFamily="2" charset="0"/>
              </a:rPr>
              <a:t>ÉÃ¹UÉ: </a:t>
            </a:r>
            <a:r>
              <a:rPr lang="en-US" sz="2200" b="1" dirty="0" err="1" smtClean="0">
                <a:latin typeface="Nudi 01 e" pitchFamily="2" charset="0"/>
              </a:rPr>
              <a:t>d£ÀªÀj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Nudi 01 e" pitchFamily="2" charset="0"/>
              </a:rPr>
              <a:t>£ÉÃ </a:t>
            </a:r>
            <a:r>
              <a:rPr lang="en-US" sz="2200" b="1" dirty="0" smtClean="0">
                <a:latin typeface="Nudi 01 e" pitchFamily="2" charset="0"/>
              </a:rPr>
              <a:t>ª</a:t>
            </a:r>
            <a:r>
              <a:rPr lang="en-US" sz="2200" b="1" dirty="0" err="1" smtClean="0">
                <a:latin typeface="Nudi 01 e" pitchFamily="2" charset="0"/>
              </a:rPr>
              <a:t>ÁgÀ</a:t>
            </a:r>
            <a:endParaRPr lang="en-US" sz="2200" b="1" dirty="0">
              <a:latin typeface="Nudi 01 e" pitchFamily="2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err="1" smtClean="0">
                <a:latin typeface="Nudi 01 e" pitchFamily="2" charset="0"/>
              </a:rPr>
              <a:t>CªÀ¢ü</a:t>
            </a:r>
            <a:r>
              <a:rPr lang="en-US" sz="2200" b="1" dirty="0" smtClean="0">
                <a:latin typeface="Nudi 01 e" pitchFamily="2" charset="0"/>
              </a:rPr>
              <a:t>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130-135</a:t>
            </a:r>
            <a:r>
              <a:rPr lang="en-US" sz="2200" b="1" dirty="0" smtClean="0">
                <a:latin typeface="Nudi 01 e" pitchFamily="2" charset="0"/>
              </a:rPr>
              <a:t> ¢£ÀUÀ¼ÀÄ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E¼ÀÄªÀj: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33-36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err="1" smtClean="0">
                <a:latin typeface="Nudi 01 e" pitchFamily="2" charset="0"/>
              </a:rPr>
              <a:t>Q.é</a:t>
            </a:r>
            <a:r>
              <a:rPr lang="en-US" sz="2200" b="1" dirty="0" smtClean="0">
                <a:latin typeface="Nudi 01 e" pitchFamily="2" charset="0"/>
              </a:rPr>
              <a:t>/</a:t>
            </a:r>
            <a:r>
              <a:rPr lang="en-US" sz="2200" b="1" dirty="0" err="1" smtClean="0">
                <a:latin typeface="Nudi 01 e" pitchFamily="2" charset="0"/>
              </a:rPr>
              <a:t>JPÀgÉ</a:t>
            </a:r>
            <a:r>
              <a:rPr lang="en-US" sz="2200" b="1" dirty="0" smtClean="0">
                <a:latin typeface="Nudi 01 e" pitchFamily="2" charset="0"/>
              </a:rPr>
              <a:t>,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ª</a:t>
            </a:r>
            <a:r>
              <a:rPr lang="en-US" sz="2200" b="1" dirty="0" err="1" smtClean="0">
                <a:latin typeface="Nudi 01 e" pitchFamily="2" charset="0"/>
              </a:rPr>
              <a:t>ÀÄzsÀåªÀÄ</a:t>
            </a:r>
            <a:r>
              <a:rPr lang="en-US" sz="2200" b="1" dirty="0" smtClean="0">
                <a:latin typeface="Nudi 01 e" pitchFamily="2" charset="0"/>
              </a:rPr>
              <a:t> JvÀÛgÀ-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en-US" sz="2200" b="1" dirty="0" smtClean="0">
                <a:latin typeface="Nudi 01 e" pitchFamily="2" charset="0"/>
              </a:rPr>
              <a:t> ¸ÉA.«ÄÃ.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 err="1" smtClean="0">
                <a:latin typeface="Nudi 01 e" pitchFamily="2" charset="0"/>
              </a:rPr>
              <a:t>C¢üPÀ</a:t>
            </a:r>
            <a:r>
              <a:rPr lang="en-US" sz="2200" b="1" dirty="0" smtClean="0">
                <a:latin typeface="Nudi 01 e" pitchFamily="2" charset="0"/>
              </a:rPr>
              <a:t> E¼ÀÄªÀj, ¸ÀtÚPÁ½£À </a:t>
            </a:r>
            <a:r>
              <a:rPr lang="en-US" sz="2200" b="1" dirty="0" err="1" smtClean="0">
                <a:latin typeface="Nudi 01 e" pitchFamily="2" charset="0"/>
              </a:rPr>
              <a:t>GvÀÛªÀÄ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err="1" smtClean="0">
                <a:latin typeface="Nudi 01 e" pitchFamily="2" charset="0"/>
              </a:rPr>
              <a:t>UÀÄtªÀÄlÖzÀ</a:t>
            </a:r>
            <a:r>
              <a:rPr lang="en-US" sz="2200" b="1" dirty="0" smtClean="0">
                <a:latin typeface="Nudi 01 e" pitchFamily="2" charset="0"/>
              </a:rPr>
              <a:t> CQÌ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 err="1" smtClean="0">
                <a:latin typeface="Nudi 01 e" pitchFamily="2" charset="0"/>
              </a:rPr>
              <a:t>D±ÁzÁAiÀÄPÀ</a:t>
            </a:r>
            <a:r>
              <a:rPr lang="en-US" sz="2200" b="1" dirty="0" smtClean="0">
                <a:latin typeface="Nudi 01 e" pitchFamily="2" charset="0"/>
              </a:rPr>
              <a:t> º</a:t>
            </a:r>
            <a:r>
              <a:rPr lang="en-US" sz="2200" b="1" dirty="0" err="1" smtClean="0">
                <a:latin typeface="Nudi 01 e" pitchFamily="2" charset="0"/>
              </a:rPr>
              <a:t>ÉÊ©æqï</a:t>
            </a:r>
            <a:endParaRPr lang="en-US" sz="2200" b="1" dirty="0" smtClean="0">
              <a:latin typeface="Nudi 01 e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latin typeface="Nudi Akshar-10" pitchFamily="2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1757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PÀÈ¶ «±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Àé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 «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zÁå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¤®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AiÀÄ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, ¨ÉAUÀ¼ÀÆgÀÄ</a:t>
            </a:r>
            <a:r>
              <a:rPr lang="en-US" sz="1800" b="1" dirty="0">
                <a:latin typeface="+mn-lt"/>
              </a:rPr>
              <a:t/>
            </a:r>
            <a:br>
              <a:rPr lang="en-US" sz="1800" b="1" dirty="0"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ª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À®AiÀÄ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 PÀÈ¶ ¸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ÀA±ÉÆÃzsÀ£Á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PÉÃAzÀæ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, «. ¹. ¥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sÁgÀA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, ª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ÀÄAqÀåÀ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4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Description: G:\ICAR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525463"/>
            <a:ext cx="53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66838"/>
            <a:ext cx="36576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119563"/>
            <a:ext cx="29511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3"/>
          <p:cNvSpPr>
            <a:spLocks noChangeArrowheads="1"/>
          </p:cNvSpPr>
          <p:nvPr/>
        </p:nvSpPr>
        <p:spPr bwMode="auto">
          <a:xfrm>
            <a:off x="833131" y="6241129"/>
            <a:ext cx="749935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«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eÁÕ¤AiÀÄ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 º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É¸ÀgÀÄ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IN" altLang="en-US" b="1" dirty="0" err="1" smtClean="0">
                <a:latin typeface="Nudi 01 e" pitchFamily="2" charset="0"/>
              </a:rPr>
              <a:t>qÁ</a:t>
            </a:r>
            <a:r>
              <a:rPr lang="en-IN" altLang="en-US" b="1" dirty="0" smtClean="0">
                <a:latin typeface="Nudi 01 e" pitchFamily="2" charset="0"/>
              </a:rPr>
              <a:t>. </a:t>
            </a:r>
            <a:r>
              <a:rPr lang="en-IN" altLang="en-US" b="1" dirty="0" err="1" smtClean="0">
                <a:latin typeface="Nudi 01 e" pitchFamily="2" charset="0"/>
              </a:rPr>
              <a:t>J£ï</a:t>
            </a:r>
            <a:r>
              <a:rPr lang="en-IN" altLang="en-US" b="1" dirty="0" smtClean="0">
                <a:latin typeface="Nudi 01 e" pitchFamily="2" charset="0"/>
              </a:rPr>
              <a:t>. ²ªÀPÀÄªÀiÁgï 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ª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ÀÄvÀÄÛ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 º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ÀÄzÉÝ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IN" altLang="en-US" b="1" dirty="0" smtClean="0">
                <a:latin typeface="Nudi 01 e" pitchFamily="2" charset="0"/>
              </a:rPr>
              <a:t>¥</a:t>
            </a:r>
            <a:r>
              <a:rPr lang="en-IN" altLang="en-US" b="1" dirty="0" err="1" smtClean="0">
                <a:latin typeface="Nudi 01 e" pitchFamily="2" charset="0"/>
              </a:rPr>
              <a:t>ÁæzsÁå¥ÀPÀgÀÄ</a:t>
            </a:r>
            <a:r>
              <a:rPr lang="en-IN" altLang="en-US" b="1" dirty="0" smtClean="0">
                <a:latin typeface="Nudi 01 e" pitchFamily="2" charset="0"/>
              </a:rPr>
              <a:t> (º</a:t>
            </a:r>
            <a:r>
              <a:rPr lang="en-IN" altLang="en-US" b="1" dirty="0" err="1" smtClean="0">
                <a:latin typeface="Nudi 01 e" pitchFamily="2" charset="0"/>
              </a:rPr>
              <a:t>ÉÊ©æqï</a:t>
            </a:r>
            <a:r>
              <a:rPr lang="en-IN" altLang="en-US" b="1" dirty="0" smtClean="0">
                <a:latin typeface="Nudi 01 e" pitchFamily="2" charset="0"/>
              </a:rPr>
              <a:t> ¨</a:t>
            </a:r>
            <a:r>
              <a:rPr lang="en-IN" altLang="en-US" b="1" dirty="0" err="1" smtClean="0">
                <a:latin typeface="Nudi 01 e" pitchFamily="2" charset="0"/>
              </a:rPr>
              <a:t>sÀvÀÛ</a:t>
            </a:r>
            <a:r>
              <a:rPr lang="en-IN" altLang="en-US" b="1" dirty="0" smtClean="0">
                <a:latin typeface="Nudi 01 e" pitchFamily="2" charset="0"/>
              </a:rPr>
              <a:t>)</a:t>
            </a:r>
            <a:endParaRPr lang="en-IN" altLang="en-US" b="1" dirty="0">
              <a:latin typeface="Nudi 01 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88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PÀÈ¶ «±Àé «zÁå¤®AiÀÄ, ¨ÉAUÀ¼ÀÆgÀÄ ªÀ®AiÀÄ PÀÈ¶ ¸ÀA±ÉÆÃzsÀ£Á PÉÃAzÀæ, «. ¹. ¥sÁgÀA, ªÀÄAqÀåÀ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PÀÈ¶ «±Àé «zÁå¤®AiÀÄ, ¨ÉAUÀ¼ÀÆgÀÄ ªÀ®AiÀÄ PÀÈ¶ ¸ÀA±ÉÆÃzsÀ£Á PÉÃAzÀæ, «. ¹. ¥sÁgÀA, ªÀÄAqÀåÀ</dc:title>
  <dc:creator>Admin</dc:creator>
  <cp:lastModifiedBy>Admin</cp:lastModifiedBy>
  <cp:revision>4</cp:revision>
  <dcterms:created xsi:type="dcterms:W3CDTF">2006-08-16T00:00:00Z</dcterms:created>
  <dcterms:modified xsi:type="dcterms:W3CDTF">2022-11-30T10:36:19Z</dcterms:modified>
</cp:coreProperties>
</file>