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7D141-11AE-4ED5-A7CD-F5E6C90B02F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371C-C1F9-466E-A2F3-D4390037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D1F5D-B493-430B-9011-7E3A6ECAA85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73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Nudi 01 k" pitchFamily="2" charset="0"/>
                <a:cs typeface="Times New Roman" pitchFamily="18" charset="0"/>
              </a:rPr>
              <a:t>PÀÈ¶ «</a:t>
            </a:r>
            <a:r>
              <a:rPr lang="en-US" sz="2800" b="1" dirty="0">
                <a:latin typeface="Nudi 01 k" pitchFamily="2" charset="0"/>
              </a:rPr>
              <a:t>±</a:t>
            </a:r>
            <a:r>
              <a:rPr lang="en-US" sz="2800" b="1" dirty="0" err="1">
                <a:latin typeface="Nudi 01 k" pitchFamily="2" charset="0"/>
              </a:rPr>
              <a:t>Àé</a:t>
            </a:r>
            <a:r>
              <a:rPr lang="en-US" sz="2800" b="1" dirty="0" err="1" smtClean="0">
                <a:latin typeface="Nudi 01 k" pitchFamily="2" charset="0"/>
                <a:cs typeface="Times New Roman" pitchFamily="18" charset="0"/>
              </a:rPr>
              <a:t>«zÁå</a:t>
            </a:r>
            <a:r>
              <a:rPr lang="en-US" sz="2800" b="1" dirty="0" smtClean="0">
                <a:latin typeface="Nudi 01 k" pitchFamily="2" charset="0"/>
                <a:cs typeface="Times New Roman" pitchFamily="18" charset="0"/>
              </a:rPr>
              <a:t>¤®</a:t>
            </a:r>
            <a:r>
              <a:rPr lang="en-US" sz="2800" b="1" dirty="0" err="1" smtClean="0">
                <a:latin typeface="Nudi 01 k" pitchFamily="2" charset="0"/>
                <a:cs typeface="Times New Roman" pitchFamily="18" charset="0"/>
              </a:rPr>
              <a:t>AiÀÄ</a:t>
            </a:r>
            <a:r>
              <a:rPr lang="en-US" sz="2800" b="1" dirty="0" smtClean="0">
                <a:latin typeface="Nudi 01 k" pitchFamily="2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Nudi 01 k" pitchFamily="2" charset="0"/>
              </a:rPr>
              <a:t>¨</a:t>
            </a:r>
            <a:r>
              <a:rPr lang="en-US" sz="2800" b="1" dirty="0" smtClean="0">
                <a:latin typeface="Nudi 01 k" pitchFamily="2" charset="0"/>
              </a:rPr>
              <a:t>É</a:t>
            </a:r>
            <a:r>
              <a:rPr lang="en-US" sz="2800" b="1" dirty="0" smtClean="0">
                <a:latin typeface="Nudi 01 k" pitchFamily="2" charset="0"/>
                <a:cs typeface="Times New Roman" pitchFamily="18" charset="0"/>
              </a:rPr>
              <a:t>AUÀ¼ÀÆgÀÄ</a:t>
            </a:r>
            <a:br>
              <a:rPr lang="en-US" sz="2800" b="1" dirty="0" smtClean="0">
                <a:latin typeface="Nudi 01 k" pitchFamily="2" charset="0"/>
                <a:cs typeface="Times New Roman" pitchFamily="18" charset="0"/>
              </a:rPr>
            </a:br>
            <a:r>
              <a:rPr lang="en-US" sz="2400" b="1" dirty="0" smtClean="0">
                <a:latin typeface="Nudi 01 k" pitchFamily="2" charset="0"/>
                <a:cs typeface="Times New Roman" pitchFamily="18" charset="0"/>
              </a:rPr>
              <a:t>ª</a:t>
            </a:r>
            <a:r>
              <a:rPr lang="en-US" sz="2400" b="1" dirty="0" err="1" smtClean="0">
                <a:latin typeface="Nudi 01 k" pitchFamily="2" charset="0"/>
                <a:cs typeface="Times New Roman" pitchFamily="18" charset="0"/>
              </a:rPr>
              <a:t>À®AiÀÄ</a:t>
            </a:r>
            <a:r>
              <a:rPr lang="en-US" sz="2400" b="1" dirty="0" smtClean="0">
                <a:latin typeface="Nudi 01 k" pitchFamily="2" charset="0"/>
                <a:cs typeface="Times New Roman" pitchFamily="18" charset="0"/>
              </a:rPr>
              <a:t> PÀÈ¶ </a:t>
            </a:r>
            <a:r>
              <a:rPr lang="en-US" sz="2400" b="1" dirty="0">
                <a:latin typeface="Nudi 01 k" pitchFamily="2" charset="0"/>
              </a:rPr>
              <a:t>¸</a:t>
            </a:r>
            <a:r>
              <a:rPr lang="en-US" sz="2400" b="1" dirty="0" err="1" smtClean="0">
                <a:latin typeface="Nudi 01 k" pitchFamily="2" charset="0"/>
              </a:rPr>
              <a:t>ÀA±ÉÆÃzsÀ£Á</a:t>
            </a:r>
            <a:r>
              <a:rPr lang="en-US" sz="2400" b="1" dirty="0" smtClean="0">
                <a:latin typeface="Nudi 01 k" pitchFamily="2" charset="0"/>
              </a:rPr>
              <a:t> </a:t>
            </a:r>
            <a:r>
              <a:rPr lang="en-US" sz="2400" b="1" dirty="0" err="1" smtClean="0">
                <a:latin typeface="Nudi 01 k" pitchFamily="2" charset="0"/>
                <a:cs typeface="Times New Roman" pitchFamily="18" charset="0"/>
              </a:rPr>
              <a:t>PÉÃAzÀæ</a:t>
            </a:r>
            <a:r>
              <a:rPr lang="en-US" sz="2400" b="1" dirty="0" smtClean="0">
                <a:latin typeface="Nudi 01 k" pitchFamily="2" charset="0"/>
                <a:cs typeface="Times New Roman" pitchFamily="18" charset="0"/>
              </a:rPr>
              <a:t>, «.¹.¥sÁgÀA, ª</a:t>
            </a:r>
            <a:r>
              <a:rPr lang="en-US" sz="2400" b="1" dirty="0" err="1" smtClean="0">
                <a:latin typeface="Nudi 01 k" pitchFamily="2" charset="0"/>
                <a:cs typeface="Times New Roman" pitchFamily="18" charset="0"/>
              </a:rPr>
              <a:t>ÀÄAqÀå</a:t>
            </a:r>
            <a:r>
              <a:rPr lang="en-US" sz="2400" b="1" dirty="0" smtClean="0">
                <a:latin typeface="Nudi 01 k" pitchFamily="2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Nudi 01 k" pitchFamily="2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2" y="152400"/>
            <a:ext cx="981976" cy="9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762000" cy="9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56576"/>
              </p:ext>
            </p:extLst>
          </p:nvPr>
        </p:nvGraphicFramePr>
        <p:xfrm>
          <a:off x="725790" y="1066800"/>
          <a:ext cx="7389628" cy="396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389628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ªÁtÂÃfåÃPÀgÀtUÉÆ½¹gÀÄªÀ ¹jzsÁ£ÀåUÀ¼À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 ¢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rÃgï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vÀAiÀiÁjPÁ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udi 01 k" pitchFamily="2" charset="0"/>
                        </a:rPr>
                        <a:t> «Ä±ÀætUÀ¼ÀÄ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udi 01 k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5938" y="3365401"/>
            <a:ext cx="2514600" cy="30777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¥Ë¶ÖPÀ 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zÉÆÃ¸Á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«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Ä±Àæt</a:t>
            </a:r>
            <a:endParaRPr lang="en-US" sz="1400" b="1" dirty="0">
              <a:solidFill>
                <a:prstClr val="black"/>
              </a:solidFill>
              <a:latin typeface="Nudi 01 k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3549" y="3366349"/>
            <a:ext cx="2514600" cy="30777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¥Ë¶ÖPÀ 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ZÀ¥Áw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«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Ä±Àæt</a:t>
            </a:r>
            <a:endParaRPr lang="en-US" sz="1400" b="1" dirty="0">
              <a:solidFill>
                <a:prstClr val="black"/>
              </a:solidFill>
              <a:latin typeface="Nudi 01 k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5377190"/>
            <a:ext cx="2514600" cy="30777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£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ÀªÀuÉCQÌ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ª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ÁAVÃ¨Ávï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«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Ä±Àæt</a:t>
            </a:r>
            <a:endParaRPr lang="en-US" sz="1400" b="1" dirty="0">
              <a:solidFill>
                <a:prstClr val="black"/>
              </a:solidFill>
              <a:latin typeface="Nudi 01 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39825"/>
            <a:ext cx="891540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udi 01 k" pitchFamily="2" charset="0"/>
              </a:rPr>
              <a:t>CqÀÄUÉUÉ</a:t>
            </a:r>
            <a:r>
              <a:rPr lang="en-US" sz="1600" dirty="0" smtClean="0">
                <a:latin typeface="Nudi 01 k" pitchFamily="2" charset="0"/>
              </a:rPr>
              <a:t> ¹zÀÞ«gÀÄªÀ ¢</a:t>
            </a:r>
            <a:r>
              <a:rPr lang="en-US" sz="1600" dirty="0" err="1" smtClean="0">
                <a:latin typeface="Nudi 01 k" pitchFamily="2" charset="0"/>
              </a:rPr>
              <a:t>rÃgï</a:t>
            </a:r>
            <a:r>
              <a:rPr lang="en-US" sz="1600" dirty="0" smtClean="0">
                <a:latin typeface="Nudi 01 k" pitchFamily="2" charset="0"/>
              </a:rPr>
              <a:t> </a:t>
            </a:r>
            <a:r>
              <a:rPr lang="en-US" sz="1600" dirty="0" err="1" smtClean="0">
                <a:latin typeface="Nudi 01 k" pitchFamily="2" charset="0"/>
              </a:rPr>
              <a:t>vÀAiÀiÁjPÁ</a:t>
            </a:r>
            <a:r>
              <a:rPr lang="en-US" sz="1600" dirty="0" smtClean="0">
                <a:latin typeface="Nudi 01 k" pitchFamily="2" charset="0"/>
              </a:rPr>
              <a:t> «Ä±ÀætUÀ¼ÀÄ </a:t>
            </a:r>
            <a:r>
              <a:rPr lang="en-US" sz="1600" dirty="0" err="1" smtClean="0">
                <a:latin typeface="Nudi 01 k" pitchFamily="2" charset="0"/>
              </a:rPr>
              <a:t>gÀÄa</a:t>
            </a:r>
            <a:r>
              <a:rPr lang="en-US" sz="1600" dirty="0" smtClean="0">
                <a:latin typeface="Nudi 01 k" pitchFamily="2" charset="0"/>
              </a:rPr>
              <a:t> ª</a:t>
            </a:r>
            <a:r>
              <a:rPr lang="en-US" sz="1600" dirty="0" err="1" smtClean="0">
                <a:latin typeface="Nudi 01 k" pitchFamily="2" charset="0"/>
              </a:rPr>
              <a:t>ÀÄvÀÄÛ</a:t>
            </a:r>
            <a:r>
              <a:rPr lang="en-US" sz="1600" dirty="0" smtClean="0">
                <a:latin typeface="Nudi 01 k" pitchFamily="2" charset="0"/>
              </a:rPr>
              <a:t> ¥</a:t>
            </a:r>
            <a:r>
              <a:rPr lang="en-US" sz="1600" dirty="0" err="1" smtClean="0">
                <a:latin typeface="Nudi 01 k" pitchFamily="2" charset="0"/>
              </a:rPr>
              <a:t>Ë¶ÖPÀvÉ</a:t>
            </a:r>
            <a:r>
              <a:rPr lang="en-US" sz="1600" dirty="0" smtClean="0">
                <a:latin typeface="Nudi 01 k" pitchFamily="2" charset="0"/>
              </a:rPr>
              <a:t> º</a:t>
            </a:r>
            <a:r>
              <a:rPr lang="en-US" sz="1600" dirty="0" err="1" smtClean="0">
                <a:latin typeface="Nudi 01 k" pitchFamily="2" charset="0"/>
              </a:rPr>
              <a:t>ÉÆA¢gÀÄªÀÅzÀ®èzÉ</a:t>
            </a:r>
            <a:r>
              <a:rPr lang="en-US" sz="1600" dirty="0" smtClean="0">
                <a:latin typeface="Nudi 01 k" pitchFamily="2" charset="0"/>
              </a:rPr>
              <a:t>, </a:t>
            </a:r>
            <a:r>
              <a:rPr lang="en-US" sz="1600" dirty="0" err="1" smtClean="0">
                <a:latin typeface="Nudi 01 k" pitchFamily="2" charset="0"/>
              </a:rPr>
              <a:t>GzÉÆåÃUÀ¸ÀÛ</a:t>
            </a:r>
            <a:r>
              <a:rPr lang="en-US" sz="1600" dirty="0" smtClean="0">
                <a:latin typeface="Nudi 01 k" pitchFamily="2" charset="0"/>
              </a:rPr>
              <a:t> ªÀÄ»¼É / ¥</a:t>
            </a:r>
            <a:r>
              <a:rPr lang="en-US" sz="1600" dirty="0" err="1" smtClean="0">
                <a:latin typeface="Nudi 01 k" pitchFamily="2" charset="0"/>
              </a:rPr>
              <a:t>ÀÄgÀÄµÀgÀ</a:t>
            </a:r>
            <a:r>
              <a:rPr lang="en-US" sz="1600" dirty="0" smtClean="0">
                <a:latin typeface="Nudi 01 k" pitchFamily="2" charset="0"/>
              </a:rPr>
              <a:t> ±</a:t>
            </a:r>
            <a:r>
              <a:rPr lang="en-US" sz="1600" dirty="0" err="1" smtClean="0">
                <a:latin typeface="Nudi 01 k" pitchFamily="2" charset="0"/>
              </a:rPr>
              <a:t>ÀæªÀÄªÀ£ÀÄß</a:t>
            </a:r>
            <a:r>
              <a:rPr lang="en-US" sz="1600" dirty="0" smtClean="0">
                <a:latin typeface="Nudi 01 k" pitchFamily="2" charset="0"/>
              </a:rPr>
              <a:t> vÀVÎ¹ ¸</a:t>
            </a:r>
            <a:r>
              <a:rPr lang="en-US" sz="1600" dirty="0" err="1" smtClean="0">
                <a:latin typeface="Nudi 01 k" pitchFamily="2" charset="0"/>
              </a:rPr>
              <a:t>ÀªÀÄAiÀÄzÀ</a:t>
            </a:r>
            <a:r>
              <a:rPr lang="en-US" sz="1600" dirty="0" smtClean="0">
                <a:latin typeface="Nudi 01 k" pitchFamily="2" charset="0"/>
              </a:rPr>
              <a:t> G½vÁAiÀÄ ª</a:t>
            </a:r>
            <a:r>
              <a:rPr lang="en-US" sz="1600" dirty="0" err="1" smtClean="0">
                <a:latin typeface="Nudi 01 k" pitchFamily="2" charset="0"/>
              </a:rPr>
              <a:t>ÀiÁqÀÄªÀ°è</a:t>
            </a:r>
            <a:r>
              <a:rPr lang="en-US" sz="1600" dirty="0" smtClean="0">
                <a:latin typeface="Nudi 01 k" pitchFamily="2" charset="0"/>
              </a:rPr>
              <a:t> ¸</a:t>
            </a:r>
            <a:r>
              <a:rPr lang="en-US" sz="1600" dirty="0" err="1" smtClean="0">
                <a:latin typeface="Nudi 01 k" pitchFamily="2" charset="0"/>
              </a:rPr>
              <a:t>ÀºÀPÁjAiÀiÁVªÉÉ</a:t>
            </a:r>
            <a:endParaRPr lang="en-US" sz="1600" dirty="0">
              <a:latin typeface="Nudi 01 k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2711" y="6336999"/>
            <a:ext cx="310508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Nudi 01 k" pitchFamily="2" charset="0"/>
              </a:rPr>
              <a:t>qÁ</a:t>
            </a:r>
            <a:r>
              <a:rPr lang="en-US" sz="1400" b="1" dirty="0" smtClean="0">
                <a:solidFill>
                  <a:schemeClr val="tx1"/>
                </a:solidFill>
                <a:latin typeface="Nudi 01 k" pitchFamily="2" charset="0"/>
              </a:rPr>
              <a:t>. </a:t>
            </a:r>
            <a:r>
              <a:rPr lang="en-US" sz="1400" b="1" dirty="0" err="1" smtClean="0">
                <a:solidFill>
                  <a:schemeClr val="tx1"/>
                </a:solidFill>
                <a:latin typeface="Nudi 01 k" pitchFamily="2" charset="0"/>
              </a:rPr>
              <a:t>ZÀAzÀæPÀ¯Á</a:t>
            </a:r>
            <a:r>
              <a:rPr lang="en-US" sz="1400" b="1" dirty="0" smtClean="0">
                <a:solidFill>
                  <a:schemeClr val="tx1"/>
                </a:solidFill>
                <a:latin typeface="Nudi 01 k" pitchFamily="2" charset="0"/>
              </a:rPr>
              <a:t> º</a:t>
            </a:r>
            <a:r>
              <a:rPr lang="en-US" sz="1400" b="1" dirty="0" err="1" smtClean="0">
                <a:solidFill>
                  <a:schemeClr val="tx1"/>
                </a:solidFill>
                <a:latin typeface="Nudi 01 k" pitchFamily="2" charset="0"/>
              </a:rPr>
              <a:t>ÀtV</a:t>
            </a:r>
            <a:endParaRPr lang="en-US" sz="1400" b="1" dirty="0" smtClean="0">
              <a:solidFill>
                <a:schemeClr val="tx1"/>
              </a:solidFill>
              <a:latin typeface="Nudi 01 k" pitchFamily="2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Nudi 01 k" pitchFamily="2" charset="0"/>
              </a:rPr>
              <a:t>¥</a:t>
            </a:r>
            <a:r>
              <a:rPr lang="en-US" sz="1400" b="1" dirty="0" err="1" smtClean="0">
                <a:solidFill>
                  <a:schemeClr val="tx1"/>
                </a:solidFill>
                <a:latin typeface="Nudi 01 k" pitchFamily="2" charset="0"/>
              </a:rPr>
              <a:t>ÉÆÃµÀuÁ</a:t>
            </a:r>
            <a:r>
              <a:rPr lang="en-US" sz="1400" b="1" dirty="0" smtClean="0">
                <a:solidFill>
                  <a:schemeClr val="tx1"/>
                </a:solidFill>
                <a:latin typeface="Nudi 01 k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udi 01 k" pitchFamily="2" charset="0"/>
              </a:rPr>
              <a:t>vÀdÕgÀÄ</a:t>
            </a:r>
            <a:endParaRPr lang="en-US" sz="1600" b="1" dirty="0">
              <a:solidFill>
                <a:schemeClr val="tx1"/>
              </a:solidFill>
              <a:latin typeface="Nudi 01 k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690056"/>
            <a:ext cx="2673907" cy="1603779"/>
            <a:chOff x="533400" y="1690056"/>
            <a:chExt cx="2673907" cy="1603779"/>
          </a:xfrm>
        </p:grpSpPr>
        <p:pic>
          <p:nvPicPr>
            <p:cNvPr id="22" name="Picture 21" descr="C:\Users\maize\Desktop\maiz\DSCN6633.JPG"/>
            <p:cNvPicPr/>
            <p:nvPr/>
          </p:nvPicPr>
          <p:blipFill>
            <a:blip r:embed="rId5" cstate="print"/>
            <a:srcRect l="29216" t="12150" r="36784"/>
            <a:stretch>
              <a:fillRect/>
            </a:stretch>
          </p:blipFill>
          <p:spPr bwMode="auto">
            <a:xfrm>
              <a:off x="533400" y="1690056"/>
              <a:ext cx="1247815" cy="1603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E:\Local Disk-D-2.3.2021\KAVYA -2018\Food photos 09.05.2018\Food photos 2018\Dosa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38" y="1690056"/>
              <a:ext cx="1305469" cy="1603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3203311" y="1660134"/>
            <a:ext cx="2650790" cy="1603779"/>
            <a:chOff x="3826210" y="1872615"/>
            <a:chExt cx="2650790" cy="1603779"/>
          </a:xfrm>
        </p:grpSpPr>
        <p:pic>
          <p:nvPicPr>
            <p:cNvPr id="24" name="Picture 23" descr="C:\Users\maize\Desktop\maiz\DSCN6638.JPG"/>
            <p:cNvPicPr/>
            <p:nvPr/>
          </p:nvPicPr>
          <p:blipFill>
            <a:blip r:embed="rId7" cstate="print"/>
            <a:srcRect l="29060" t="8411" r="36521" b="5607"/>
            <a:stretch>
              <a:fillRect/>
            </a:stretch>
          </p:blipFill>
          <p:spPr bwMode="auto">
            <a:xfrm>
              <a:off x="3826210" y="1872615"/>
              <a:ext cx="1258051" cy="1603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 descr="E:\Local Disk-D-2.3.2021\KAVYA -2018\Food photos 09.05.2018\Food photos 2018\Chapathi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949" y="1872615"/>
              <a:ext cx="1258051" cy="1603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6081338" y="1685085"/>
            <a:ext cx="2590800" cy="1636046"/>
            <a:chOff x="5638800" y="3263913"/>
            <a:chExt cx="2590800" cy="1636046"/>
          </a:xfrm>
        </p:grpSpPr>
        <p:pic>
          <p:nvPicPr>
            <p:cNvPr id="28" name="Picture 27" descr="C:\Users\maize\Desktop\maiz\DSCN6651.JPG"/>
            <p:cNvPicPr/>
            <p:nvPr/>
          </p:nvPicPr>
          <p:blipFill>
            <a:blip r:embed="rId9" cstate="print"/>
            <a:srcRect l="23805" t="7009" r="42043" b="7343"/>
            <a:stretch>
              <a:fillRect/>
            </a:stretch>
          </p:blipFill>
          <p:spPr bwMode="auto">
            <a:xfrm>
              <a:off x="5638800" y="3293835"/>
              <a:ext cx="1258051" cy="1606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 descr="E:\Local Disk-D-2.3.2021\KAVYA -2018\Food photos 09.05.2018\Food photos 2018\Raagi rotti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077" y="3263913"/>
              <a:ext cx="1248523" cy="1603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6128787" y="3387944"/>
            <a:ext cx="2514600" cy="30777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¥Ë¶ÖPÀ 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gÁV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«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Ä±Àæt</a:t>
            </a:r>
            <a:endParaRPr lang="en-US" sz="1400" b="1" dirty="0">
              <a:solidFill>
                <a:prstClr val="black"/>
              </a:solidFill>
              <a:latin typeface="Nudi 01 k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0448" y="3733800"/>
            <a:ext cx="2573680" cy="1579057"/>
            <a:chOff x="928706" y="3899453"/>
            <a:chExt cx="2573680" cy="1579057"/>
          </a:xfrm>
        </p:grpSpPr>
        <p:pic>
          <p:nvPicPr>
            <p:cNvPr id="35" name="Picture 34" descr="C:\Users\maize\Desktop\maiz\DSCN6647.JPG"/>
            <p:cNvPicPr/>
            <p:nvPr/>
          </p:nvPicPr>
          <p:blipFill>
            <a:blip r:embed="rId11" cstate="print"/>
            <a:srcRect l="26634" t="8411" r="38886" b="10280"/>
            <a:stretch>
              <a:fillRect/>
            </a:stretch>
          </p:blipFill>
          <p:spPr bwMode="auto">
            <a:xfrm>
              <a:off x="928706" y="3899453"/>
              <a:ext cx="1247815" cy="1573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 descr="E:\Local Disk-D-2.3.2021\KAVYA -2018\Food photos 09.05.2018\Food photos 2018\FVB 3.JPG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7" r="12857"/>
            <a:stretch/>
          </p:blipFill>
          <p:spPr bwMode="auto">
            <a:xfrm>
              <a:off x="2238649" y="3916908"/>
              <a:ext cx="1263737" cy="1561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777368" y="3733800"/>
            <a:ext cx="2538437" cy="1563621"/>
            <a:chOff x="4635423" y="3813569"/>
            <a:chExt cx="2538437" cy="1563621"/>
          </a:xfrm>
        </p:grpSpPr>
        <p:pic>
          <p:nvPicPr>
            <p:cNvPr id="37" name="Picture 36" descr="C:\Users\maize\Desktop\maiz\DSCN6642.JPG"/>
            <p:cNvPicPr/>
            <p:nvPr/>
          </p:nvPicPr>
          <p:blipFill>
            <a:blip r:embed="rId13" cstate="print"/>
            <a:srcRect l="26727" t="5140" r="38097" b="8614"/>
            <a:stretch>
              <a:fillRect/>
            </a:stretch>
          </p:blipFill>
          <p:spPr bwMode="auto">
            <a:xfrm>
              <a:off x="4635423" y="3813569"/>
              <a:ext cx="1179304" cy="1563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 descr="E:\Local Disk-D-2.3.2021\KAVYA -2018\Food photos 09.05.2018\Food photos 2018\Foxtail bisibelebath.pn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711" y="3820788"/>
              <a:ext cx="1211149" cy="1556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4648200" y="5375701"/>
            <a:ext cx="2818795" cy="30777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£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ÀªÀuÉCQÌ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©¹¨ÉÃ¼É ¨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Ávï</a:t>
            </a:r>
            <a:r>
              <a:rPr lang="en-US" sz="1400" b="1" dirty="0" smtClean="0">
                <a:solidFill>
                  <a:prstClr val="black"/>
                </a:solidFill>
                <a:latin typeface="Nudi 01 k" pitchFamily="2" charset="0"/>
              </a:rPr>
              <a:t> «</a:t>
            </a:r>
            <a:r>
              <a:rPr lang="en-US" sz="1400" b="1" dirty="0" err="1" smtClean="0">
                <a:solidFill>
                  <a:prstClr val="black"/>
                </a:solidFill>
                <a:latin typeface="Nudi 01 k" pitchFamily="2" charset="0"/>
              </a:rPr>
              <a:t>Ä±Àæt</a:t>
            </a:r>
            <a:endParaRPr lang="en-US" sz="1400" b="1" dirty="0">
              <a:solidFill>
                <a:prstClr val="black"/>
              </a:solidFill>
              <a:latin typeface="Nudi 01 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PÀÈ¶ «±Àé«zÁå¤®AiÀÄ, ¨ÉAUÀ¼ÀÆgÀÄ ªÀ®AiÀÄ PÀÈ¶ ¸ÀA±ÉÆÃzsÀ£Á PÉÃAzÀæ, «.¹.¥sÁgÀA, ªÀÄAqÀå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PÀÈ¶ «±Àé«zÁå¤®AiÀÄ, ¨ÉAUÀ¼ÀÆgÀÄ ªÀ®AiÀÄ PÀÈ¶ ¸ÀA±ÉÆÃzsÀ£Á PÉÃAzÀæ, «.¹.¥sÁgÀA, ªÀÄAqÀå </dc:title>
  <dc:creator>Admin</dc:creator>
  <cp:lastModifiedBy>Admin</cp:lastModifiedBy>
  <cp:revision>1</cp:revision>
  <dcterms:created xsi:type="dcterms:W3CDTF">2006-08-16T00:00:00Z</dcterms:created>
  <dcterms:modified xsi:type="dcterms:W3CDTF">2022-11-29T03:51:16Z</dcterms:modified>
</cp:coreProperties>
</file>