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67" r:id="rId2"/>
    <p:sldId id="439" r:id="rId3"/>
    <p:sldId id="471" r:id="rId4"/>
    <p:sldId id="442" r:id="rId5"/>
    <p:sldId id="283" r:id="rId6"/>
    <p:sldId id="284" r:id="rId7"/>
    <p:sldId id="287" r:id="rId8"/>
    <p:sldId id="438" r:id="rId9"/>
    <p:sldId id="285" r:id="rId10"/>
    <p:sldId id="440" r:id="rId11"/>
    <p:sldId id="288" r:id="rId12"/>
    <p:sldId id="272" r:id="rId13"/>
    <p:sldId id="434" r:id="rId14"/>
    <p:sldId id="435" r:id="rId15"/>
    <p:sldId id="441" r:id="rId16"/>
    <p:sldId id="360" r:id="rId17"/>
    <p:sldId id="361" r:id="rId18"/>
    <p:sldId id="443" r:id="rId19"/>
    <p:sldId id="444" r:id="rId20"/>
    <p:sldId id="445" r:id="rId21"/>
    <p:sldId id="446" r:id="rId22"/>
    <p:sldId id="447" r:id="rId23"/>
    <p:sldId id="448" r:id="rId24"/>
    <p:sldId id="449" r:id="rId25"/>
    <p:sldId id="450" r:id="rId26"/>
    <p:sldId id="451"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353" r:id="rId47"/>
    <p:sldId id="420" r:id="rId48"/>
    <p:sldId id="349" r:id="rId49"/>
    <p:sldId id="27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D1379-6231-4D2F-BEFD-B4BFFA0A0FC4}" v="283" dt="2022-10-21T17:32:42.516"/>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THOUFIQ" userId="89a34bc55e474e55" providerId="LiveId" clId="{61DD1379-6231-4D2F-BEFD-B4BFFA0A0FC4}"/>
    <pc:docChg chg="undo redo custSel addSld delSld modSld">
      <pc:chgData name="MOHAMMED THOUFIQ" userId="89a34bc55e474e55" providerId="LiveId" clId="{61DD1379-6231-4D2F-BEFD-B4BFFA0A0FC4}" dt="2022-10-21T17:53:19.834" v="2677" actId="20577"/>
      <pc:docMkLst>
        <pc:docMk/>
      </pc:docMkLst>
      <pc:sldChg chg="add del">
        <pc:chgData name="MOHAMMED THOUFIQ" userId="89a34bc55e474e55" providerId="LiveId" clId="{61DD1379-6231-4D2F-BEFD-B4BFFA0A0FC4}" dt="2022-10-21T17:33:18.424" v="2638" actId="47"/>
        <pc:sldMkLst>
          <pc:docMk/>
          <pc:sldMk cId="0" sldId="257"/>
        </pc:sldMkLst>
      </pc:sldChg>
      <pc:sldChg chg="del">
        <pc:chgData name="MOHAMMED THOUFIQ" userId="89a34bc55e474e55" providerId="LiveId" clId="{61DD1379-6231-4D2F-BEFD-B4BFFA0A0FC4}" dt="2022-10-20T16:45:08.799" v="772" actId="2696"/>
        <pc:sldMkLst>
          <pc:docMk/>
          <pc:sldMk cId="0" sldId="259"/>
        </pc:sldMkLst>
      </pc:sldChg>
      <pc:sldChg chg="del">
        <pc:chgData name="MOHAMMED THOUFIQ" userId="89a34bc55e474e55" providerId="LiveId" clId="{61DD1379-6231-4D2F-BEFD-B4BFFA0A0FC4}" dt="2022-10-20T17:15:23.622" v="1162" actId="2696"/>
        <pc:sldMkLst>
          <pc:docMk/>
          <pc:sldMk cId="0" sldId="261"/>
        </pc:sldMkLst>
      </pc:sldChg>
      <pc:sldChg chg="del">
        <pc:chgData name="MOHAMMED THOUFIQ" userId="89a34bc55e474e55" providerId="LiveId" clId="{61DD1379-6231-4D2F-BEFD-B4BFFA0A0FC4}" dt="2022-10-20T17:15:23.622" v="1162" actId="2696"/>
        <pc:sldMkLst>
          <pc:docMk/>
          <pc:sldMk cId="0" sldId="265"/>
        </pc:sldMkLst>
      </pc:sldChg>
      <pc:sldChg chg="del">
        <pc:chgData name="MOHAMMED THOUFIQ" userId="89a34bc55e474e55" providerId="LiveId" clId="{61DD1379-6231-4D2F-BEFD-B4BFFA0A0FC4}" dt="2022-10-20T17:15:23.622" v="1162" actId="2696"/>
        <pc:sldMkLst>
          <pc:docMk/>
          <pc:sldMk cId="0" sldId="266"/>
        </pc:sldMkLst>
      </pc:sldChg>
      <pc:sldChg chg="addSp delSp modSp mod delAnim modAnim">
        <pc:chgData name="MOHAMMED THOUFIQ" userId="89a34bc55e474e55" providerId="LiveId" clId="{61DD1379-6231-4D2F-BEFD-B4BFFA0A0FC4}" dt="2022-10-21T17:34:04.251" v="2642" actId="122"/>
        <pc:sldMkLst>
          <pc:docMk/>
          <pc:sldMk cId="0" sldId="267"/>
        </pc:sldMkLst>
        <pc:spChg chg="mod">
          <ac:chgData name="MOHAMMED THOUFIQ" userId="89a34bc55e474e55" providerId="LiveId" clId="{61DD1379-6231-4D2F-BEFD-B4BFFA0A0FC4}" dt="2022-10-21T17:34:04.251" v="2642" actId="122"/>
          <ac:spMkLst>
            <pc:docMk/>
            <pc:sldMk cId="0" sldId="267"/>
            <ac:spMk id="2" creationId="{00000000-0000-0000-0000-000000000000}"/>
          </ac:spMkLst>
        </pc:spChg>
        <pc:spChg chg="mod">
          <ac:chgData name="MOHAMMED THOUFIQ" userId="89a34bc55e474e55" providerId="LiveId" clId="{61DD1379-6231-4D2F-BEFD-B4BFFA0A0FC4}" dt="2022-10-20T16:36:25.108" v="679" actId="1076"/>
          <ac:spMkLst>
            <pc:docMk/>
            <pc:sldMk cId="0" sldId="267"/>
            <ac:spMk id="8" creationId="{00000000-0000-0000-0000-000000000000}"/>
          </ac:spMkLst>
        </pc:spChg>
        <pc:spChg chg="mod">
          <ac:chgData name="MOHAMMED THOUFIQ" userId="89a34bc55e474e55" providerId="LiveId" clId="{61DD1379-6231-4D2F-BEFD-B4BFFA0A0FC4}" dt="2022-10-20T16:40:40.203" v="720" actId="1076"/>
          <ac:spMkLst>
            <pc:docMk/>
            <pc:sldMk cId="0" sldId="267"/>
            <ac:spMk id="10" creationId="{00000000-0000-0000-0000-000000000000}"/>
          </ac:spMkLst>
        </pc:spChg>
        <pc:picChg chg="del">
          <ac:chgData name="MOHAMMED THOUFIQ" userId="89a34bc55e474e55" providerId="LiveId" clId="{61DD1379-6231-4D2F-BEFD-B4BFFA0A0FC4}" dt="2022-10-20T16:22:24.542" v="590" actId="21"/>
          <ac:picMkLst>
            <pc:docMk/>
            <pc:sldMk cId="0" sldId="267"/>
            <ac:picMk id="3" creationId="{94A01C91-BF2B-BA18-A4B9-2E61E0B8CA97}"/>
          </ac:picMkLst>
        </pc:picChg>
        <pc:picChg chg="add del mod">
          <ac:chgData name="MOHAMMED THOUFIQ" userId="89a34bc55e474e55" providerId="LiveId" clId="{61DD1379-6231-4D2F-BEFD-B4BFFA0A0FC4}" dt="2022-10-20T16:27:32.025" v="623" actId="21"/>
          <ac:picMkLst>
            <pc:docMk/>
            <pc:sldMk cId="0" sldId="267"/>
            <ac:picMk id="5" creationId="{8AC98A0B-2367-B48D-F579-476E621D0A51}"/>
          </ac:picMkLst>
        </pc:picChg>
        <pc:picChg chg="add del mod">
          <ac:chgData name="MOHAMMED THOUFIQ" userId="89a34bc55e474e55" providerId="LiveId" clId="{61DD1379-6231-4D2F-BEFD-B4BFFA0A0FC4}" dt="2022-10-20T16:32:45.872" v="639" actId="21"/>
          <ac:picMkLst>
            <pc:docMk/>
            <pc:sldMk cId="0" sldId="267"/>
            <ac:picMk id="7" creationId="{DF0DAC23-EA0A-1F4C-F585-F5C77BCA6EA1}"/>
          </ac:picMkLst>
        </pc:picChg>
        <pc:picChg chg="add mod">
          <ac:chgData name="MOHAMMED THOUFIQ" userId="89a34bc55e474e55" providerId="LiveId" clId="{61DD1379-6231-4D2F-BEFD-B4BFFA0A0FC4}" dt="2022-10-20T16:40:36.252" v="719" actId="14100"/>
          <ac:picMkLst>
            <pc:docMk/>
            <pc:sldMk cId="0" sldId="267"/>
            <ac:picMk id="9" creationId="{31E9FAC4-B7DA-CC13-D2CD-9DC289E0F4C8}"/>
          </ac:picMkLst>
        </pc:picChg>
      </pc:sldChg>
      <pc:sldChg chg="delSp modSp mod">
        <pc:chgData name="MOHAMMED THOUFIQ" userId="89a34bc55e474e55" providerId="LiveId" clId="{61DD1379-6231-4D2F-BEFD-B4BFFA0A0FC4}" dt="2022-10-20T16:06:11.147" v="444" actId="21"/>
        <pc:sldMkLst>
          <pc:docMk/>
          <pc:sldMk cId="0" sldId="272"/>
        </pc:sldMkLst>
        <pc:spChg chg="mod">
          <ac:chgData name="MOHAMMED THOUFIQ" userId="89a34bc55e474e55" providerId="LiveId" clId="{61DD1379-6231-4D2F-BEFD-B4BFFA0A0FC4}" dt="2022-10-20T16:04:20.537" v="327" actId="14100"/>
          <ac:spMkLst>
            <pc:docMk/>
            <pc:sldMk cId="0" sldId="272"/>
            <ac:spMk id="2" creationId="{00000000-0000-0000-0000-000000000000}"/>
          </ac:spMkLst>
        </pc:spChg>
        <pc:spChg chg="mod">
          <ac:chgData name="MOHAMMED THOUFIQ" userId="89a34bc55e474e55" providerId="LiveId" clId="{61DD1379-6231-4D2F-BEFD-B4BFFA0A0FC4}" dt="2022-10-20T16:03:44.540" v="321" actId="1076"/>
          <ac:spMkLst>
            <pc:docMk/>
            <pc:sldMk cId="0" sldId="272"/>
            <ac:spMk id="3" creationId="{00000000-0000-0000-0000-000000000000}"/>
          </ac:spMkLst>
        </pc:spChg>
        <pc:spChg chg="mod">
          <ac:chgData name="MOHAMMED THOUFIQ" userId="89a34bc55e474e55" providerId="LiveId" clId="{61DD1379-6231-4D2F-BEFD-B4BFFA0A0FC4}" dt="2022-10-20T16:02:45.388" v="260" actId="20577"/>
          <ac:spMkLst>
            <pc:docMk/>
            <pc:sldMk cId="0" sldId="272"/>
            <ac:spMk id="22" creationId="{00000000-0000-0000-0000-000000000000}"/>
          </ac:spMkLst>
        </pc:spChg>
        <pc:spChg chg="mod">
          <ac:chgData name="MOHAMMED THOUFIQ" userId="89a34bc55e474e55" providerId="LiveId" clId="{61DD1379-6231-4D2F-BEFD-B4BFFA0A0FC4}" dt="2022-10-20T16:04:23.495" v="328" actId="1076"/>
          <ac:spMkLst>
            <pc:docMk/>
            <pc:sldMk cId="0" sldId="272"/>
            <ac:spMk id="24" creationId="{00000000-0000-0000-0000-000000000000}"/>
          </ac:spMkLst>
        </pc:spChg>
        <pc:spChg chg="mod">
          <ac:chgData name="MOHAMMED THOUFIQ" userId="89a34bc55e474e55" providerId="LiveId" clId="{61DD1379-6231-4D2F-BEFD-B4BFFA0A0FC4}" dt="2022-10-20T16:05:51.098" v="443" actId="20577"/>
          <ac:spMkLst>
            <pc:docMk/>
            <pc:sldMk cId="0" sldId="272"/>
            <ac:spMk id="45" creationId="{00000000-0000-0000-0000-000000000000}"/>
          </ac:spMkLst>
        </pc:spChg>
        <pc:spChg chg="mod">
          <ac:chgData name="MOHAMMED THOUFIQ" userId="89a34bc55e474e55" providerId="LiveId" clId="{61DD1379-6231-4D2F-BEFD-B4BFFA0A0FC4}" dt="2022-10-20T16:05:29.155" v="414" actId="20577"/>
          <ac:spMkLst>
            <pc:docMk/>
            <pc:sldMk cId="0" sldId="272"/>
            <ac:spMk id="46" creationId="{00000000-0000-0000-0000-000000000000}"/>
          </ac:spMkLst>
        </pc:spChg>
        <pc:spChg chg="mod">
          <ac:chgData name="MOHAMMED THOUFIQ" userId="89a34bc55e474e55" providerId="LiveId" clId="{61DD1379-6231-4D2F-BEFD-B4BFFA0A0FC4}" dt="2022-10-20T16:05:10.700" v="382" actId="20577"/>
          <ac:spMkLst>
            <pc:docMk/>
            <pc:sldMk cId="0" sldId="272"/>
            <ac:spMk id="47" creationId="{00000000-0000-0000-0000-000000000000}"/>
          </ac:spMkLst>
        </pc:spChg>
        <pc:picChg chg="del">
          <ac:chgData name="MOHAMMED THOUFIQ" userId="89a34bc55e474e55" providerId="LiveId" clId="{61DD1379-6231-4D2F-BEFD-B4BFFA0A0FC4}" dt="2022-10-20T16:06:11.147" v="444" actId="21"/>
          <ac:picMkLst>
            <pc:docMk/>
            <pc:sldMk cId="0" sldId="272"/>
            <ac:picMk id="1026" creationId="{00000000-0000-0000-0000-000000000000}"/>
          </ac:picMkLst>
        </pc:picChg>
        <pc:cxnChg chg="mod">
          <ac:chgData name="MOHAMMED THOUFIQ" userId="89a34bc55e474e55" providerId="LiveId" clId="{61DD1379-6231-4D2F-BEFD-B4BFFA0A0FC4}" dt="2022-10-20T16:04:36.043" v="330" actId="14100"/>
          <ac:cxnSpMkLst>
            <pc:docMk/>
            <pc:sldMk cId="0" sldId="272"/>
            <ac:cxnSpMk id="38" creationId="{00000000-0000-0000-0000-000000000000}"/>
          </ac:cxnSpMkLst>
        </pc:cxnChg>
        <pc:cxnChg chg="mod">
          <ac:chgData name="MOHAMMED THOUFIQ" userId="89a34bc55e474e55" providerId="LiveId" clId="{61DD1379-6231-4D2F-BEFD-B4BFFA0A0FC4}" dt="2022-10-20T16:04:41.650" v="332" actId="14100"/>
          <ac:cxnSpMkLst>
            <pc:docMk/>
            <pc:sldMk cId="0" sldId="272"/>
            <ac:cxnSpMk id="40" creationId="{00000000-0000-0000-0000-000000000000}"/>
          </ac:cxnSpMkLst>
        </pc:cxnChg>
      </pc:sldChg>
      <pc:sldChg chg="addSp delSp modSp mod">
        <pc:chgData name="MOHAMMED THOUFIQ" userId="89a34bc55e474e55" providerId="LiveId" clId="{61DD1379-6231-4D2F-BEFD-B4BFFA0A0FC4}" dt="2022-10-21T14:11:00.756" v="1762" actId="21"/>
        <pc:sldMkLst>
          <pc:docMk/>
          <pc:sldMk cId="0" sldId="273"/>
        </pc:sldMkLst>
        <pc:spChg chg="add mod">
          <ac:chgData name="MOHAMMED THOUFIQ" userId="89a34bc55e474e55" providerId="LiveId" clId="{61DD1379-6231-4D2F-BEFD-B4BFFA0A0FC4}" dt="2022-10-21T14:10:54.702" v="1761"/>
          <ac:spMkLst>
            <pc:docMk/>
            <pc:sldMk cId="0" sldId="273"/>
            <ac:spMk id="2" creationId="{D499D42D-DE06-40B9-815B-0633DDEC3F42}"/>
          </ac:spMkLst>
        </pc:spChg>
        <pc:spChg chg="add mod">
          <ac:chgData name="MOHAMMED THOUFIQ" userId="89a34bc55e474e55" providerId="LiveId" clId="{61DD1379-6231-4D2F-BEFD-B4BFFA0A0FC4}" dt="2022-10-21T14:10:54.702" v="1761"/>
          <ac:spMkLst>
            <pc:docMk/>
            <pc:sldMk cId="0" sldId="273"/>
            <ac:spMk id="4" creationId="{C39644EA-36A9-B33B-CA64-CEB01B85C8E7}"/>
          </ac:spMkLst>
        </pc:spChg>
        <pc:spChg chg="add del mod">
          <ac:chgData name="MOHAMMED THOUFIQ" userId="89a34bc55e474e55" providerId="LiveId" clId="{61DD1379-6231-4D2F-BEFD-B4BFFA0A0FC4}" dt="2022-10-21T14:11:00.756" v="1762" actId="21"/>
          <ac:spMkLst>
            <pc:docMk/>
            <pc:sldMk cId="0" sldId="273"/>
            <ac:spMk id="8" creationId="{E76B3BC5-F792-5C8C-4D35-8E695ADE76C3}"/>
          </ac:spMkLst>
        </pc:spChg>
        <pc:picChg chg="add mod">
          <ac:chgData name="MOHAMMED THOUFIQ" userId="89a34bc55e474e55" providerId="LiveId" clId="{61DD1379-6231-4D2F-BEFD-B4BFFA0A0FC4}" dt="2022-10-21T14:10:54.702" v="1761"/>
          <ac:picMkLst>
            <pc:docMk/>
            <pc:sldMk cId="0" sldId="273"/>
            <ac:picMk id="5" creationId="{A85647FD-A083-B4EE-B918-D757692C9F49}"/>
          </ac:picMkLst>
        </pc:picChg>
        <pc:picChg chg="add mod">
          <ac:chgData name="MOHAMMED THOUFIQ" userId="89a34bc55e474e55" providerId="LiveId" clId="{61DD1379-6231-4D2F-BEFD-B4BFFA0A0FC4}" dt="2022-10-21T14:10:54.702" v="1761"/>
          <ac:picMkLst>
            <pc:docMk/>
            <pc:sldMk cId="0" sldId="273"/>
            <ac:picMk id="6" creationId="{4783D87B-B627-353F-361B-58E0F441674E}"/>
          </ac:picMkLst>
        </pc:picChg>
        <pc:picChg chg="add mod">
          <ac:chgData name="MOHAMMED THOUFIQ" userId="89a34bc55e474e55" providerId="LiveId" clId="{61DD1379-6231-4D2F-BEFD-B4BFFA0A0FC4}" dt="2022-10-21T14:10:54.702" v="1761"/>
          <ac:picMkLst>
            <pc:docMk/>
            <pc:sldMk cId="0" sldId="273"/>
            <ac:picMk id="7" creationId="{5B1FA40F-7C9A-603D-BFF1-4B464A7A3AFD}"/>
          </ac:picMkLst>
        </pc:picChg>
      </pc:sldChg>
      <pc:sldChg chg="del">
        <pc:chgData name="MOHAMMED THOUFIQ" userId="89a34bc55e474e55" providerId="LiveId" clId="{61DD1379-6231-4D2F-BEFD-B4BFFA0A0FC4}" dt="2022-10-20T16:45:12.499" v="773" actId="2696"/>
        <pc:sldMkLst>
          <pc:docMk/>
          <pc:sldMk cId="0" sldId="275"/>
        </pc:sldMkLst>
      </pc:sldChg>
      <pc:sldChg chg="del">
        <pc:chgData name="MOHAMMED THOUFIQ" userId="89a34bc55e474e55" providerId="LiveId" clId="{61DD1379-6231-4D2F-BEFD-B4BFFA0A0FC4}" dt="2022-10-20T16:41:02.647" v="721" actId="2696"/>
        <pc:sldMkLst>
          <pc:docMk/>
          <pc:sldMk cId="0" sldId="280"/>
        </pc:sldMkLst>
      </pc:sldChg>
      <pc:sldChg chg="modSp mod">
        <pc:chgData name="MOHAMMED THOUFIQ" userId="89a34bc55e474e55" providerId="LiveId" clId="{61DD1379-6231-4D2F-BEFD-B4BFFA0A0FC4}" dt="2022-10-20T16:14:40.658" v="564" actId="207"/>
        <pc:sldMkLst>
          <pc:docMk/>
          <pc:sldMk cId="0" sldId="283"/>
        </pc:sldMkLst>
        <pc:spChg chg="mod">
          <ac:chgData name="MOHAMMED THOUFIQ" userId="89a34bc55e474e55" providerId="LiveId" clId="{61DD1379-6231-4D2F-BEFD-B4BFFA0A0FC4}" dt="2022-10-20T16:14:40.658" v="564" actId="207"/>
          <ac:spMkLst>
            <pc:docMk/>
            <pc:sldMk cId="0" sldId="283"/>
            <ac:spMk id="2" creationId="{00000000-0000-0000-0000-000000000000}"/>
          </ac:spMkLst>
        </pc:spChg>
      </pc:sldChg>
      <pc:sldChg chg="modSp mod">
        <pc:chgData name="MOHAMMED THOUFIQ" userId="89a34bc55e474e55" providerId="LiveId" clId="{61DD1379-6231-4D2F-BEFD-B4BFFA0A0FC4}" dt="2022-10-20T16:14:50.901" v="565" actId="207"/>
        <pc:sldMkLst>
          <pc:docMk/>
          <pc:sldMk cId="0" sldId="284"/>
        </pc:sldMkLst>
        <pc:spChg chg="mod">
          <ac:chgData name="MOHAMMED THOUFIQ" userId="89a34bc55e474e55" providerId="LiveId" clId="{61DD1379-6231-4D2F-BEFD-B4BFFA0A0FC4}" dt="2022-10-20T16:14:50.901" v="565" actId="207"/>
          <ac:spMkLst>
            <pc:docMk/>
            <pc:sldMk cId="0" sldId="284"/>
            <ac:spMk id="2" creationId="{00000000-0000-0000-0000-000000000000}"/>
          </ac:spMkLst>
        </pc:spChg>
      </pc:sldChg>
      <pc:sldChg chg="addSp delSp modSp mod">
        <pc:chgData name="MOHAMMED THOUFIQ" userId="89a34bc55e474e55" providerId="LiveId" clId="{61DD1379-6231-4D2F-BEFD-B4BFFA0A0FC4}" dt="2022-10-20T15:11:45.501" v="69" actId="1076"/>
        <pc:sldMkLst>
          <pc:docMk/>
          <pc:sldMk cId="0" sldId="285"/>
        </pc:sldMkLst>
        <pc:spChg chg="del">
          <ac:chgData name="MOHAMMED THOUFIQ" userId="89a34bc55e474e55" providerId="LiveId" clId="{61DD1379-6231-4D2F-BEFD-B4BFFA0A0FC4}" dt="2022-10-20T15:02:50.583" v="2" actId="21"/>
          <ac:spMkLst>
            <pc:docMk/>
            <pc:sldMk cId="0" sldId="285"/>
            <ac:spMk id="5" creationId="{00000000-0000-0000-0000-000000000000}"/>
          </ac:spMkLst>
        </pc:spChg>
        <pc:graphicFrameChg chg="add del mod modGraphic">
          <ac:chgData name="MOHAMMED THOUFIQ" userId="89a34bc55e474e55" providerId="LiveId" clId="{61DD1379-6231-4D2F-BEFD-B4BFFA0A0FC4}" dt="2022-10-20T15:04:57.907" v="8"/>
          <ac:graphicFrameMkLst>
            <pc:docMk/>
            <pc:sldMk cId="0" sldId="285"/>
            <ac:graphicFrameMk id="2" creationId="{0745C8EF-8E8D-5390-97F5-7DEEE89D47BD}"/>
          </ac:graphicFrameMkLst>
        </pc:graphicFrameChg>
        <pc:graphicFrameChg chg="add del mod">
          <ac:chgData name="MOHAMMED THOUFIQ" userId="89a34bc55e474e55" providerId="LiveId" clId="{61DD1379-6231-4D2F-BEFD-B4BFFA0A0FC4}" dt="2022-10-20T15:05:18.364" v="12"/>
          <ac:graphicFrameMkLst>
            <pc:docMk/>
            <pc:sldMk cId="0" sldId="285"/>
            <ac:graphicFrameMk id="3" creationId="{BB77B671-97D0-989E-F1AC-BDA0D2871241}"/>
          </ac:graphicFrameMkLst>
        </pc:graphicFrameChg>
        <pc:graphicFrameChg chg="add mod modGraphic">
          <ac:chgData name="MOHAMMED THOUFIQ" userId="89a34bc55e474e55" providerId="LiveId" clId="{61DD1379-6231-4D2F-BEFD-B4BFFA0A0FC4}" dt="2022-10-20T15:11:45.501" v="69" actId="1076"/>
          <ac:graphicFrameMkLst>
            <pc:docMk/>
            <pc:sldMk cId="0" sldId="285"/>
            <ac:graphicFrameMk id="4" creationId="{23E5197D-4C28-3C17-3876-633298501A88}"/>
          </ac:graphicFrameMkLst>
        </pc:graphicFrameChg>
      </pc:sldChg>
      <pc:sldChg chg="del">
        <pc:chgData name="MOHAMMED THOUFIQ" userId="89a34bc55e474e55" providerId="LiveId" clId="{61DD1379-6231-4D2F-BEFD-B4BFFA0A0FC4}" dt="2022-10-20T15:12:25.800" v="73" actId="2696"/>
        <pc:sldMkLst>
          <pc:docMk/>
          <pc:sldMk cId="0" sldId="286"/>
        </pc:sldMkLst>
      </pc:sldChg>
      <pc:sldChg chg="addSp delSp modSp mod">
        <pc:chgData name="MOHAMMED THOUFIQ" userId="89a34bc55e474e55" providerId="LiveId" clId="{61DD1379-6231-4D2F-BEFD-B4BFFA0A0FC4}" dt="2022-10-20T15:15:37.421" v="108" actId="1076"/>
        <pc:sldMkLst>
          <pc:docMk/>
          <pc:sldMk cId="0" sldId="287"/>
        </pc:sldMkLst>
        <pc:spChg chg="del">
          <ac:chgData name="MOHAMMED THOUFIQ" userId="89a34bc55e474e55" providerId="LiveId" clId="{61DD1379-6231-4D2F-BEFD-B4BFFA0A0FC4}" dt="2022-10-20T15:12:33.235" v="74" actId="21"/>
          <ac:spMkLst>
            <pc:docMk/>
            <pc:sldMk cId="0" sldId="287"/>
            <ac:spMk id="2" creationId="{00000000-0000-0000-0000-000000000000}"/>
          </ac:spMkLst>
        </pc:spChg>
        <pc:spChg chg="add mod">
          <ac:chgData name="MOHAMMED THOUFIQ" userId="89a34bc55e474e55" providerId="LiveId" clId="{61DD1379-6231-4D2F-BEFD-B4BFFA0A0FC4}" dt="2022-10-20T15:15:37.421" v="108" actId="1076"/>
          <ac:spMkLst>
            <pc:docMk/>
            <pc:sldMk cId="0" sldId="287"/>
            <ac:spMk id="4" creationId="{C4CE3A26-D5AE-5C2F-F09B-1C26850403FC}"/>
          </ac:spMkLst>
        </pc:spChg>
        <pc:spChg chg="mod">
          <ac:chgData name="MOHAMMED THOUFIQ" userId="89a34bc55e474e55" providerId="LiveId" clId="{61DD1379-6231-4D2F-BEFD-B4BFFA0A0FC4}" dt="2022-10-20T15:15:17.884" v="106" actId="122"/>
          <ac:spMkLst>
            <pc:docMk/>
            <pc:sldMk cId="0" sldId="287"/>
            <ac:spMk id="6" creationId="{00000000-0000-0000-0000-000000000000}"/>
          </ac:spMkLst>
        </pc:spChg>
      </pc:sldChg>
      <pc:sldChg chg="addSp delSp modSp mod">
        <pc:chgData name="MOHAMMED THOUFIQ" userId="89a34bc55e474e55" providerId="LiveId" clId="{61DD1379-6231-4D2F-BEFD-B4BFFA0A0FC4}" dt="2022-10-20T16:01:41.402" v="255" actId="17032"/>
        <pc:sldMkLst>
          <pc:docMk/>
          <pc:sldMk cId="0" sldId="288"/>
        </pc:sldMkLst>
        <pc:spChg chg="add mod ord">
          <ac:chgData name="MOHAMMED THOUFIQ" userId="89a34bc55e474e55" providerId="LiveId" clId="{61DD1379-6231-4D2F-BEFD-B4BFFA0A0FC4}" dt="2022-10-20T15:17:31.722" v="127"/>
          <ac:spMkLst>
            <pc:docMk/>
            <pc:sldMk cId="0" sldId="288"/>
            <ac:spMk id="2" creationId="{4A655829-FE16-3541-290A-AF75EF278196}"/>
          </ac:spMkLst>
        </pc:spChg>
        <pc:spChg chg="add mod">
          <ac:chgData name="MOHAMMED THOUFIQ" userId="89a34bc55e474e55" providerId="LiveId" clId="{61DD1379-6231-4D2F-BEFD-B4BFFA0A0FC4}" dt="2022-10-20T15:17:30.601" v="124"/>
          <ac:spMkLst>
            <pc:docMk/>
            <pc:sldMk cId="0" sldId="288"/>
            <ac:spMk id="3" creationId="{59573F31-EAE2-0F6D-A2DE-3AE323ED580D}"/>
          </ac:spMkLst>
        </pc:spChg>
        <pc:spChg chg="mod ord">
          <ac:chgData name="MOHAMMED THOUFIQ" userId="89a34bc55e474e55" providerId="LiveId" clId="{61DD1379-6231-4D2F-BEFD-B4BFFA0A0FC4}" dt="2022-10-20T15:28:01.408" v="219" actId="1076"/>
          <ac:spMkLst>
            <pc:docMk/>
            <pc:sldMk cId="0" sldId="288"/>
            <ac:spMk id="4" creationId="{00000000-0000-0000-0000-000000000000}"/>
          </ac:spMkLst>
        </pc:spChg>
        <pc:spChg chg="add del mod ord">
          <ac:chgData name="MOHAMMED THOUFIQ" userId="89a34bc55e474e55" providerId="LiveId" clId="{61DD1379-6231-4D2F-BEFD-B4BFFA0A0FC4}" dt="2022-10-20T15:26:54.230" v="213" actId="21"/>
          <ac:spMkLst>
            <pc:docMk/>
            <pc:sldMk cId="0" sldId="288"/>
            <ac:spMk id="5" creationId="{0CF291BE-D5EC-8E3D-6503-61B0959ABF54}"/>
          </ac:spMkLst>
        </pc:spChg>
        <pc:spChg chg="del">
          <ac:chgData name="MOHAMMED THOUFIQ" userId="89a34bc55e474e55" providerId="LiveId" clId="{61DD1379-6231-4D2F-BEFD-B4BFFA0A0FC4}" dt="2022-10-20T15:15:44.673" v="109" actId="21"/>
          <ac:spMkLst>
            <pc:docMk/>
            <pc:sldMk cId="0" sldId="288"/>
            <ac:spMk id="6" creationId="{00000000-0000-0000-0000-000000000000}"/>
          </ac:spMkLst>
        </pc:spChg>
        <pc:spChg chg="del">
          <ac:chgData name="MOHAMMED THOUFIQ" userId="89a34bc55e474e55" providerId="LiveId" clId="{61DD1379-6231-4D2F-BEFD-B4BFFA0A0FC4}" dt="2022-10-20T15:15:46.897" v="110" actId="21"/>
          <ac:spMkLst>
            <pc:docMk/>
            <pc:sldMk cId="0" sldId="288"/>
            <ac:spMk id="7" creationId="{00000000-0000-0000-0000-000000000000}"/>
          </ac:spMkLst>
        </pc:spChg>
        <pc:spChg chg="del">
          <ac:chgData name="MOHAMMED THOUFIQ" userId="89a34bc55e474e55" providerId="LiveId" clId="{61DD1379-6231-4D2F-BEFD-B4BFFA0A0FC4}" dt="2022-10-20T15:15:49.142" v="111" actId="21"/>
          <ac:spMkLst>
            <pc:docMk/>
            <pc:sldMk cId="0" sldId="288"/>
            <ac:spMk id="8" creationId="{00000000-0000-0000-0000-000000000000}"/>
          </ac:spMkLst>
        </pc:spChg>
        <pc:spChg chg="add del mod">
          <ac:chgData name="MOHAMMED THOUFIQ" userId="89a34bc55e474e55" providerId="LiveId" clId="{61DD1379-6231-4D2F-BEFD-B4BFFA0A0FC4}" dt="2022-10-20T15:24:08.201" v="189" actId="21"/>
          <ac:spMkLst>
            <pc:docMk/>
            <pc:sldMk cId="0" sldId="288"/>
            <ac:spMk id="9" creationId="{DACCE312-921C-2799-F24B-7AF74BA4E0FD}"/>
          </ac:spMkLst>
        </pc:spChg>
        <pc:spChg chg="add mod">
          <ac:chgData name="MOHAMMED THOUFIQ" userId="89a34bc55e474e55" providerId="LiveId" clId="{61DD1379-6231-4D2F-BEFD-B4BFFA0A0FC4}" dt="2022-10-20T16:01:41.402" v="255" actId="17032"/>
          <ac:spMkLst>
            <pc:docMk/>
            <pc:sldMk cId="0" sldId="288"/>
            <ac:spMk id="13" creationId="{941ED614-BE38-6B8D-A650-44C73A31CE7F}"/>
          </ac:spMkLst>
        </pc:spChg>
        <pc:spChg chg="add mod">
          <ac:chgData name="MOHAMMED THOUFIQ" userId="89a34bc55e474e55" providerId="LiveId" clId="{61DD1379-6231-4D2F-BEFD-B4BFFA0A0FC4}" dt="2022-10-20T15:29:36.090" v="252" actId="1038"/>
          <ac:spMkLst>
            <pc:docMk/>
            <pc:sldMk cId="0" sldId="288"/>
            <ac:spMk id="14" creationId="{FD2443AA-D6A8-8D8B-DB5B-C9FAE43ACA4A}"/>
          </ac:spMkLst>
        </pc:spChg>
        <pc:spChg chg="add mod">
          <ac:chgData name="MOHAMMED THOUFIQ" userId="89a34bc55e474e55" providerId="LiveId" clId="{61DD1379-6231-4D2F-BEFD-B4BFFA0A0FC4}" dt="2022-10-20T16:01:03.407" v="254" actId="208"/>
          <ac:spMkLst>
            <pc:docMk/>
            <pc:sldMk cId="0" sldId="288"/>
            <ac:spMk id="15" creationId="{11BBE67B-EE1A-6031-7C3A-DFEBC7FD4233}"/>
          </ac:spMkLst>
        </pc:spChg>
        <pc:picChg chg="add del mod">
          <ac:chgData name="MOHAMMED THOUFIQ" userId="89a34bc55e474e55" providerId="LiveId" clId="{61DD1379-6231-4D2F-BEFD-B4BFFA0A0FC4}" dt="2022-10-20T15:19:24.028" v="142" actId="21"/>
          <ac:picMkLst>
            <pc:docMk/>
            <pc:sldMk cId="0" sldId="288"/>
            <ac:picMk id="11" creationId="{C74D6351-E0D7-4B4D-124B-A9279A31F59D}"/>
          </ac:picMkLst>
        </pc:picChg>
        <pc:picChg chg="add del mod">
          <ac:chgData name="MOHAMMED THOUFIQ" userId="89a34bc55e474e55" providerId="LiveId" clId="{61DD1379-6231-4D2F-BEFD-B4BFFA0A0FC4}" dt="2022-10-20T15:19:28.987" v="144" actId="21"/>
          <ac:picMkLst>
            <pc:docMk/>
            <pc:sldMk cId="0" sldId="288"/>
            <ac:picMk id="12" creationId="{ADFFE38E-238B-2219-1ED5-F1A6BA8B5690}"/>
          </ac:picMkLst>
        </pc:picChg>
      </pc:sldChg>
      <pc:sldChg chg="del">
        <pc:chgData name="MOHAMMED THOUFIQ" userId="89a34bc55e474e55" providerId="LiveId" clId="{61DD1379-6231-4D2F-BEFD-B4BFFA0A0FC4}" dt="2022-10-20T16:41:07.304" v="722" actId="2696"/>
        <pc:sldMkLst>
          <pc:docMk/>
          <pc:sldMk cId="0" sldId="290"/>
        </pc:sldMkLst>
      </pc:sldChg>
      <pc:sldChg chg="del">
        <pc:chgData name="MOHAMMED THOUFIQ" userId="89a34bc55e474e55" providerId="LiveId" clId="{61DD1379-6231-4D2F-BEFD-B4BFFA0A0FC4}" dt="2022-10-20T16:45:16.805" v="774" actId="2696"/>
        <pc:sldMkLst>
          <pc:docMk/>
          <pc:sldMk cId="0" sldId="311"/>
        </pc:sldMkLst>
      </pc:sldChg>
      <pc:sldChg chg="del">
        <pc:chgData name="MOHAMMED THOUFIQ" userId="89a34bc55e474e55" providerId="LiveId" clId="{61DD1379-6231-4D2F-BEFD-B4BFFA0A0FC4}" dt="2022-10-20T16:45:19.683" v="775" actId="2696"/>
        <pc:sldMkLst>
          <pc:docMk/>
          <pc:sldMk cId="0" sldId="344"/>
        </pc:sldMkLst>
      </pc:sldChg>
      <pc:sldChg chg="del">
        <pc:chgData name="MOHAMMED THOUFIQ" userId="89a34bc55e474e55" providerId="LiveId" clId="{61DD1379-6231-4D2F-BEFD-B4BFFA0A0FC4}" dt="2022-10-20T16:45:23.655" v="776" actId="2696"/>
        <pc:sldMkLst>
          <pc:docMk/>
          <pc:sldMk cId="0" sldId="345"/>
        </pc:sldMkLst>
      </pc:sldChg>
      <pc:sldChg chg="modSp mod">
        <pc:chgData name="MOHAMMED THOUFIQ" userId="89a34bc55e474e55" providerId="LiveId" clId="{61DD1379-6231-4D2F-BEFD-B4BFFA0A0FC4}" dt="2022-10-21T14:11:26.579" v="1766" actId="14100"/>
        <pc:sldMkLst>
          <pc:docMk/>
          <pc:sldMk cId="0" sldId="349"/>
        </pc:sldMkLst>
        <pc:spChg chg="mod">
          <ac:chgData name="MOHAMMED THOUFIQ" userId="89a34bc55e474e55" providerId="LiveId" clId="{61DD1379-6231-4D2F-BEFD-B4BFFA0A0FC4}" dt="2022-10-21T14:11:26.579" v="1766" actId="14100"/>
          <ac:spMkLst>
            <pc:docMk/>
            <pc:sldMk cId="0" sldId="349"/>
            <ac:spMk id="4" creationId="{00000000-0000-0000-0000-000000000000}"/>
          </ac:spMkLst>
        </pc:spChg>
      </pc:sldChg>
      <pc:sldChg chg="modSp mod">
        <pc:chgData name="MOHAMMED THOUFIQ" userId="89a34bc55e474e55" providerId="LiveId" clId="{61DD1379-6231-4D2F-BEFD-B4BFFA0A0FC4}" dt="2022-10-21T14:13:37.838" v="1783" actId="1035"/>
        <pc:sldMkLst>
          <pc:docMk/>
          <pc:sldMk cId="0" sldId="353"/>
        </pc:sldMkLst>
        <pc:spChg chg="mod">
          <ac:chgData name="MOHAMMED THOUFIQ" userId="89a34bc55e474e55" providerId="LiveId" clId="{61DD1379-6231-4D2F-BEFD-B4BFFA0A0FC4}" dt="2022-10-21T14:13:37.838" v="1783" actId="1035"/>
          <ac:spMkLst>
            <pc:docMk/>
            <pc:sldMk cId="0" sldId="353"/>
            <ac:spMk id="2" creationId="{00000000-0000-0000-0000-000000000000}"/>
          </ac:spMkLst>
        </pc:spChg>
        <pc:spChg chg="mod">
          <ac:chgData name="MOHAMMED THOUFIQ" userId="89a34bc55e474e55" providerId="LiveId" clId="{61DD1379-6231-4D2F-BEFD-B4BFFA0A0FC4}" dt="2022-10-21T14:13:20.987" v="1781" actId="1076"/>
          <ac:spMkLst>
            <pc:docMk/>
            <pc:sldMk cId="0" sldId="353"/>
            <ac:spMk id="4" creationId="{00000000-0000-0000-0000-000000000000}"/>
          </ac:spMkLst>
        </pc:spChg>
      </pc:sldChg>
      <pc:sldChg chg="addSp delSp modSp mod">
        <pc:chgData name="MOHAMMED THOUFIQ" userId="89a34bc55e474e55" providerId="LiveId" clId="{61DD1379-6231-4D2F-BEFD-B4BFFA0A0FC4}" dt="2022-10-21T14:33:59.100" v="1850" actId="20577"/>
        <pc:sldMkLst>
          <pc:docMk/>
          <pc:sldMk cId="0" sldId="361"/>
        </pc:sldMkLst>
        <pc:spChg chg="mod">
          <ac:chgData name="MOHAMMED THOUFIQ" userId="89a34bc55e474e55" providerId="LiveId" clId="{61DD1379-6231-4D2F-BEFD-B4BFFA0A0FC4}" dt="2022-10-21T14:33:59.100" v="1850" actId="20577"/>
          <ac:spMkLst>
            <pc:docMk/>
            <pc:sldMk cId="0" sldId="361"/>
            <ac:spMk id="2" creationId="{00000000-0000-0000-0000-000000000000}"/>
          </ac:spMkLst>
        </pc:spChg>
        <pc:spChg chg="add del mod">
          <ac:chgData name="MOHAMMED THOUFIQ" userId="89a34bc55e474e55" providerId="LiveId" clId="{61DD1379-6231-4D2F-BEFD-B4BFFA0A0FC4}" dt="2022-10-20T16:51:28.791" v="902" actId="21"/>
          <ac:spMkLst>
            <pc:docMk/>
            <pc:sldMk cId="0" sldId="361"/>
            <ac:spMk id="4" creationId="{A36CA111-7C61-1374-8677-8B3012CEE44D}"/>
          </ac:spMkLst>
        </pc:spChg>
        <pc:spChg chg="add del">
          <ac:chgData name="MOHAMMED THOUFIQ" userId="89a34bc55e474e55" providerId="LiveId" clId="{61DD1379-6231-4D2F-BEFD-B4BFFA0A0FC4}" dt="2022-10-20T16:53:59.157" v="933" actId="21"/>
          <ac:spMkLst>
            <pc:docMk/>
            <pc:sldMk cId="0" sldId="361"/>
            <ac:spMk id="6" creationId="{00000000-0000-0000-0000-000000000000}"/>
          </ac:spMkLst>
        </pc:spChg>
        <pc:graphicFrameChg chg="add del mod">
          <ac:chgData name="MOHAMMED THOUFIQ" userId="89a34bc55e474e55" providerId="LiveId" clId="{61DD1379-6231-4D2F-BEFD-B4BFFA0A0FC4}" dt="2022-10-20T16:53:15.131" v="921"/>
          <ac:graphicFrameMkLst>
            <pc:docMk/>
            <pc:sldMk cId="0" sldId="361"/>
            <ac:graphicFrameMk id="5" creationId="{E1984E62-7E8A-0260-C094-42AA12CE0D91}"/>
          </ac:graphicFrameMkLst>
        </pc:graphicFrameChg>
        <pc:graphicFrameChg chg="add del mod modGraphic">
          <ac:chgData name="MOHAMMED THOUFIQ" userId="89a34bc55e474e55" providerId="LiveId" clId="{61DD1379-6231-4D2F-BEFD-B4BFFA0A0FC4}" dt="2022-10-20T16:55:14.002" v="939" actId="21"/>
          <ac:graphicFrameMkLst>
            <pc:docMk/>
            <pc:sldMk cId="0" sldId="361"/>
            <ac:graphicFrameMk id="7" creationId="{E9B3204D-FB9B-35A3-A7C4-F338DD9A9FA6}"/>
          </ac:graphicFrameMkLst>
        </pc:graphicFrameChg>
        <pc:graphicFrameChg chg="del">
          <ac:chgData name="MOHAMMED THOUFIQ" userId="89a34bc55e474e55" providerId="LiveId" clId="{61DD1379-6231-4D2F-BEFD-B4BFFA0A0FC4}" dt="2022-10-20T16:51:25.172" v="901" actId="21"/>
          <ac:graphicFrameMkLst>
            <pc:docMk/>
            <pc:sldMk cId="0" sldId="361"/>
            <ac:graphicFrameMk id="8" creationId="{00000000-0000-0000-0000-000000000000}"/>
          </ac:graphicFrameMkLst>
        </pc:graphicFrameChg>
        <pc:graphicFrameChg chg="add del mod">
          <ac:chgData name="MOHAMMED THOUFIQ" userId="89a34bc55e474e55" providerId="LiveId" clId="{61DD1379-6231-4D2F-BEFD-B4BFFA0A0FC4}" dt="2022-10-20T16:55:31.800" v="941"/>
          <ac:graphicFrameMkLst>
            <pc:docMk/>
            <pc:sldMk cId="0" sldId="361"/>
            <ac:graphicFrameMk id="9" creationId="{8C087B82-A98D-6A64-6FE9-A3C9E2946687}"/>
          </ac:graphicFrameMkLst>
        </pc:graphicFrameChg>
        <pc:graphicFrameChg chg="add mod modGraphic">
          <ac:chgData name="MOHAMMED THOUFIQ" userId="89a34bc55e474e55" providerId="LiveId" clId="{61DD1379-6231-4D2F-BEFD-B4BFFA0A0FC4}" dt="2022-10-21T14:15:55.928" v="1809" actId="207"/>
          <ac:graphicFrameMkLst>
            <pc:docMk/>
            <pc:sldMk cId="0" sldId="361"/>
            <ac:graphicFrameMk id="10" creationId="{D1BFF526-9317-5195-0832-DB25E63CA6D4}"/>
          </ac:graphicFrameMkLst>
        </pc:graphicFrameChg>
      </pc:sldChg>
      <pc:sldChg chg="del">
        <pc:chgData name="MOHAMMED THOUFIQ" userId="89a34bc55e474e55" providerId="LiveId" clId="{61DD1379-6231-4D2F-BEFD-B4BFFA0A0FC4}" dt="2022-10-20T17:03:31.137" v="1025" actId="2696"/>
        <pc:sldMkLst>
          <pc:docMk/>
          <pc:sldMk cId="0" sldId="362"/>
        </pc:sldMkLst>
      </pc:sldChg>
      <pc:sldChg chg="del">
        <pc:chgData name="MOHAMMED THOUFIQ" userId="89a34bc55e474e55" providerId="LiveId" clId="{61DD1379-6231-4D2F-BEFD-B4BFFA0A0FC4}" dt="2022-10-20T17:09:17.171" v="1089" actId="2696"/>
        <pc:sldMkLst>
          <pc:docMk/>
          <pc:sldMk cId="0" sldId="363"/>
        </pc:sldMkLst>
      </pc:sldChg>
      <pc:sldChg chg="del">
        <pc:chgData name="MOHAMMED THOUFIQ" userId="89a34bc55e474e55" providerId="LiveId" clId="{61DD1379-6231-4D2F-BEFD-B4BFFA0A0FC4}" dt="2022-10-20T17:09:19.304" v="1090" actId="2696"/>
        <pc:sldMkLst>
          <pc:docMk/>
          <pc:sldMk cId="0" sldId="364"/>
        </pc:sldMkLst>
      </pc:sldChg>
      <pc:sldChg chg="del">
        <pc:chgData name="MOHAMMED THOUFIQ" userId="89a34bc55e474e55" providerId="LiveId" clId="{61DD1379-6231-4D2F-BEFD-B4BFFA0A0FC4}" dt="2022-10-20T17:09:24.165" v="1091" actId="2696"/>
        <pc:sldMkLst>
          <pc:docMk/>
          <pc:sldMk cId="0" sldId="365"/>
        </pc:sldMkLst>
      </pc:sldChg>
      <pc:sldChg chg="del">
        <pc:chgData name="MOHAMMED THOUFIQ" userId="89a34bc55e474e55" providerId="LiveId" clId="{61DD1379-6231-4D2F-BEFD-B4BFFA0A0FC4}" dt="2022-10-20T17:09:26.899" v="1092" actId="2696"/>
        <pc:sldMkLst>
          <pc:docMk/>
          <pc:sldMk cId="0" sldId="366"/>
        </pc:sldMkLst>
      </pc:sldChg>
      <pc:sldChg chg="del">
        <pc:chgData name="MOHAMMED THOUFIQ" userId="89a34bc55e474e55" providerId="LiveId" clId="{61DD1379-6231-4D2F-BEFD-B4BFFA0A0FC4}" dt="2022-10-20T17:09:28.993" v="1093" actId="2696"/>
        <pc:sldMkLst>
          <pc:docMk/>
          <pc:sldMk cId="0" sldId="367"/>
        </pc:sldMkLst>
      </pc:sldChg>
      <pc:sldChg chg="del">
        <pc:chgData name="MOHAMMED THOUFIQ" userId="89a34bc55e474e55" providerId="LiveId" clId="{61DD1379-6231-4D2F-BEFD-B4BFFA0A0FC4}" dt="2022-10-20T17:09:31.146" v="1094" actId="2696"/>
        <pc:sldMkLst>
          <pc:docMk/>
          <pc:sldMk cId="0" sldId="368"/>
        </pc:sldMkLst>
      </pc:sldChg>
      <pc:sldChg chg="del">
        <pc:chgData name="MOHAMMED THOUFIQ" userId="89a34bc55e474e55" providerId="LiveId" clId="{61DD1379-6231-4D2F-BEFD-B4BFFA0A0FC4}" dt="2022-10-20T17:14:47.987" v="1157" actId="2696"/>
        <pc:sldMkLst>
          <pc:docMk/>
          <pc:sldMk cId="0" sldId="369"/>
        </pc:sldMkLst>
      </pc:sldChg>
      <pc:sldChg chg="del">
        <pc:chgData name="MOHAMMED THOUFIQ" userId="89a34bc55e474e55" providerId="LiveId" clId="{61DD1379-6231-4D2F-BEFD-B4BFFA0A0FC4}" dt="2022-10-20T17:14:51.713" v="1158" actId="2696"/>
        <pc:sldMkLst>
          <pc:docMk/>
          <pc:sldMk cId="0" sldId="370"/>
        </pc:sldMkLst>
      </pc:sldChg>
      <pc:sldChg chg="del">
        <pc:chgData name="MOHAMMED THOUFIQ" userId="89a34bc55e474e55" providerId="LiveId" clId="{61DD1379-6231-4D2F-BEFD-B4BFFA0A0FC4}" dt="2022-10-20T17:14:54.086" v="1159" actId="2696"/>
        <pc:sldMkLst>
          <pc:docMk/>
          <pc:sldMk cId="0" sldId="371"/>
        </pc:sldMkLst>
      </pc:sldChg>
      <pc:sldChg chg="del">
        <pc:chgData name="MOHAMMED THOUFIQ" userId="89a34bc55e474e55" providerId="LiveId" clId="{61DD1379-6231-4D2F-BEFD-B4BFFA0A0FC4}" dt="2022-10-20T17:14:56.484" v="1160" actId="2696"/>
        <pc:sldMkLst>
          <pc:docMk/>
          <pc:sldMk cId="0" sldId="372"/>
        </pc:sldMkLst>
      </pc:sldChg>
      <pc:sldChg chg="del">
        <pc:chgData name="MOHAMMED THOUFIQ" userId="89a34bc55e474e55" providerId="LiveId" clId="{61DD1379-6231-4D2F-BEFD-B4BFFA0A0FC4}" dt="2022-10-20T17:15:23.622" v="1162" actId="2696"/>
        <pc:sldMkLst>
          <pc:docMk/>
          <pc:sldMk cId="0" sldId="373"/>
        </pc:sldMkLst>
      </pc:sldChg>
      <pc:sldChg chg="del">
        <pc:chgData name="MOHAMMED THOUFIQ" userId="89a34bc55e474e55" providerId="LiveId" clId="{61DD1379-6231-4D2F-BEFD-B4BFFA0A0FC4}" dt="2022-10-20T17:15:23.622" v="1162" actId="2696"/>
        <pc:sldMkLst>
          <pc:docMk/>
          <pc:sldMk cId="0" sldId="374"/>
        </pc:sldMkLst>
      </pc:sldChg>
      <pc:sldChg chg="del">
        <pc:chgData name="MOHAMMED THOUFIQ" userId="89a34bc55e474e55" providerId="LiveId" clId="{61DD1379-6231-4D2F-BEFD-B4BFFA0A0FC4}" dt="2022-10-20T17:15:23.622" v="1162" actId="2696"/>
        <pc:sldMkLst>
          <pc:docMk/>
          <pc:sldMk cId="0" sldId="375"/>
        </pc:sldMkLst>
      </pc:sldChg>
      <pc:sldChg chg="del">
        <pc:chgData name="MOHAMMED THOUFIQ" userId="89a34bc55e474e55" providerId="LiveId" clId="{61DD1379-6231-4D2F-BEFD-B4BFFA0A0FC4}" dt="2022-10-20T17:15:23.622" v="1162" actId="2696"/>
        <pc:sldMkLst>
          <pc:docMk/>
          <pc:sldMk cId="0" sldId="376"/>
        </pc:sldMkLst>
      </pc:sldChg>
      <pc:sldChg chg="del">
        <pc:chgData name="MOHAMMED THOUFIQ" userId="89a34bc55e474e55" providerId="LiveId" clId="{61DD1379-6231-4D2F-BEFD-B4BFFA0A0FC4}" dt="2022-10-20T17:15:23.622" v="1162" actId="2696"/>
        <pc:sldMkLst>
          <pc:docMk/>
          <pc:sldMk cId="0" sldId="377"/>
        </pc:sldMkLst>
      </pc:sldChg>
      <pc:sldChg chg="del">
        <pc:chgData name="MOHAMMED THOUFIQ" userId="89a34bc55e474e55" providerId="LiveId" clId="{61DD1379-6231-4D2F-BEFD-B4BFFA0A0FC4}" dt="2022-10-20T17:15:23.622" v="1162" actId="2696"/>
        <pc:sldMkLst>
          <pc:docMk/>
          <pc:sldMk cId="0" sldId="378"/>
        </pc:sldMkLst>
      </pc:sldChg>
      <pc:sldChg chg="del">
        <pc:chgData name="MOHAMMED THOUFIQ" userId="89a34bc55e474e55" providerId="LiveId" clId="{61DD1379-6231-4D2F-BEFD-B4BFFA0A0FC4}" dt="2022-10-20T17:15:23.622" v="1162" actId="2696"/>
        <pc:sldMkLst>
          <pc:docMk/>
          <pc:sldMk cId="0" sldId="379"/>
        </pc:sldMkLst>
      </pc:sldChg>
      <pc:sldChg chg="del">
        <pc:chgData name="MOHAMMED THOUFIQ" userId="89a34bc55e474e55" providerId="LiveId" clId="{61DD1379-6231-4D2F-BEFD-B4BFFA0A0FC4}" dt="2022-10-20T17:15:23.622" v="1162" actId="2696"/>
        <pc:sldMkLst>
          <pc:docMk/>
          <pc:sldMk cId="0" sldId="380"/>
        </pc:sldMkLst>
      </pc:sldChg>
      <pc:sldChg chg="del">
        <pc:chgData name="MOHAMMED THOUFIQ" userId="89a34bc55e474e55" providerId="LiveId" clId="{61DD1379-6231-4D2F-BEFD-B4BFFA0A0FC4}" dt="2022-10-20T17:15:23.622" v="1162" actId="2696"/>
        <pc:sldMkLst>
          <pc:docMk/>
          <pc:sldMk cId="0" sldId="381"/>
        </pc:sldMkLst>
      </pc:sldChg>
      <pc:sldChg chg="del">
        <pc:chgData name="MOHAMMED THOUFIQ" userId="89a34bc55e474e55" providerId="LiveId" clId="{61DD1379-6231-4D2F-BEFD-B4BFFA0A0FC4}" dt="2022-10-20T17:15:23.622" v="1162" actId="2696"/>
        <pc:sldMkLst>
          <pc:docMk/>
          <pc:sldMk cId="0" sldId="382"/>
        </pc:sldMkLst>
      </pc:sldChg>
      <pc:sldChg chg="del">
        <pc:chgData name="MOHAMMED THOUFIQ" userId="89a34bc55e474e55" providerId="LiveId" clId="{61DD1379-6231-4D2F-BEFD-B4BFFA0A0FC4}" dt="2022-10-20T17:15:23.622" v="1162" actId="2696"/>
        <pc:sldMkLst>
          <pc:docMk/>
          <pc:sldMk cId="0" sldId="383"/>
        </pc:sldMkLst>
      </pc:sldChg>
      <pc:sldChg chg="del">
        <pc:chgData name="MOHAMMED THOUFIQ" userId="89a34bc55e474e55" providerId="LiveId" clId="{61DD1379-6231-4D2F-BEFD-B4BFFA0A0FC4}" dt="2022-10-20T17:15:23.622" v="1162" actId="2696"/>
        <pc:sldMkLst>
          <pc:docMk/>
          <pc:sldMk cId="0" sldId="385"/>
        </pc:sldMkLst>
      </pc:sldChg>
      <pc:sldChg chg="del">
        <pc:chgData name="MOHAMMED THOUFIQ" userId="89a34bc55e474e55" providerId="LiveId" clId="{61DD1379-6231-4D2F-BEFD-B4BFFA0A0FC4}" dt="2022-10-20T17:15:23.622" v="1162" actId="2696"/>
        <pc:sldMkLst>
          <pc:docMk/>
          <pc:sldMk cId="0" sldId="386"/>
        </pc:sldMkLst>
      </pc:sldChg>
      <pc:sldChg chg="del">
        <pc:chgData name="MOHAMMED THOUFIQ" userId="89a34bc55e474e55" providerId="LiveId" clId="{61DD1379-6231-4D2F-BEFD-B4BFFA0A0FC4}" dt="2022-10-20T17:15:23.622" v="1162" actId="2696"/>
        <pc:sldMkLst>
          <pc:docMk/>
          <pc:sldMk cId="0" sldId="388"/>
        </pc:sldMkLst>
      </pc:sldChg>
      <pc:sldChg chg="del">
        <pc:chgData name="MOHAMMED THOUFIQ" userId="89a34bc55e474e55" providerId="LiveId" clId="{61DD1379-6231-4D2F-BEFD-B4BFFA0A0FC4}" dt="2022-10-20T17:15:23.622" v="1162" actId="2696"/>
        <pc:sldMkLst>
          <pc:docMk/>
          <pc:sldMk cId="0" sldId="389"/>
        </pc:sldMkLst>
      </pc:sldChg>
      <pc:sldChg chg="del">
        <pc:chgData name="MOHAMMED THOUFIQ" userId="89a34bc55e474e55" providerId="LiveId" clId="{61DD1379-6231-4D2F-BEFD-B4BFFA0A0FC4}" dt="2022-10-20T17:15:23.622" v="1162" actId="2696"/>
        <pc:sldMkLst>
          <pc:docMk/>
          <pc:sldMk cId="0" sldId="390"/>
        </pc:sldMkLst>
      </pc:sldChg>
      <pc:sldChg chg="del">
        <pc:chgData name="MOHAMMED THOUFIQ" userId="89a34bc55e474e55" providerId="LiveId" clId="{61DD1379-6231-4D2F-BEFD-B4BFFA0A0FC4}" dt="2022-10-20T17:15:23.622" v="1162" actId="2696"/>
        <pc:sldMkLst>
          <pc:docMk/>
          <pc:sldMk cId="0" sldId="391"/>
        </pc:sldMkLst>
      </pc:sldChg>
      <pc:sldChg chg="del">
        <pc:chgData name="MOHAMMED THOUFIQ" userId="89a34bc55e474e55" providerId="LiveId" clId="{61DD1379-6231-4D2F-BEFD-B4BFFA0A0FC4}" dt="2022-10-20T17:15:23.622" v="1162" actId="2696"/>
        <pc:sldMkLst>
          <pc:docMk/>
          <pc:sldMk cId="0" sldId="392"/>
        </pc:sldMkLst>
      </pc:sldChg>
      <pc:sldChg chg="del">
        <pc:chgData name="MOHAMMED THOUFIQ" userId="89a34bc55e474e55" providerId="LiveId" clId="{61DD1379-6231-4D2F-BEFD-B4BFFA0A0FC4}" dt="2022-10-20T17:15:23.622" v="1162" actId="2696"/>
        <pc:sldMkLst>
          <pc:docMk/>
          <pc:sldMk cId="0" sldId="393"/>
        </pc:sldMkLst>
      </pc:sldChg>
      <pc:sldChg chg="del">
        <pc:chgData name="MOHAMMED THOUFIQ" userId="89a34bc55e474e55" providerId="LiveId" clId="{61DD1379-6231-4D2F-BEFD-B4BFFA0A0FC4}" dt="2022-10-20T17:15:23.622" v="1162" actId="2696"/>
        <pc:sldMkLst>
          <pc:docMk/>
          <pc:sldMk cId="0" sldId="394"/>
        </pc:sldMkLst>
      </pc:sldChg>
      <pc:sldChg chg="del">
        <pc:chgData name="MOHAMMED THOUFIQ" userId="89a34bc55e474e55" providerId="LiveId" clId="{61DD1379-6231-4D2F-BEFD-B4BFFA0A0FC4}" dt="2022-10-20T17:15:23.622" v="1162" actId="2696"/>
        <pc:sldMkLst>
          <pc:docMk/>
          <pc:sldMk cId="0" sldId="395"/>
        </pc:sldMkLst>
      </pc:sldChg>
      <pc:sldChg chg="del">
        <pc:chgData name="MOHAMMED THOUFIQ" userId="89a34bc55e474e55" providerId="LiveId" clId="{61DD1379-6231-4D2F-BEFD-B4BFFA0A0FC4}" dt="2022-10-20T17:15:23.622" v="1162" actId="2696"/>
        <pc:sldMkLst>
          <pc:docMk/>
          <pc:sldMk cId="0" sldId="396"/>
        </pc:sldMkLst>
      </pc:sldChg>
      <pc:sldChg chg="del">
        <pc:chgData name="MOHAMMED THOUFIQ" userId="89a34bc55e474e55" providerId="LiveId" clId="{61DD1379-6231-4D2F-BEFD-B4BFFA0A0FC4}" dt="2022-10-20T17:03:34.765" v="1026" actId="2696"/>
        <pc:sldMkLst>
          <pc:docMk/>
          <pc:sldMk cId="0" sldId="400"/>
        </pc:sldMkLst>
      </pc:sldChg>
      <pc:sldChg chg="del">
        <pc:chgData name="MOHAMMED THOUFIQ" userId="89a34bc55e474e55" providerId="LiveId" clId="{61DD1379-6231-4D2F-BEFD-B4BFFA0A0FC4}" dt="2022-10-20T17:14:45.023" v="1156" actId="2696"/>
        <pc:sldMkLst>
          <pc:docMk/>
          <pc:sldMk cId="0" sldId="401"/>
        </pc:sldMkLst>
      </pc:sldChg>
      <pc:sldChg chg="del">
        <pc:chgData name="MOHAMMED THOUFIQ" userId="89a34bc55e474e55" providerId="LiveId" clId="{61DD1379-6231-4D2F-BEFD-B4BFFA0A0FC4}" dt="2022-10-20T17:14:59.628" v="1161" actId="2696"/>
        <pc:sldMkLst>
          <pc:docMk/>
          <pc:sldMk cId="0" sldId="402"/>
        </pc:sldMkLst>
      </pc:sldChg>
      <pc:sldChg chg="del">
        <pc:chgData name="MOHAMMED THOUFIQ" userId="89a34bc55e474e55" providerId="LiveId" clId="{61DD1379-6231-4D2F-BEFD-B4BFFA0A0FC4}" dt="2022-10-20T17:15:23.622" v="1162" actId="2696"/>
        <pc:sldMkLst>
          <pc:docMk/>
          <pc:sldMk cId="0" sldId="403"/>
        </pc:sldMkLst>
      </pc:sldChg>
      <pc:sldChg chg="del">
        <pc:chgData name="MOHAMMED THOUFIQ" userId="89a34bc55e474e55" providerId="LiveId" clId="{61DD1379-6231-4D2F-BEFD-B4BFFA0A0FC4}" dt="2022-10-20T17:15:23.622" v="1162" actId="2696"/>
        <pc:sldMkLst>
          <pc:docMk/>
          <pc:sldMk cId="0" sldId="404"/>
        </pc:sldMkLst>
      </pc:sldChg>
      <pc:sldChg chg="del">
        <pc:chgData name="MOHAMMED THOUFIQ" userId="89a34bc55e474e55" providerId="LiveId" clId="{61DD1379-6231-4D2F-BEFD-B4BFFA0A0FC4}" dt="2022-10-20T17:15:23.622" v="1162" actId="2696"/>
        <pc:sldMkLst>
          <pc:docMk/>
          <pc:sldMk cId="0" sldId="405"/>
        </pc:sldMkLst>
      </pc:sldChg>
      <pc:sldChg chg="del">
        <pc:chgData name="MOHAMMED THOUFIQ" userId="89a34bc55e474e55" providerId="LiveId" clId="{61DD1379-6231-4D2F-BEFD-B4BFFA0A0FC4}" dt="2022-10-20T17:15:23.622" v="1162" actId="2696"/>
        <pc:sldMkLst>
          <pc:docMk/>
          <pc:sldMk cId="0" sldId="406"/>
        </pc:sldMkLst>
      </pc:sldChg>
      <pc:sldChg chg="del">
        <pc:chgData name="MOHAMMED THOUFIQ" userId="89a34bc55e474e55" providerId="LiveId" clId="{61DD1379-6231-4D2F-BEFD-B4BFFA0A0FC4}" dt="2022-10-20T17:15:23.622" v="1162" actId="2696"/>
        <pc:sldMkLst>
          <pc:docMk/>
          <pc:sldMk cId="0" sldId="407"/>
        </pc:sldMkLst>
      </pc:sldChg>
      <pc:sldChg chg="del">
        <pc:chgData name="MOHAMMED THOUFIQ" userId="89a34bc55e474e55" providerId="LiveId" clId="{61DD1379-6231-4D2F-BEFD-B4BFFA0A0FC4}" dt="2022-10-20T17:15:23.622" v="1162" actId="2696"/>
        <pc:sldMkLst>
          <pc:docMk/>
          <pc:sldMk cId="0" sldId="408"/>
        </pc:sldMkLst>
      </pc:sldChg>
      <pc:sldChg chg="del">
        <pc:chgData name="MOHAMMED THOUFIQ" userId="89a34bc55e474e55" providerId="LiveId" clId="{61DD1379-6231-4D2F-BEFD-B4BFFA0A0FC4}" dt="2022-10-20T17:15:23.622" v="1162" actId="2696"/>
        <pc:sldMkLst>
          <pc:docMk/>
          <pc:sldMk cId="0" sldId="409"/>
        </pc:sldMkLst>
      </pc:sldChg>
      <pc:sldChg chg="del">
        <pc:chgData name="MOHAMMED THOUFIQ" userId="89a34bc55e474e55" providerId="LiveId" clId="{61DD1379-6231-4D2F-BEFD-B4BFFA0A0FC4}" dt="2022-10-20T17:15:23.622" v="1162" actId="2696"/>
        <pc:sldMkLst>
          <pc:docMk/>
          <pc:sldMk cId="0" sldId="410"/>
        </pc:sldMkLst>
      </pc:sldChg>
      <pc:sldChg chg="del">
        <pc:chgData name="MOHAMMED THOUFIQ" userId="89a34bc55e474e55" providerId="LiveId" clId="{61DD1379-6231-4D2F-BEFD-B4BFFA0A0FC4}" dt="2022-10-20T17:15:23.622" v="1162" actId="2696"/>
        <pc:sldMkLst>
          <pc:docMk/>
          <pc:sldMk cId="0" sldId="411"/>
        </pc:sldMkLst>
      </pc:sldChg>
      <pc:sldChg chg="del">
        <pc:chgData name="MOHAMMED THOUFIQ" userId="89a34bc55e474e55" providerId="LiveId" clId="{61DD1379-6231-4D2F-BEFD-B4BFFA0A0FC4}" dt="2022-10-20T17:15:23.622" v="1162" actId="2696"/>
        <pc:sldMkLst>
          <pc:docMk/>
          <pc:sldMk cId="0" sldId="412"/>
        </pc:sldMkLst>
      </pc:sldChg>
      <pc:sldChg chg="del">
        <pc:chgData name="MOHAMMED THOUFIQ" userId="89a34bc55e474e55" providerId="LiveId" clId="{61DD1379-6231-4D2F-BEFD-B4BFFA0A0FC4}" dt="2022-10-20T17:15:23.622" v="1162" actId="2696"/>
        <pc:sldMkLst>
          <pc:docMk/>
          <pc:sldMk cId="0" sldId="413"/>
        </pc:sldMkLst>
      </pc:sldChg>
      <pc:sldChg chg="modSp mod">
        <pc:chgData name="MOHAMMED THOUFIQ" userId="89a34bc55e474e55" providerId="LiveId" clId="{61DD1379-6231-4D2F-BEFD-B4BFFA0A0FC4}" dt="2022-10-21T14:14:40.407" v="1804" actId="27636"/>
        <pc:sldMkLst>
          <pc:docMk/>
          <pc:sldMk cId="0" sldId="420"/>
        </pc:sldMkLst>
        <pc:spChg chg="mod">
          <ac:chgData name="MOHAMMED THOUFIQ" userId="89a34bc55e474e55" providerId="LiveId" clId="{61DD1379-6231-4D2F-BEFD-B4BFFA0A0FC4}" dt="2022-10-21T14:14:40.407" v="1804" actId="27636"/>
          <ac:spMkLst>
            <pc:docMk/>
            <pc:sldMk cId="0" sldId="420"/>
            <ac:spMk id="4" creationId="{00000000-0000-0000-0000-000000000000}"/>
          </ac:spMkLst>
        </pc:spChg>
      </pc:sldChg>
      <pc:sldChg chg="addSp delSp modSp mod">
        <pc:chgData name="MOHAMMED THOUFIQ" userId="89a34bc55e474e55" providerId="LiveId" clId="{61DD1379-6231-4D2F-BEFD-B4BFFA0A0FC4}" dt="2022-10-20T16:11:17.939" v="508" actId="14100"/>
        <pc:sldMkLst>
          <pc:docMk/>
          <pc:sldMk cId="4253998732" sldId="434"/>
        </pc:sldMkLst>
        <pc:spChg chg="mod">
          <ac:chgData name="MOHAMMED THOUFIQ" userId="89a34bc55e474e55" providerId="LiveId" clId="{61DD1379-6231-4D2F-BEFD-B4BFFA0A0FC4}" dt="2022-10-20T16:09:25.443" v="494" actId="1076"/>
          <ac:spMkLst>
            <pc:docMk/>
            <pc:sldMk cId="4253998732" sldId="434"/>
            <ac:spMk id="2" creationId="{00000000-0000-0000-0000-000000000000}"/>
          </ac:spMkLst>
        </pc:spChg>
        <pc:spChg chg="add del mod">
          <ac:chgData name="MOHAMMED THOUFIQ" userId="89a34bc55e474e55" providerId="LiveId" clId="{61DD1379-6231-4D2F-BEFD-B4BFFA0A0FC4}" dt="2022-10-20T16:06:26.522" v="446" actId="21"/>
          <ac:spMkLst>
            <pc:docMk/>
            <pc:sldMk cId="4253998732" sldId="434"/>
            <ac:spMk id="4" creationId="{0F994150-9DF2-1A09-7247-38C630BC80D2}"/>
          </ac:spMkLst>
        </pc:spChg>
        <pc:picChg chg="add mod">
          <ac:chgData name="MOHAMMED THOUFIQ" userId="89a34bc55e474e55" providerId="LiveId" clId="{61DD1379-6231-4D2F-BEFD-B4BFFA0A0FC4}" dt="2022-10-20T16:09:16.371" v="491" actId="14100"/>
          <ac:picMkLst>
            <pc:docMk/>
            <pc:sldMk cId="4253998732" sldId="434"/>
            <ac:picMk id="5" creationId="{DD36B189-A97B-57BF-C9C1-D43D252093A7}"/>
          </ac:picMkLst>
        </pc:picChg>
        <pc:picChg chg="del">
          <ac:chgData name="MOHAMMED THOUFIQ" userId="89a34bc55e474e55" providerId="LiveId" clId="{61DD1379-6231-4D2F-BEFD-B4BFFA0A0FC4}" dt="2022-10-20T16:06:23.975" v="445" actId="21"/>
          <ac:picMkLst>
            <pc:docMk/>
            <pc:sldMk cId="4253998732" sldId="434"/>
            <ac:picMk id="6" creationId="{00000000-0000-0000-0000-000000000000}"/>
          </ac:picMkLst>
        </pc:picChg>
        <pc:picChg chg="add del mod">
          <ac:chgData name="MOHAMMED THOUFIQ" userId="89a34bc55e474e55" providerId="LiveId" clId="{61DD1379-6231-4D2F-BEFD-B4BFFA0A0FC4}" dt="2022-10-20T16:09:48.072" v="498" actId="21"/>
          <ac:picMkLst>
            <pc:docMk/>
            <pc:sldMk cId="4253998732" sldId="434"/>
            <ac:picMk id="8" creationId="{2D5F4107-BA7B-3B4F-A368-DC0740242FD0}"/>
          </ac:picMkLst>
        </pc:picChg>
        <pc:picChg chg="add mod">
          <ac:chgData name="MOHAMMED THOUFIQ" userId="89a34bc55e474e55" providerId="LiveId" clId="{61DD1379-6231-4D2F-BEFD-B4BFFA0A0FC4}" dt="2022-10-20T16:09:10.283" v="489" actId="1076"/>
          <ac:picMkLst>
            <pc:docMk/>
            <pc:sldMk cId="4253998732" sldId="434"/>
            <ac:picMk id="9" creationId="{94FBEBCF-2133-138A-0C85-5C8159B41E9C}"/>
          </ac:picMkLst>
        </pc:picChg>
        <pc:picChg chg="add mod">
          <ac:chgData name="MOHAMMED THOUFIQ" userId="89a34bc55e474e55" providerId="LiveId" clId="{61DD1379-6231-4D2F-BEFD-B4BFFA0A0FC4}" dt="2022-10-20T16:09:56.045" v="499" actId="1076"/>
          <ac:picMkLst>
            <pc:docMk/>
            <pc:sldMk cId="4253998732" sldId="434"/>
            <ac:picMk id="11" creationId="{B5059D4F-B7E2-B0F8-2947-B4F225C719D6}"/>
          </ac:picMkLst>
        </pc:picChg>
        <pc:picChg chg="del">
          <ac:chgData name="MOHAMMED THOUFIQ" userId="89a34bc55e474e55" providerId="LiveId" clId="{61DD1379-6231-4D2F-BEFD-B4BFFA0A0FC4}" dt="2022-10-20T16:06:31.001" v="447" actId="21"/>
          <ac:picMkLst>
            <pc:docMk/>
            <pc:sldMk cId="4253998732" sldId="434"/>
            <ac:picMk id="3074" creationId="{00000000-0000-0000-0000-000000000000}"/>
          </ac:picMkLst>
        </pc:picChg>
        <pc:cxnChg chg="del">
          <ac:chgData name="MOHAMMED THOUFIQ" userId="89a34bc55e474e55" providerId="LiveId" clId="{61DD1379-6231-4D2F-BEFD-B4BFFA0A0FC4}" dt="2022-10-20T16:06:37.204" v="448" actId="21"/>
          <ac:cxnSpMkLst>
            <pc:docMk/>
            <pc:sldMk cId="4253998732" sldId="434"/>
            <ac:cxnSpMk id="7" creationId="{00000000-0000-0000-0000-000000000000}"/>
          </ac:cxnSpMkLst>
        </pc:cxnChg>
        <pc:cxnChg chg="del">
          <ac:chgData name="MOHAMMED THOUFIQ" userId="89a34bc55e474e55" providerId="LiveId" clId="{61DD1379-6231-4D2F-BEFD-B4BFFA0A0FC4}" dt="2022-10-20T16:06:39.494" v="449" actId="21"/>
          <ac:cxnSpMkLst>
            <pc:docMk/>
            <pc:sldMk cId="4253998732" sldId="434"/>
            <ac:cxnSpMk id="10" creationId="{00000000-0000-0000-0000-000000000000}"/>
          </ac:cxnSpMkLst>
        </pc:cxnChg>
        <pc:cxnChg chg="add mod">
          <ac:chgData name="MOHAMMED THOUFIQ" userId="89a34bc55e474e55" providerId="LiveId" clId="{61DD1379-6231-4D2F-BEFD-B4BFFA0A0FC4}" dt="2022-10-20T16:10:22.354" v="503" actId="14100"/>
          <ac:cxnSpMkLst>
            <pc:docMk/>
            <pc:sldMk cId="4253998732" sldId="434"/>
            <ac:cxnSpMk id="12" creationId="{C78F6C62-259D-2E5A-E5FB-5E83B6F59F18}"/>
          </ac:cxnSpMkLst>
        </pc:cxnChg>
        <pc:cxnChg chg="add mod">
          <ac:chgData name="MOHAMMED THOUFIQ" userId="89a34bc55e474e55" providerId="LiveId" clId="{61DD1379-6231-4D2F-BEFD-B4BFFA0A0FC4}" dt="2022-10-20T16:11:17.939" v="508" actId="14100"/>
          <ac:cxnSpMkLst>
            <pc:docMk/>
            <pc:sldMk cId="4253998732" sldId="434"/>
            <ac:cxnSpMk id="15" creationId="{FF979E0F-D87B-445D-D62E-02580AB0EBE4}"/>
          </ac:cxnSpMkLst>
        </pc:cxnChg>
      </pc:sldChg>
      <pc:sldChg chg="addSp delSp modSp mod">
        <pc:chgData name="MOHAMMED THOUFIQ" userId="89a34bc55e474e55" providerId="LiveId" clId="{61DD1379-6231-4D2F-BEFD-B4BFFA0A0FC4}" dt="2022-10-20T16:47:25.687" v="794" actId="20577"/>
        <pc:sldMkLst>
          <pc:docMk/>
          <pc:sldMk cId="900639223" sldId="435"/>
        </pc:sldMkLst>
        <pc:spChg chg="mod">
          <ac:chgData name="MOHAMMED THOUFIQ" userId="89a34bc55e474e55" providerId="LiveId" clId="{61DD1379-6231-4D2F-BEFD-B4BFFA0A0FC4}" dt="2022-10-20T16:47:25.687" v="794" actId="20577"/>
          <ac:spMkLst>
            <pc:docMk/>
            <pc:sldMk cId="900639223" sldId="435"/>
            <ac:spMk id="5" creationId="{00000000-0000-0000-0000-000000000000}"/>
          </ac:spMkLst>
        </pc:spChg>
        <pc:picChg chg="add mod modCrop">
          <ac:chgData name="MOHAMMED THOUFIQ" userId="89a34bc55e474e55" providerId="LiveId" clId="{61DD1379-6231-4D2F-BEFD-B4BFFA0A0FC4}" dt="2022-10-20T16:22:10.997" v="588" actId="14100"/>
          <ac:picMkLst>
            <pc:docMk/>
            <pc:sldMk cId="900639223" sldId="435"/>
            <ac:picMk id="2" creationId="{F96D4EB4-0ED0-62A8-4EB2-59F7FA30BA8F}"/>
          </ac:picMkLst>
        </pc:picChg>
        <pc:picChg chg="del">
          <ac:chgData name="MOHAMMED THOUFIQ" userId="89a34bc55e474e55" providerId="LiveId" clId="{61DD1379-6231-4D2F-BEFD-B4BFFA0A0FC4}" dt="2022-10-20T16:16:01.767" v="568" actId="21"/>
          <ac:picMkLst>
            <pc:docMk/>
            <pc:sldMk cId="900639223" sldId="435"/>
            <ac:picMk id="4" creationId="{00000000-0000-0000-0000-000000000000}"/>
          </ac:picMkLst>
        </pc:picChg>
        <pc:picChg chg="add mod modCrop">
          <ac:chgData name="MOHAMMED THOUFIQ" userId="89a34bc55e474e55" providerId="LiveId" clId="{61DD1379-6231-4D2F-BEFD-B4BFFA0A0FC4}" dt="2022-10-20T16:22:15.558" v="589" actId="1076"/>
          <ac:picMkLst>
            <pc:docMk/>
            <pc:sldMk cId="900639223" sldId="435"/>
            <ac:picMk id="6" creationId="{92A61AEF-C700-B940-DB6D-619C44A2FFBD}"/>
          </ac:picMkLst>
        </pc:picChg>
        <pc:picChg chg="del">
          <ac:chgData name="MOHAMMED THOUFIQ" userId="89a34bc55e474e55" providerId="LiveId" clId="{61DD1379-6231-4D2F-BEFD-B4BFFA0A0FC4}" dt="2022-10-20T16:16:00.191" v="567" actId="21"/>
          <ac:picMkLst>
            <pc:docMk/>
            <pc:sldMk cId="900639223" sldId="435"/>
            <ac:picMk id="5122" creationId="{00000000-0000-0000-0000-000000000000}"/>
          </ac:picMkLst>
        </pc:picChg>
      </pc:sldChg>
      <pc:sldChg chg="del">
        <pc:chgData name="MOHAMMED THOUFIQ" userId="89a34bc55e474e55" providerId="LiveId" clId="{61DD1379-6231-4D2F-BEFD-B4BFFA0A0FC4}" dt="2022-10-20T16:44:36.227" v="771" actId="2696"/>
        <pc:sldMkLst>
          <pc:docMk/>
          <pc:sldMk cId="1989369518" sldId="436"/>
        </pc:sldMkLst>
      </pc:sldChg>
      <pc:sldChg chg="add del">
        <pc:chgData name="MOHAMMED THOUFIQ" userId="89a34bc55e474e55" providerId="LiveId" clId="{61DD1379-6231-4D2F-BEFD-B4BFFA0A0FC4}" dt="2022-10-21T17:33:20.457" v="2639" actId="47"/>
        <pc:sldMkLst>
          <pc:docMk/>
          <pc:sldMk cId="4083834215" sldId="437"/>
        </pc:sldMkLst>
      </pc:sldChg>
      <pc:sldChg chg="modSp mod">
        <pc:chgData name="MOHAMMED THOUFIQ" userId="89a34bc55e474e55" providerId="LiveId" clId="{61DD1379-6231-4D2F-BEFD-B4BFFA0A0FC4}" dt="2022-10-20T15:11:30.949" v="66" actId="113"/>
        <pc:sldMkLst>
          <pc:docMk/>
          <pc:sldMk cId="45144122" sldId="438"/>
        </pc:sldMkLst>
        <pc:spChg chg="mod">
          <ac:chgData name="MOHAMMED THOUFIQ" userId="89a34bc55e474e55" providerId="LiveId" clId="{61DD1379-6231-4D2F-BEFD-B4BFFA0A0FC4}" dt="2022-10-20T15:10:15.008" v="62" actId="208"/>
          <ac:spMkLst>
            <pc:docMk/>
            <pc:sldMk cId="45144122" sldId="438"/>
            <ac:spMk id="3" creationId="{97DF0048-717D-6DE8-F14C-4A4067252904}"/>
          </ac:spMkLst>
        </pc:spChg>
        <pc:graphicFrameChg chg="modGraphic">
          <ac:chgData name="MOHAMMED THOUFIQ" userId="89a34bc55e474e55" providerId="LiveId" clId="{61DD1379-6231-4D2F-BEFD-B4BFFA0A0FC4}" dt="2022-10-20T15:11:30.949" v="66" actId="113"/>
          <ac:graphicFrameMkLst>
            <pc:docMk/>
            <pc:sldMk cId="45144122" sldId="438"/>
            <ac:graphicFrameMk id="4" creationId="{9032D7D5-324F-BCFB-D0FD-DE34F6AE7820}"/>
          </ac:graphicFrameMkLst>
        </pc:graphicFrameChg>
      </pc:sldChg>
      <pc:sldChg chg="addSp modSp mod">
        <pc:chgData name="MOHAMMED THOUFIQ" userId="89a34bc55e474e55" providerId="LiveId" clId="{61DD1379-6231-4D2F-BEFD-B4BFFA0A0FC4}" dt="2022-10-21T17:33:51.718" v="2641" actId="20577"/>
        <pc:sldMkLst>
          <pc:docMk/>
          <pc:sldMk cId="3846175554" sldId="439"/>
        </pc:sldMkLst>
        <pc:spChg chg="mod">
          <ac:chgData name="MOHAMMED THOUFIQ" userId="89a34bc55e474e55" providerId="LiveId" clId="{61DD1379-6231-4D2F-BEFD-B4BFFA0A0FC4}" dt="2022-10-21T17:33:51.718" v="2641" actId="20577"/>
          <ac:spMkLst>
            <pc:docMk/>
            <pc:sldMk cId="3846175554" sldId="439"/>
            <ac:spMk id="2" creationId="{9E3448D1-2CDD-BD8E-7A3C-45C1654CB5D1}"/>
          </ac:spMkLst>
        </pc:spChg>
        <pc:spChg chg="add mod">
          <ac:chgData name="MOHAMMED THOUFIQ" userId="89a34bc55e474e55" providerId="LiveId" clId="{61DD1379-6231-4D2F-BEFD-B4BFFA0A0FC4}" dt="2022-10-20T16:13:49.498" v="557" actId="14100"/>
          <ac:spMkLst>
            <pc:docMk/>
            <pc:sldMk cId="3846175554" sldId="439"/>
            <ac:spMk id="3" creationId="{275CE1B1-48B5-2284-AA9A-5B5F0E94D074}"/>
          </ac:spMkLst>
        </pc:spChg>
      </pc:sldChg>
      <pc:sldChg chg="addSp delSp modSp new mod">
        <pc:chgData name="MOHAMMED THOUFIQ" userId="89a34bc55e474e55" providerId="LiveId" clId="{61DD1379-6231-4D2F-BEFD-B4BFFA0A0FC4}" dt="2022-10-20T16:15:28.676" v="566" actId="1076"/>
        <pc:sldMkLst>
          <pc:docMk/>
          <pc:sldMk cId="3403682495" sldId="440"/>
        </pc:sldMkLst>
        <pc:graphicFrameChg chg="add del mod">
          <ac:chgData name="MOHAMMED THOUFIQ" userId="89a34bc55e474e55" providerId="LiveId" clId="{61DD1379-6231-4D2F-BEFD-B4BFFA0A0FC4}" dt="2022-10-20T15:07:20.223" v="42"/>
          <ac:graphicFrameMkLst>
            <pc:docMk/>
            <pc:sldMk cId="3403682495" sldId="440"/>
            <ac:graphicFrameMk id="2" creationId="{A40F62F8-62BF-3C8D-7A1A-EE1E315FDFA1}"/>
          </ac:graphicFrameMkLst>
        </pc:graphicFrameChg>
        <pc:graphicFrameChg chg="add mod modGraphic">
          <ac:chgData name="MOHAMMED THOUFIQ" userId="89a34bc55e474e55" providerId="LiveId" clId="{61DD1379-6231-4D2F-BEFD-B4BFFA0A0FC4}" dt="2022-10-20T16:15:28.676" v="566" actId="1076"/>
          <ac:graphicFrameMkLst>
            <pc:docMk/>
            <pc:sldMk cId="3403682495" sldId="440"/>
            <ac:graphicFrameMk id="3" creationId="{22DED394-AFFE-9A0B-5C97-1C86A44D0D1D}"/>
          </ac:graphicFrameMkLst>
        </pc:graphicFrameChg>
      </pc:sldChg>
      <pc:sldChg chg="addSp delSp modSp new mod">
        <pc:chgData name="MOHAMMED THOUFIQ" userId="89a34bc55e474e55" providerId="LiveId" clId="{61DD1379-6231-4D2F-BEFD-B4BFFA0A0FC4}" dt="2022-10-20T16:49:27.203" v="890" actId="1076"/>
        <pc:sldMkLst>
          <pc:docMk/>
          <pc:sldMk cId="15754159" sldId="441"/>
        </pc:sldMkLst>
        <pc:spChg chg="add mod">
          <ac:chgData name="MOHAMMED THOUFIQ" userId="89a34bc55e474e55" providerId="LiveId" clId="{61DD1379-6231-4D2F-BEFD-B4BFFA0A0FC4}" dt="2022-10-20T16:49:27.203" v="890" actId="1076"/>
          <ac:spMkLst>
            <pc:docMk/>
            <pc:sldMk cId="15754159" sldId="441"/>
            <ac:spMk id="18" creationId="{F3B835E8-3EB8-5518-C474-F2BBBD707CD1}"/>
          </ac:spMkLst>
        </pc:spChg>
        <pc:picChg chg="add del mod">
          <ac:chgData name="MOHAMMED THOUFIQ" userId="89a34bc55e474e55" providerId="LiveId" clId="{61DD1379-6231-4D2F-BEFD-B4BFFA0A0FC4}" dt="2022-10-20T16:41:35.015" v="725" actId="21"/>
          <ac:picMkLst>
            <pc:docMk/>
            <pc:sldMk cId="15754159" sldId="441"/>
            <ac:picMk id="3" creationId="{51C28A36-90E9-F73C-6435-9C774FD03604}"/>
          </ac:picMkLst>
        </pc:picChg>
        <pc:picChg chg="add del mod">
          <ac:chgData name="MOHAMMED THOUFIQ" userId="89a34bc55e474e55" providerId="LiveId" clId="{61DD1379-6231-4D2F-BEFD-B4BFFA0A0FC4}" dt="2022-10-20T16:41:42.102" v="727" actId="21"/>
          <ac:picMkLst>
            <pc:docMk/>
            <pc:sldMk cId="15754159" sldId="441"/>
            <ac:picMk id="5" creationId="{F8FD8315-46EA-1C4D-45DD-382EA2E5B3C3}"/>
          </ac:picMkLst>
        </pc:picChg>
        <pc:picChg chg="add mod modCrop">
          <ac:chgData name="MOHAMMED THOUFIQ" userId="89a34bc55e474e55" providerId="LiveId" clId="{61DD1379-6231-4D2F-BEFD-B4BFFA0A0FC4}" dt="2022-10-20T16:49:04.148" v="883" actId="1076"/>
          <ac:picMkLst>
            <pc:docMk/>
            <pc:sldMk cId="15754159" sldId="441"/>
            <ac:picMk id="7" creationId="{58B3FE34-9683-B6E5-406E-F4A45F869BA9}"/>
          </ac:picMkLst>
        </pc:picChg>
        <pc:picChg chg="add mod">
          <ac:chgData name="MOHAMMED THOUFIQ" userId="89a34bc55e474e55" providerId="LiveId" clId="{61DD1379-6231-4D2F-BEFD-B4BFFA0A0FC4}" dt="2022-10-20T16:44:16.765" v="767" actId="14100"/>
          <ac:picMkLst>
            <pc:docMk/>
            <pc:sldMk cId="15754159" sldId="441"/>
            <ac:picMk id="9" creationId="{99DE40C7-9B92-F81B-60D7-337B08A813E8}"/>
          </ac:picMkLst>
        </pc:picChg>
        <pc:picChg chg="add del mod">
          <ac:chgData name="MOHAMMED THOUFIQ" userId="89a34bc55e474e55" providerId="LiveId" clId="{61DD1379-6231-4D2F-BEFD-B4BFFA0A0FC4}" dt="2022-10-20T16:43:39.819" v="750" actId="21"/>
          <ac:picMkLst>
            <pc:docMk/>
            <pc:sldMk cId="15754159" sldId="441"/>
            <ac:picMk id="11" creationId="{9114762A-B81D-F97D-E197-C2B3CD8ACBBD}"/>
          </ac:picMkLst>
        </pc:picChg>
        <pc:picChg chg="add del mod">
          <ac:chgData name="MOHAMMED THOUFIQ" userId="89a34bc55e474e55" providerId="LiveId" clId="{61DD1379-6231-4D2F-BEFD-B4BFFA0A0FC4}" dt="2022-10-20T16:43:38.182" v="749" actId="21"/>
          <ac:picMkLst>
            <pc:docMk/>
            <pc:sldMk cId="15754159" sldId="441"/>
            <ac:picMk id="13" creationId="{711349A5-8869-40F5-52EE-9E317E7CB798}"/>
          </ac:picMkLst>
        </pc:picChg>
        <pc:picChg chg="add del mod">
          <ac:chgData name="MOHAMMED THOUFIQ" userId="89a34bc55e474e55" providerId="LiveId" clId="{61DD1379-6231-4D2F-BEFD-B4BFFA0A0FC4}" dt="2022-10-20T16:43:36.180" v="748" actId="21"/>
          <ac:picMkLst>
            <pc:docMk/>
            <pc:sldMk cId="15754159" sldId="441"/>
            <ac:picMk id="15" creationId="{60AC3140-724D-D056-13B6-C0D7EE54F177}"/>
          </ac:picMkLst>
        </pc:picChg>
        <pc:picChg chg="add mod">
          <ac:chgData name="MOHAMMED THOUFIQ" userId="89a34bc55e474e55" providerId="LiveId" clId="{61DD1379-6231-4D2F-BEFD-B4BFFA0A0FC4}" dt="2022-10-20T16:44:14.153" v="766" actId="14100"/>
          <ac:picMkLst>
            <pc:docMk/>
            <pc:sldMk cId="15754159" sldId="441"/>
            <ac:picMk id="17" creationId="{777DE5F7-EBB4-1DE3-91EE-0B6682156883}"/>
          </ac:picMkLst>
        </pc:picChg>
      </pc:sldChg>
      <pc:sldChg chg="addSp delSp modSp new mod">
        <pc:chgData name="MOHAMMED THOUFIQ" userId="89a34bc55e474e55" providerId="LiveId" clId="{61DD1379-6231-4D2F-BEFD-B4BFFA0A0FC4}" dt="2022-10-21T17:02:21.270" v="2210" actId="20577"/>
        <pc:sldMkLst>
          <pc:docMk/>
          <pc:sldMk cId="1094253050" sldId="442"/>
        </pc:sldMkLst>
        <pc:spChg chg="add del mod">
          <ac:chgData name="MOHAMMED THOUFIQ" userId="89a34bc55e474e55" providerId="LiveId" clId="{61DD1379-6231-4D2F-BEFD-B4BFFA0A0FC4}" dt="2022-10-20T16:51:01.415" v="900" actId="21"/>
          <ac:spMkLst>
            <pc:docMk/>
            <pc:sldMk cId="1094253050" sldId="442"/>
            <ac:spMk id="2" creationId="{D2E98BD8-14A0-19B1-83E6-EBCA25FE50AE}"/>
          </ac:spMkLst>
        </pc:spChg>
        <pc:spChg chg="add del mod">
          <ac:chgData name="MOHAMMED THOUFIQ" userId="89a34bc55e474e55" providerId="LiveId" clId="{61DD1379-6231-4D2F-BEFD-B4BFFA0A0FC4}" dt="2022-10-20T16:50:30.257" v="894"/>
          <ac:spMkLst>
            <pc:docMk/>
            <pc:sldMk cId="1094253050" sldId="442"/>
            <ac:spMk id="4" creationId="{0B699E25-A30F-4C85-7032-0C41EE70D69C}"/>
          </ac:spMkLst>
        </pc:spChg>
        <pc:spChg chg="add del mod">
          <ac:chgData name="MOHAMMED THOUFIQ" userId="89a34bc55e474e55" providerId="LiveId" clId="{61DD1379-6231-4D2F-BEFD-B4BFFA0A0FC4}" dt="2022-10-21T16:51:03.316" v="1900" actId="1076"/>
          <ac:spMkLst>
            <pc:docMk/>
            <pc:sldMk cId="1094253050" sldId="442"/>
            <ac:spMk id="5" creationId="{BBE08E84-6C89-95B0-5D1C-F711B330FD98}"/>
          </ac:spMkLst>
        </pc:spChg>
        <pc:spChg chg="add del mod">
          <ac:chgData name="MOHAMMED THOUFIQ" userId="89a34bc55e474e55" providerId="LiveId" clId="{61DD1379-6231-4D2F-BEFD-B4BFFA0A0FC4}" dt="2022-10-21T17:00:59.131" v="2195" actId="20577"/>
          <ac:spMkLst>
            <pc:docMk/>
            <pc:sldMk cId="1094253050" sldId="442"/>
            <ac:spMk id="6" creationId="{84B914CB-386D-2D67-1247-932D1B6BA90C}"/>
          </ac:spMkLst>
        </pc:spChg>
        <pc:graphicFrameChg chg="add del mod modGraphic">
          <ac:chgData name="MOHAMMED THOUFIQ" userId="89a34bc55e474e55" providerId="LiveId" clId="{61DD1379-6231-4D2F-BEFD-B4BFFA0A0FC4}" dt="2022-10-21T17:02:21.270" v="2210" actId="20577"/>
          <ac:graphicFrameMkLst>
            <pc:docMk/>
            <pc:sldMk cId="1094253050" sldId="442"/>
            <ac:graphicFrameMk id="3" creationId="{274519C9-720D-CA4F-2494-D2BBE2CC730A}"/>
          </ac:graphicFrameMkLst>
        </pc:graphicFrameChg>
      </pc:sldChg>
      <pc:sldChg chg="addSp delSp modSp new mod">
        <pc:chgData name="MOHAMMED THOUFIQ" userId="89a34bc55e474e55" providerId="LiveId" clId="{61DD1379-6231-4D2F-BEFD-B4BFFA0A0FC4}" dt="2022-10-21T14:15:49.725" v="1808" actId="207"/>
        <pc:sldMkLst>
          <pc:docMk/>
          <pc:sldMk cId="3984635015" sldId="443"/>
        </pc:sldMkLst>
        <pc:graphicFrameChg chg="add del mod modGraphic">
          <ac:chgData name="MOHAMMED THOUFIQ" userId="89a34bc55e474e55" providerId="LiveId" clId="{61DD1379-6231-4D2F-BEFD-B4BFFA0A0FC4}" dt="2022-10-20T17:04:21.397" v="1035"/>
          <ac:graphicFrameMkLst>
            <pc:docMk/>
            <pc:sldMk cId="3984635015" sldId="443"/>
            <ac:graphicFrameMk id="2" creationId="{8A8A8906-64B3-D1C0-3890-FA32BC48C38E}"/>
          </ac:graphicFrameMkLst>
        </pc:graphicFrameChg>
        <pc:graphicFrameChg chg="add del mod">
          <ac:chgData name="MOHAMMED THOUFIQ" userId="89a34bc55e474e55" providerId="LiveId" clId="{61DD1379-6231-4D2F-BEFD-B4BFFA0A0FC4}" dt="2022-10-20T17:04:25.999" v="1039"/>
          <ac:graphicFrameMkLst>
            <pc:docMk/>
            <pc:sldMk cId="3984635015" sldId="443"/>
            <ac:graphicFrameMk id="3" creationId="{FE0C2A9C-35EE-CD04-9037-4AC070E51BDC}"/>
          </ac:graphicFrameMkLst>
        </pc:graphicFrameChg>
        <pc:graphicFrameChg chg="add mod modGraphic">
          <ac:chgData name="MOHAMMED THOUFIQ" userId="89a34bc55e474e55" providerId="LiveId" clId="{61DD1379-6231-4D2F-BEFD-B4BFFA0A0FC4}" dt="2022-10-21T14:15:49.725" v="1808" actId="207"/>
          <ac:graphicFrameMkLst>
            <pc:docMk/>
            <pc:sldMk cId="3984635015" sldId="443"/>
            <ac:graphicFrameMk id="4" creationId="{EE0A6E2F-9FB7-34BA-EF19-0282BE662F16}"/>
          </ac:graphicFrameMkLst>
        </pc:graphicFrameChg>
      </pc:sldChg>
      <pc:sldChg chg="addSp delSp modSp new mod">
        <pc:chgData name="MOHAMMED THOUFIQ" userId="89a34bc55e474e55" providerId="LiveId" clId="{61DD1379-6231-4D2F-BEFD-B4BFFA0A0FC4}" dt="2022-10-21T14:15:42.366" v="1807" actId="207"/>
        <pc:sldMkLst>
          <pc:docMk/>
          <pc:sldMk cId="1775261164" sldId="444"/>
        </pc:sldMkLst>
        <pc:graphicFrameChg chg="add del mod">
          <ac:chgData name="MOHAMMED THOUFIQ" userId="89a34bc55e474e55" providerId="LiveId" clId="{61DD1379-6231-4D2F-BEFD-B4BFFA0A0FC4}" dt="2022-10-20T17:09:54.472" v="1096"/>
          <ac:graphicFrameMkLst>
            <pc:docMk/>
            <pc:sldMk cId="1775261164" sldId="444"/>
            <ac:graphicFrameMk id="2" creationId="{42D12417-8B96-D0B3-BF64-90B2DAC3ACE4}"/>
          </ac:graphicFrameMkLst>
        </pc:graphicFrameChg>
        <pc:graphicFrameChg chg="add mod modGraphic">
          <ac:chgData name="MOHAMMED THOUFIQ" userId="89a34bc55e474e55" providerId="LiveId" clId="{61DD1379-6231-4D2F-BEFD-B4BFFA0A0FC4}" dt="2022-10-21T14:15:42.366" v="1807" actId="207"/>
          <ac:graphicFrameMkLst>
            <pc:docMk/>
            <pc:sldMk cId="1775261164" sldId="444"/>
            <ac:graphicFrameMk id="3" creationId="{6B87583D-F364-21E7-C6EB-020566CB13E6}"/>
          </ac:graphicFrameMkLst>
        </pc:graphicFrameChg>
      </pc:sldChg>
      <pc:sldChg chg="addSp delSp modSp new mod">
        <pc:chgData name="MOHAMMED THOUFIQ" userId="89a34bc55e474e55" providerId="LiveId" clId="{61DD1379-6231-4D2F-BEFD-B4BFFA0A0FC4}" dt="2022-10-21T14:16:09.923" v="1811" actId="207"/>
        <pc:sldMkLst>
          <pc:docMk/>
          <pc:sldMk cId="2370421010" sldId="445"/>
        </pc:sldMkLst>
        <pc:graphicFrameChg chg="add del mod">
          <ac:chgData name="MOHAMMED THOUFIQ" userId="89a34bc55e474e55" providerId="LiveId" clId="{61DD1379-6231-4D2F-BEFD-B4BFFA0A0FC4}" dt="2022-10-20T17:16:10.749" v="1165"/>
          <ac:graphicFrameMkLst>
            <pc:docMk/>
            <pc:sldMk cId="2370421010" sldId="445"/>
            <ac:graphicFrameMk id="2" creationId="{0A2CC7A5-18E0-3FEC-68C9-43516FA9F14D}"/>
          </ac:graphicFrameMkLst>
        </pc:graphicFrameChg>
        <pc:graphicFrameChg chg="add mod modGraphic">
          <ac:chgData name="MOHAMMED THOUFIQ" userId="89a34bc55e474e55" providerId="LiveId" clId="{61DD1379-6231-4D2F-BEFD-B4BFFA0A0FC4}" dt="2022-10-21T14:16:09.923" v="1811" actId="207"/>
          <ac:graphicFrameMkLst>
            <pc:docMk/>
            <pc:sldMk cId="2370421010" sldId="445"/>
            <ac:graphicFrameMk id="3" creationId="{89CB8068-845B-957E-89C5-D2E343830CD4}"/>
          </ac:graphicFrameMkLst>
        </pc:graphicFrameChg>
      </pc:sldChg>
      <pc:sldChg chg="addSp delSp modSp new mod">
        <pc:chgData name="MOHAMMED THOUFIQ" userId="89a34bc55e474e55" providerId="LiveId" clId="{61DD1379-6231-4D2F-BEFD-B4BFFA0A0FC4}" dt="2022-10-21T14:21:11.560" v="1848" actId="20577"/>
        <pc:sldMkLst>
          <pc:docMk/>
          <pc:sldMk cId="3696603775" sldId="446"/>
        </pc:sldMkLst>
        <pc:graphicFrameChg chg="add del mod">
          <ac:chgData name="MOHAMMED THOUFIQ" userId="89a34bc55e474e55" providerId="LiveId" clId="{61DD1379-6231-4D2F-BEFD-B4BFFA0A0FC4}" dt="2022-10-20T17:20:30.400" v="1222"/>
          <ac:graphicFrameMkLst>
            <pc:docMk/>
            <pc:sldMk cId="3696603775" sldId="446"/>
            <ac:graphicFrameMk id="2" creationId="{687699B2-9114-551F-675E-DD71B0FEF96B}"/>
          </ac:graphicFrameMkLst>
        </pc:graphicFrameChg>
        <pc:graphicFrameChg chg="add mod modGraphic">
          <ac:chgData name="MOHAMMED THOUFIQ" userId="89a34bc55e474e55" providerId="LiveId" clId="{61DD1379-6231-4D2F-BEFD-B4BFFA0A0FC4}" dt="2022-10-21T14:21:11.560" v="1848" actId="20577"/>
          <ac:graphicFrameMkLst>
            <pc:docMk/>
            <pc:sldMk cId="3696603775" sldId="446"/>
            <ac:graphicFrameMk id="3" creationId="{24295F38-5DCE-2196-9FF1-0414D78E50A8}"/>
          </ac:graphicFrameMkLst>
        </pc:graphicFrameChg>
      </pc:sldChg>
      <pc:sldChg chg="addSp delSp modSp new mod">
        <pc:chgData name="MOHAMMED THOUFIQ" userId="89a34bc55e474e55" providerId="LiveId" clId="{61DD1379-6231-4D2F-BEFD-B4BFFA0A0FC4}" dt="2022-10-20T17:28:36.403" v="1299" actId="14100"/>
        <pc:sldMkLst>
          <pc:docMk/>
          <pc:sldMk cId="3336689264" sldId="447"/>
        </pc:sldMkLst>
        <pc:graphicFrameChg chg="add del mod">
          <ac:chgData name="MOHAMMED THOUFIQ" userId="89a34bc55e474e55" providerId="LiveId" clId="{61DD1379-6231-4D2F-BEFD-B4BFFA0A0FC4}" dt="2022-10-20T17:25:20.120" v="1267"/>
          <ac:graphicFrameMkLst>
            <pc:docMk/>
            <pc:sldMk cId="3336689264" sldId="447"/>
            <ac:graphicFrameMk id="2" creationId="{392B78FB-6E5B-C12C-163E-A8739D1AF76B}"/>
          </ac:graphicFrameMkLst>
        </pc:graphicFrameChg>
        <pc:graphicFrameChg chg="add mod modGraphic">
          <ac:chgData name="MOHAMMED THOUFIQ" userId="89a34bc55e474e55" providerId="LiveId" clId="{61DD1379-6231-4D2F-BEFD-B4BFFA0A0FC4}" dt="2022-10-20T17:28:36.403" v="1299" actId="14100"/>
          <ac:graphicFrameMkLst>
            <pc:docMk/>
            <pc:sldMk cId="3336689264" sldId="447"/>
            <ac:graphicFrameMk id="3" creationId="{4929ACA2-80E7-AAE1-C086-36ACBAB60152}"/>
          </ac:graphicFrameMkLst>
        </pc:graphicFrameChg>
      </pc:sldChg>
      <pc:sldChg chg="addSp delSp modSp new mod">
        <pc:chgData name="MOHAMMED THOUFIQ" userId="89a34bc55e474e55" providerId="LiveId" clId="{61DD1379-6231-4D2F-BEFD-B4BFFA0A0FC4}" dt="2022-10-20T17:31:37.771" v="1343" actId="113"/>
        <pc:sldMkLst>
          <pc:docMk/>
          <pc:sldMk cId="3920077656" sldId="448"/>
        </pc:sldMkLst>
        <pc:graphicFrameChg chg="add del mod">
          <ac:chgData name="MOHAMMED THOUFIQ" userId="89a34bc55e474e55" providerId="LiveId" clId="{61DD1379-6231-4D2F-BEFD-B4BFFA0A0FC4}" dt="2022-10-20T17:29:12.717" v="1302"/>
          <ac:graphicFrameMkLst>
            <pc:docMk/>
            <pc:sldMk cId="3920077656" sldId="448"/>
            <ac:graphicFrameMk id="2" creationId="{487DA2B6-A77A-29BD-DBBF-DFBC902DADEA}"/>
          </ac:graphicFrameMkLst>
        </pc:graphicFrameChg>
        <pc:graphicFrameChg chg="add mod modGraphic">
          <ac:chgData name="MOHAMMED THOUFIQ" userId="89a34bc55e474e55" providerId="LiveId" clId="{61DD1379-6231-4D2F-BEFD-B4BFFA0A0FC4}" dt="2022-10-20T17:31:37.771" v="1343" actId="113"/>
          <ac:graphicFrameMkLst>
            <pc:docMk/>
            <pc:sldMk cId="3920077656" sldId="448"/>
            <ac:graphicFrameMk id="3" creationId="{1BABC58D-DF3F-728C-F21C-B395B8836E98}"/>
          </ac:graphicFrameMkLst>
        </pc:graphicFrameChg>
      </pc:sldChg>
      <pc:sldChg chg="addSp delSp modSp new mod">
        <pc:chgData name="MOHAMMED THOUFIQ" userId="89a34bc55e474e55" providerId="LiveId" clId="{61DD1379-6231-4D2F-BEFD-B4BFFA0A0FC4}" dt="2022-10-20T18:01:42.363" v="1562" actId="403"/>
        <pc:sldMkLst>
          <pc:docMk/>
          <pc:sldMk cId="2512616839" sldId="449"/>
        </pc:sldMkLst>
        <pc:spChg chg="add mod">
          <ac:chgData name="MOHAMMED THOUFIQ" userId="89a34bc55e474e55" providerId="LiveId" clId="{61DD1379-6231-4D2F-BEFD-B4BFFA0A0FC4}" dt="2022-10-20T17:44:38.022" v="1421" actId="1076"/>
          <ac:spMkLst>
            <pc:docMk/>
            <pc:sldMk cId="2512616839" sldId="449"/>
            <ac:spMk id="2" creationId="{AA859FF0-1700-8260-F6AB-2EB6CA207982}"/>
          </ac:spMkLst>
        </pc:spChg>
        <pc:spChg chg="add mod">
          <ac:chgData name="MOHAMMED THOUFIQ" userId="89a34bc55e474e55" providerId="LiveId" clId="{61DD1379-6231-4D2F-BEFD-B4BFFA0A0FC4}" dt="2022-10-20T17:44:52.648" v="1424" actId="1076"/>
          <ac:spMkLst>
            <pc:docMk/>
            <pc:sldMk cId="2512616839" sldId="449"/>
            <ac:spMk id="6" creationId="{7EAD33EE-F853-AACB-7CFC-B056D69FA385}"/>
          </ac:spMkLst>
        </pc:spChg>
        <pc:graphicFrameChg chg="add del mod">
          <ac:chgData name="MOHAMMED THOUFIQ" userId="89a34bc55e474e55" providerId="LiveId" clId="{61DD1379-6231-4D2F-BEFD-B4BFFA0A0FC4}" dt="2022-10-20T17:35:00.769" v="1350"/>
          <ac:graphicFrameMkLst>
            <pc:docMk/>
            <pc:sldMk cId="2512616839" sldId="449"/>
            <ac:graphicFrameMk id="3" creationId="{56E6A3F7-2DF5-C16E-0714-5F8641E38D27}"/>
          </ac:graphicFrameMkLst>
        </pc:graphicFrameChg>
        <pc:graphicFrameChg chg="add mod modGraphic">
          <ac:chgData name="MOHAMMED THOUFIQ" userId="89a34bc55e474e55" providerId="LiveId" clId="{61DD1379-6231-4D2F-BEFD-B4BFFA0A0FC4}" dt="2022-10-20T18:01:42.363" v="1562" actId="403"/>
          <ac:graphicFrameMkLst>
            <pc:docMk/>
            <pc:sldMk cId="2512616839" sldId="449"/>
            <ac:graphicFrameMk id="4" creationId="{0B391F29-AD99-9EF7-38C2-D81345A7119E}"/>
          </ac:graphicFrameMkLst>
        </pc:graphicFrameChg>
      </pc:sldChg>
      <pc:sldChg chg="addSp delSp modSp new mod">
        <pc:chgData name="MOHAMMED THOUFIQ" userId="89a34bc55e474e55" providerId="LiveId" clId="{61DD1379-6231-4D2F-BEFD-B4BFFA0A0FC4}" dt="2022-10-21T14:15:09.513" v="1805" actId="207"/>
        <pc:sldMkLst>
          <pc:docMk/>
          <pc:sldMk cId="2073593595" sldId="450"/>
        </pc:sldMkLst>
        <pc:graphicFrameChg chg="add del mod">
          <ac:chgData name="MOHAMMED THOUFIQ" userId="89a34bc55e474e55" providerId="LiveId" clId="{61DD1379-6231-4D2F-BEFD-B4BFFA0A0FC4}" dt="2022-10-20T17:38:06.549" v="1364"/>
          <ac:graphicFrameMkLst>
            <pc:docMk/>
            <pc:sldMk cId="2073593595" sldId="450"/>
            <ac:graphicFrameMk id="2" creationId="{8F9088AD-48E3-F2B4-EFA8-69D43F96C6B5}"/>
          </ac:graphicFrameMkLst>
        </pc:graphicFrameChg>
        <pc:graphicFrameChg chg="add mod modGraphic">
          <ac:chgData name="MOHAMMED THOUFIQ" userId="89a34bc55e474e55" providerId="LiveId" clId="{61DD1379-6231-4D2F-BEFD-B4BFFA0A0FC4}" dt="2022-10-21T14:15:09.513" v="1805" actId="207"/>
          <ac:graphicFrameMkLst>
            <pc:docMk/>
            <pc:sldMk cId="2073593595" sldId="450"/>
            <ac:graphicFrameMk id="3" creationId="{0E9EECB7-EB97-CBEF-E79F-32697B94DABF}"/>
          </ac:graphicFrameMkLst>
        </pc:graphicFrameChg>
      </pc:sldChg>
      <pc:sldChg chg="addSp delSp modSp new mod">
        <pc:chgData name="MOHAMMED THOUFIQ" userId="89a34bc55e474e55" providerId="LiveId" clId="{61DD1379-6231-4D2F-BEFD-B4BFFA0A0FC4}" dt="2022-10-21T14:17:07.373" v="1817" actId="20577"/>
        <pc:sldMkLst>
          <pc:docMk/>
          <pc:sldMk cId="4281658304" sldId="451"/>
        </pc:sldMkLst>
        <pc:spChg chg="add mod">
          <ac:chgData name="MOHAMMED THOUFIQ" userId="89a34bc55e474e55" providerId="LiveId" clId="{61DD1379-6231-4D2F-BEFD-B4BFFA0A0FC4}" dt="2022-10-21T14:17:07.373" v="1817" actId="20577"/>
          <ac:spMkLst>
            <pc:docMk/>
            <pc:sldMk cId="4281658304" sldId="451"/>
            <ac:spMk id="4" creationId="{A13C5DBC-53D9-5D1B-57C5-43F58E657BA1}"/>
          </ac:spMkLst>
        </pc:spChg>
        <pc:spChg chg="add mod">
          <ac:chgData name="MOHAMMED THOUFIQ" userId="89a34bc55e474e55" providerId="LiveId" clId="{61DD1379-6231-4D2F-BEFD-B4BFFA0A0FC4}" dt="2022-10-20T17:44:14.257" v="1415" actId="2711"/>
          <ac:spMkLst>
            <pc:docMk/>
            <pc:sldMk cId="4281658304" sldId="451"/>
            <ac:spMk id="6" creationId="{94D37728-CACC-AEBC-BA9D-1F29B8940B18}"/>
          </ac:spMkLst>
        </pc:spChg>
        <pc:graphicFrameChg chg="add del mod">
          <ac:chgData name="MOHAMMED THOUFIQ" userId="89a34bc55e474e55" providerId="LiveId" clId="{61DD1379-6231-4D2F-BEFD-B4BFFA0A0FC4}" dt="2022-10-20T17:40:38.246" v="1377"/>
          <ac:graphicFrameMkLst>
            <pc:docMk/>
            <pc:sldMk cId="4281658304" sldId="451"/>
            <ac:graphicFrameMk id="2" creationId="{2B16DCB7-B456-38A3-A52A-D7C86A667F57}"/>
          </ac:graphicFrameMkLst>
        </pc:graphicFrameChg>
        <pc:graphicFrameChg chg="add mod modGraphic">
          <ac:chgData name="MOHAMMED THOUFIQ" userId="89a34bc55e474e55" providerId="LiveId" clId="{61DD1379-6231-4D2F-BEFD-B4BFFA0A0FC4}" dt="2022-10-20T17:43:18.157" v="1411" actId="207"/>
          <ac:graphicFrameMkLst>
            <pc:docMk/>
            <pc:sldMk cId="4281658304" sldId="451"/>
            <ac:graphicFrameMk id="3" creationId="{DB2FD431-DEAD-C960-156C-0E013C66D4A4}"/>
          </ac:graphicFrameMkLst>
        </pc:graphicFrameChg>
      </pc:sldChg>
      <pc:sldChg chg="addSp delSp modSp new mod">
        <pc:chgData name="MOHAMMED THOUFIQ" userId="89a34bc55e474e55" providerId="LiveId" clId="{61DD1379-6231-4D2F-BEFD-B4BFFA0A0FC4}" dt="2022-10-20T17:52:28.137" v="1484" actId="1076"/>
        <pc:sldMkLst>
          <pc:docMk/>
          <pc:sldMk cId="1534079966" sldId="452"/>
        </pc:sldMkLst>
        <pc:spChg chg="add mod">
          <ac:chgData name="MOHAMMED THOUFIQ" userId="89a34bc55e474e55" providerId="LiveId" clId="{61DD1379-6231-4D2F-BEFD-B4BFFA0A0FC4}" dt="2022-10-20T17:46:48.730" v="1442" actId="1076"/>
          <ac:spMkLst>
            <pc:docMk/>
            <pc:sldMk cId="1534079966" sldId="452"/>
            <ac:spMk id="2" creationId="{5A47E915-781E-968F-69CA-744BD8373A0D}"/>
          </ac:spMkLst>
        </pc:spChg>
        <pc:spChg chg="add mod">
          <ac:chgData name="MOHAMMED THOUFIQ" userId="89a34bc55e474e55" providerId="LiveId" clId="{61DD1379-6231-4D2F-BEFD-B4BFFA0A0FC4}" dt="2022-10-20T17:52:12.129" v="1482" actId="2711"/>
          <ac:spMkLst>
            <pc:docMk/>
            <pc:sldMk cId="1534079966" sldId="452"/>
            <ac:spMk id="6" creationId="{741B4714-F0D4-7241-0D5E-5BDF3F9CFEF0}"/>
          </ac:spMkLst>
        </pc:spChg>
        <pc:graphicFrameChg chg="add del mod">
          <ac:chgData name="MOHAMMED THOUFIQ" userId="89a34bc55e474e55" providerId="LiveId" clId="{61DD1379-6231-4D2F-BEFD-B4BFFA0A0FC4}" dt="2022-10-20T17:46:01.870" v="1429"/>
          <ac:graphicFrameMkLst>
            <pc:docMk/>
            <pc:sldMk cId="1534079966" sldId="452"/>
            <ac:graphicFrameMk id="3" creationId="{21CB71CB-73A6-A5E3-5862-F75F9958CDCB}"/>
          </ac:graphicFrameMkLst>
        </pc:graphicFrameChg>
        <pc:graphicFrameChg chg="add mod modGraphic">
          <ac:chgData name="MOHAMMED THOUFIQ" userId="89a34bc55e474e55" providerId="LiveId" clId="{61DD1379-6231-4D2F-BEFD-B4BFFA0A0FC4}" dt="2022-10-20T17:52:28.137" v="1484" actId="1076"/>
          <ac:graphicFrameMkLst>
            <pc:docMk/>
            <pc:sldMk cId="1534079966" sldId="452"/>
            <ac:graphicFrameMk id="4" creationId="{E7353DA6-03A1-D14D-CFEA-7ABD619EA15E}"/>
          </ac:graphicFrameMkLst>
        </pc:graphicFrameChg>
      </pc:sldChg>
      <pc:sldChg chg="addSp delSp modSp new mod">
        <pc:chgData name="MOHAMMED THOUFIQ" userId="89a34bc55e474e55" providerId="LiveId" clId="{61DD1379-6231-4D2F-BEFD-B4BFFA0A0FC4}" dt="2022-10-20T18:17:38.915" v="1719" actId="207"/>
        <pc:sldMkLst>
          <pc:docMk/>
          <pc:sldMk cId="1030884446" sldId="453"/>
        </pc:sldMkLst>
        <pc:graphicFrameChg chg="add del mod">
          <ac:chgData name="MOHAMMED THOUFIQ" userId="89a34bc55e474e55" providerId="LiveId" clId="{61DD1379-6231-4D2F-BEFD-B4BFFA0A0FC4}" dt="2022-10-20T17:48:25.140" v="1460"/>
          <ac:graphicFrameMkLst>
            <pc:docMk/>
            <pc:sldMk cId="1030884446" sldId="453"/>
            <ac:graphicFrameMk id="2" creationId="{6DBA2E53-9754-6A4B-E0A5-9B6CD158C5C0}"/>
          </ac:graphicFrameMkLst>
        </pc:graphicFrameChg>
        <pc:graphicFrameChg chg="add mod modGraphic">
          <ac:chgData name="MOHAMMED THOUFIQ" userId="89a34bc55e474e55" providerId="LiveId" clId="{61DD1379-6231-4D2F-BEFD-B4BFFA0A0FC4}" dt="2022-10-20T18:17:38.915" v="1719" actId="207"/>
          <ac:graphicFrameMkLst>
            <pc:docMk/>
            <pc:sldMk cId="1030884446" sldId="453"/>
            <ac:graphicFrameMk id="3" creationId="{3930D314-A830-07B6-9FB4-C7CAA431DC9B}"/>
          </ac:graphicFrameMkLst>
        </pc:graphicFrameChg>
      </pc:sldChg>
      <pc:sldChg chg="addSp delSp modSp new mod">
        <pc:chgData name="MOHAMMED THOUFIQ" userId="89a34bc55e474e55" providerId="LiveId" clId="{61DD1379-6231-4D2F-BEFD-B4BFFA0A0FC4}" dt="2022-10-21T14:17:01.022" v="1815" actId="20577"/>
        <pc:sldMkLst>
          <pc:docMk/>
          <pc:sldMk cId="3031643810" sldId="454"/>
        </pc:sldMkLst>
        <pc:spChg chg="add mod">
          <ac:chgData name="MOHAMMED THOUFIQ" userId="89a34bc55e474e55" providerId="LiveId" clId="{61DD1379-6231-4D2F-BEFD-B4BFFA0A0FC4}" dt="2022-10-21T14:17:01.022" v="1815" actId="20577"/>
          <ac:spMkLst>
            <pc:docMk/>
            <pc:sldMk cId="3031643810" sldId="454"/>
            <ac:spMk id="2" creationId="{D7EC341C-4A6D-7075-8D17-F8FC88DCD328}"/>
          </ac:spMkLst>
        </pc:spChg>
        <pc:spChg chg="add mod">
          <ac:chgData name="MOHAMMED THOUFIQ" userId="89a34bc55e474e55" providerId="LiveId" clId="{61DD1379-6231-4D2F-BEFD-B4BFFA0A0FC4}" dt="2022-10-20T17:52:31.905" v="1485"/>
          <ac:spMkLst>
            <pc:docMk/>
            <pc:sldMk cId="3031643810" sldId="454"/>
            <ac:spMk id="3" creationId="{352455A3-4015-C3F8-A72D-F82F183BDFE8}"/>
          </ac:spMkLst>
        </pc:spChg>
        <pc:graphicFrameChg chg="add del mod">
          <ac:chgData name="MOHAMMED THOUFIQ" userId="89a34bc55e474e55" providerId="LiveId" clId="{61DD1379-6231-4D2F-BEFD-B4BFFA0A0FC4}" dt="2022-10-20T17:52:49.898" v="1487"/>
          <ac:graphicFrameMkLst>
            <pc:docMk/>
            <pc:sldMk cId="3031643810" sldId="454"/>
            <ac:graphicFrameMk id="4" creationId="{B9F4E53D-8C6A-77FD-DAC6-30AD640815A0}"/>
          </ac:graphicFrameMkLst>
        </pc:graphicFrameChg>
        <pc:graphicFrameChg chg="add mod modGraphic">
          <ac:chgData name="MOHAMMED THOUFIQ" userId="89a34bc55e474e55" providerId="LiveId" clId="{61DD1379-6231-4D2F-BEFD-B4BFFA0A0FC4}" dt="2022-10-20T18:01:14.979" v="1561" actId="255"/>
          <ac:graphicFrameMkLst>
            <pc:docMk/>
            <pc:sldMk cId="3031643810" sldId="454"/>
            <ac:graphicFrameMk id="5" creationId="{A0854195-D70E-8D5B-25FF-36CDE62B9664}"/>
          </ac:graphicFrameMkLst>
        </pc:graphicFrameChg>
      </pc:sldChg>
      <pc:sldChg chg="addSp delSp modSp new mod">
        <pc:chgData name="MOHAMMED THOUFIQ" userId="89a34bc55e474e55" providerId="LiveId" clId="{61DD1379-6231-4D2F-BEFD-B4BFFA0A0FC4}" dt="2022-10-20T18:01:03.395" v="1560" actId="255"/>
        <pc:sldMkLst>
          <pc:docMk/>
          <pc:sldMk cId="4255426490" sldId="455"/>
        </pc:sldMkLst>
        <pc:spChg chg="add mod">
          <ac:chgData name="MOHAMMED THOUFIQ" userId="89a34bc55e474e55" providerId="LiveId" clId="{61DD1379-6231-4D2F-BEFD-B4BFFA0A0FC4}" dt="2022-10-20T17:54:23.003" v="1513" actId="27636"/>
          <ac:spMkLst>
            <pc:docMk/>
            <pc:sldMk cId="4255426490" sldId="455"/>
            <ac:spMk id="2" creationId="{9F040AB9-C1FB-1ABE-DD62-92B21C06848F}"/>
          </ac:spMkLst>
        </pc:spChg>
        <pc:spChg chg="add del">
          <ac:chgData name="MOHAMMED THOUFIQ" userId="89a34bc55e474e55" providerId="LiveId" clId="{61DD1379-6231-4D2F-BEFD-B4BFFA0A0FC4}" dt="2022-10-20T17:54:17.607" v="1505" actId="22"/>
          <ac:spMkLst>
            <pc:docMk/>
            <pc:sldMk cId="4255426490" sldId="455"/>
            <ac:spMk id="4" creationId="{08B05087-6A68-C24D-14F4-29872F900A4D}"/>
          </ac:spMkLst>
        </pc:spChg>
        <pc:spChg chg="add mod">
          <ac:chgData name="MOHAMMED THOUFIQ" userId="89a34bc55e474e55" providerId="LiveId" clId="{61DD1379-6231-4D2F-BEFD-B4BFFA0A0FC4}" dt="2022-10-20T17:54:35.848" v="1514"/>
          <ac:spMkLst>
            <pc:docMk/>
            <pc:sldMk cId="4255426490" sldId="455"/>
            <ac:spMk id="5" creationId="{EA40F211-A354-702A-337A-DEAEF8723A10}"/>
          </ac:spMkLst>
        </pc:spChg>
        <pc:graphicFrameChg chg="add del mod">
          <ac:chgData name="MOHAMMED THOUFIQ" userId="89a34bc55e474e55" providerId="LiveId" clId="{61DD1379-6231-4D2F-BEFD-B4BFFA0A0FC4}" dt="2022-10-20T17:55:32.233" v="1516"/>
          <ac:graphicFrameMkLst>
            <pc:docMk/>
            <pc:sldMk cId="4255426490" sldId="455"/>
            <ac:graphicFrameMk id="6" creationId="{0579DF5A-ABEA-447F-F063-FAB31BB613A3}"/>
          </ac:graphicFrameMkLst>
        </pc:graphicFrameChg>
        <pc:graphicFrameChg chg="add mod modGraphic">
          <ac:chgData name="MOHAMMED THOUFIQ" userId="89a34bc55e474e55" providerId="LiveId" clId="{61DD1379-6231-4D2F-BEFD-B4BFFA0A0FC4}" dt="2022-10-20T18:01:03.395" v="1560" actId="255"/>
          <ac:graphicFrameMkLst>
            <pc:docMk/>
            <pc:sldMk cId="4255426490" sldId="455"/>
            <ac:graphicFrameMk id="7" creationId="{C588530A-BD71-C151-EE4F-123FA0D89D5E}"/>
          </ac:graphicFrameMkLst>
        </pc:graphicFrameChg>
      </pc:sldChg>
      <pc:sldChg chg="addSp delSp modSp new mod">
        <pc:chgData name="MOHAMMED THOUFIQ" userId="89a34bc55e474e55" providerId="LiveId" clId="{61DD1379-6231-4D2F-BEFD-B4BFFA0A0FC4}" dt="2022-10-20T18:17:29.548" v="1718" actId="207"/>
        <pc:sldMkLst>
          <pc:docMk/>
          <pc:sldMk cId="4253007816" sldId="456"/>
        </pc:sldMkLst>
        <pc:graphicFrameChg chg="add del mod">
          <ac:chgData name="MOHAMMED THOUFIQ" userId="89a34bc55e474e55" providerId="LiveId" clId="{61DD1379-6231-4D2F-BEFD-B4BFFA0A0FC4}" dt="2022-10-20T17:57:13.200" v="1525"/>
          <ac:graphicFrameMkLst>
            <pc:docMk/>
            <pc:sldMk cId="4253007816" sldId="456"/>
            <ac:graphicFrameMk id="2" creationId="{113DBB5C-A8B8-417A-EFA8-937AFFC0FEE4}"/>
          </ac:graphicFrameMkLst>
        </pc:graphicFrameChg>
        <pc:graphicFrameChg chg="add mod modGraphic">
          <ac:chgData name="MOHAMMED THOUFIQ" userId="89a34bc55e474e55" providerId="LiveId" clId="{61DD1379-6231-4D2F-BEFD-B4BFFA0A0FC4}" dt="2022-10-20T18:17:29.548" v="1718" actId="207"/>
          <ac:graphicFrameMkLst>
            <pc:docMk/>
            <pc:sldMk cId="4253007816" sldId="456"/>
            <ac:graphicFrameMk id="3" creationId="{B7C7E039-9A11-F9A9-D396-F8655C83C181}"/>
          </ac:graphicFrameMkLst>
        </pc:graphicFrameChg>
      </pc:sldChg>
      <pc:sldChg chg="addSp delSp modSp new mod">
        <pc:chgData name="MOHAMMED THOUFIQ" userId="89a34bc55e474e55" providerId="LiveId" clId="{61DD1379-6231-4D2F-BEFD-B4BFFA0A0FC4}" dt="2022-10-21T14:16:56.856" v="1813" actId="20577"/>
        <pc:sldMkLst>
          <pc:docMk/>
          <pc:sldMk cId="2648741075" sldId="457"/>
        </pc:sldMkLst>
        <pc:spChg chg="add mod">
          <ac:chgData name="MOHAMMED THOUFIQ" userId="89a34bc55e474e55" providerId="LiveId" clId="{61DD1379-6231-4D2F-BEFD-B4BFFA0A0FC4}" dt="2022-10-21T14:16:56.856" v="1813" actId="20577"/>
          <ac:spMkLst>
            <pc:docMk/>
            <pc:sldMk cId="2648741075" sldId="457"/>
            <ac:spMk id="2" creationId="{0D532D63-204A-8326-1463-8AB723BAFE09}"/>
          </ac:spMkLst>
        </pc:spChg>
        <pc:spChg chg="add mod">
          <ac:chgData name="MOHAMMED THOUFIQ" userId="89a34bc55e474e55" providerId="LiveId" clId="{61DD1379-6231-4D2F-BEFD-B4BFFA0A0FC4}" dt="2022-10-20T17:58:38.794" v="1535"/>
          <ac:spMkLst>
            <pc:docMk/>
            <pc:sldMk cId="2648741075" sldId="457"/>
            <ac:spMk id="3" creationId="{F9CBA50F-976C-3A67-D582-170B459C2812}"/>
          </ac:spMkLst>
        </pc:spChg>
        <pc:graphicFrameChg chg="add del mod">
          <ac:chgData name="MOHAMMED THOUFIQ" userId="89a34bc55e474e55" providerId="LiveId" clId="{61DD1379-6231-4D2F-BEFD-B4BFFA0A0FC4}" dt="2022-10-20T17:59:14.775" v="1545"/>
          <ac:graphicFrameMkLst>
            <pc:docMk/>
            <pc:sldMk cId="2648741075" sldId="457"/>
            <ac:graphicFrameMk id="4" creationId="{C9CF0BEA-2F46-8A8B-67C0-3176A052E41E}"/>
          </ac:graphicFrameMkLst>
        </pc:graphicFrameChg>
        <pc:graphicFrameChg chg="add mod modGraphic">
          <ac:chgData name="MOHAMMED THOUFIQ" userId="89a34bc55e474e55" providerId="LiveId" clId="{61DD1379-6231-4D2F-BEFD-B4BFFA0A0FC4}" dt="2022-10-20T18:00:21.045" v="1558" actId="14100"/>
          <ac:graphicFrameMkLst>
            <pc:docMk/>
            <pc:sldMk cId="2648741075" sldId="457"/>
            <ac:graphicFrameMk id="5" creationId="{814BD8F9-8813-658A-4273-66DCFF6CB65C}"/>
          </ac:graphicFrameMkLst>
        </pc:graphicFrameChg>
      </pc:sldChg>
      <pc:sldChg chg="addSp delSp modSp new mod">
        <pc:chgData name="MOHAMMED THOUFIQ" userId="89a34bc55e474e55" providerId="LiveId" clId="{61DD1379-6231-4D2F-BEFD-B4BFFA0A0FC4}" dt="2022-10-20T18:05:26.627" v="1606" actId="207"/>
        <pc:sldMkLst>
          <pc:docMk/>
          <pc:sldMk cId="2740892457" sldId="458"/>
        </pc:sldMkLst>
        <pc:spChg chg="add mod">
          <ac:chgData name="MOHAMMED THOUFIQ" userId="89a34bc55e474e55" providerId="LiveId" clId="{61DD1379-6231-4D2F-BEFD-B4BFFA0A0FC4}" dt="2022-10-20T18:04:22.582" v="1593" actId="1076"/>
          <ac:spMkLst>
            <pc:docMk/>
            <pc:sldMk cId="2740892457" sldId="458"/>
            <ac:spMk id="2" creationId="{CC4990F7-2D27-4535-28EC-A20902B3B3D6}"/>
          </ac:spMkLst>
        </pc:spChg>
        <pc:spChg chg="add mod">
          <ac:chgData name="MOHAMMED THOUFIQ" userId="89a34bc55e474e55" providerId="LiveId" clId="{61DD1379-6231-4D2F-BEFD-B4BFFA0A0FC4}" dt="2022-10-20T18:04:26.529" v="1594" actId="1076"/>
          <ac:spMkLst>
            <pc:docMk/>
            <pc:sldMk cId="2740892457" sldId="458"/>
            <ac:spMk id="3" creationId="{DE591A09-F49A-B935-6052-CDFD313936D7}"/>
          </ac:spMkLst>
        </pc:spChg>
        <pc:graphicFrameChg chg="add del mod">
          <ac:chgData name="MOHAMMED THOUFIQ" userId="89a34bc55e474e55" providerId="LiveId" clId="{61DD1379-6231-4D2F-BEFD-B4BFFA0A0FC4}" dt="2022-10-20T18:03:27.211" v="1582"/>
          <ac:graphicFrameMkLst>
            <pc:docMk/>
            <pc:sldMk cId="2740892457" sldId="458"/>
            <ac:graphicFrameMk id="4" creationId="{286A45A0-2CF9-75E5-EBD3-7DF921895E3D}"/>
          </ac:graphicFrameMkLst>
        </pc:graphicFrameChg>
        <pc:graphicFrameChg chg="add mod modGraphic">
          <ac:chgData name="MOHAMMED THOUFIQ" userId="89a34bc55e474e55" providerId="LiveId" clId="{61DD1379-6231-4D2F-BEFD-B4BFFA0A0FC4}" dt="2022-10-20T18:05:26.627" v="1606" actId="207"/>
          <ac:graphicFrameMkLst>
            <pc:docMk/>
            <pc:sldMk cId="2740892457" sldId="458"/>
            <ac:graphicFrameMk id="5" creationId="{3DA73E82-5B09-90BC-16AE-91E7C760529D}"/>
          </ac:graphicFrameMkLst>
        </pc:graphicFrameChg>
      </pc:sldChg>
      <pc:sldChg chg="addSp delSp modSp new mod">
        <pc:chgData name="MOHAMMED THOUFIQ" userId="89a34bc55e474e55" providerId="LiveId" clId="{61DD1379-6231-4D2F-BEFD-B4BFFA0A0FC4}" dt="2022-10-21T14:18:02.969" v="1840" actId="20577"/>
        <pc:sldMkLst>
          <pc:docMk/>
          <pc:sldMk cId="1080652919" sldId="459"/>
        </pc:sldMkLst>
        <pc:graphicFrameChg chg="add del mod">
          <ac:chgData name="MOHAMMED THOUFIQ" userId="89a34bc55e474e55" providerId="LiveId" clId="{61DD1379-6231-4D2F-BEFD-B4BFFA0A0FC4}" dt="2022-10-20T18:06:12.221" v="1608"/>
          <ac:graphicFrameMkLst>
            <pc:docMk/>
            <pc:sldMk cId="1080652919" sldId="459"/>
            <ac:graphicFrameMk id="2" creationId="{087E218A-DE85-45BE-454A-BEAF36A6FC88}"/>
          </ac:graphicFrameMkLst>
        </pc:graphicFrameChg>
        <pc:graphicFrameChg chg="add mod modGraphic">
          <ac:chgData name="MOHAMMED THOUFIQ" userId="89a34bc55e474e55" providerId="LiveId" clId="{61DD1379-6231-4D2F-BEFD-B4BFFA0A0FC4}" dt="2022-10-21T14:18:02.969" v="1840" actId="20577"/>
          <ac:graphicFrameMkLst>
            <pc:docMk/>
            <pc:sldMk cId="1080652919" sldId="459"/>
            <ac:graphicFrameMk id="3" creationId="{46BE5A43-4B8E-F18A-FEA5-42866844DC7B}"/>
          </ac:graphicFrameMkLst>
        </pc:graphicFrameChg>
      </pc:sldChg>
      <pc:sldChg chg="addSp delSp modSp new mod">
        <pc:chgData name="MOHAMMED THOUFIQ" userId="89a34bc55e474e55" providerId="LiveId" clId="{61DD1379-6231-4D2F-BEFD-B4BFFA0A0FC4}" dt="2022-10-20T18:10:16.412" v="1652" actId="1076"/>
        <pc:sldMkLst>
          <pc:docMk/>
          <pc:sldMk cId="1599899425" sldId="460"/>
        </pc:sldMkLst>
        <pc:spChg chg="add mod">
          <ac:chgData name="MOHAMMED THOUFIQ" userId="89a34bc55e474e55" providerId="LiveId" clId="{61DD1379-6231-4D2F-BEFD-B4BFFA0A0FC4}" dt="2022-10-20T18:08:30.575" v="1630"/>
          <ac:spMkLst>
            <pc:docMk/>
            <pc:sldMk cId="1599899425" sldId="460"/>
            <ac:spMk id="2" creationId="{94E641CC-5ADB-324F-7447-0525713AE674}"/>
          </ac:spMkLst>
        </pc:spChg>
        <pc:spChg chg="add mod">
          <ac:chgData name="MOHAMMED THOUFIQ" userId="89a34bc55e474e55" providerId="LiveId" clId="{61DD1379-6231-4D2F-BEFD-B4BFFA0A0FC4}" dt="2022-10-20T18:08:11.381" v="1624"/>
          <ac:spMkLst>
            <pc:docMk/>
            <pc:sldMk cId="1599899425" sldId="460"/>
            <ac:spMk id="3" creationId="{87D50665-797A-AA8E-87D4-EAF817A27DD0}"/>
          </ac:spMkLst>
        </pc:spChg>
        <pc:graphicFrameChg chg="add del mod">
          <ac:chgData name="MOHAMMED THOUFIQ" userId="89a34bc55e474e55" providerId="LiveId" clId="{61DD1379-6231-4D2F-BEFD-B4BFFA0A0FC4}" dt="2022-10-20T18:08:44.202" v="1634"/>
          <ac:graphicFrameMkLst>
            <pc:docMk/>
            <pc:sldMk cId="1599899425" sldId="460"/>
            <ac:graphicFrameMk id="4" creationId="{1B4ACEB8-75CB-34B9-3BC0-31F2B94951AE}"/>
          </ac:graphicFrameMkLst>
        </pc:graphicFrameChg>
        <pc:graphicFrameChg chg="add mod modGraphic">
          <ac:chgData name="MOHAMMED THOUFIQ" userId="89a34bc55e474e55" providerId="LiveId" clId="{61DD1379-6231-4D2F-BEFD-B4BFFA0A0FC4}" dt="2022-10-20T18:10:16.412" v="1652" actId="1076"/>
          <ac:graphicFrameMkLst>
            <pc:docMk/>
            <pc:sldMk cId="1599899425" sldId="460"/>
            <ac:graphicFrameMk id="5" creationId="{39ECE52F-88F3-2268-565D-A3CF633136F2}"/>
          </ac:graphicFrameMkLst>
        </pc:graphicFrameChg>
      </pc:sldChg>
      <pc:sldChg chg="addSp delSp modSp new mod">
        <pc:chgData name="MOHAMMED THOUFIQ" userId="89a34bc55e474e55" providerId="LiveId" clId="{61DD1379-6231-4D2F-BEFD-B4BFFA0A0FC4}" dt="2022-10-20T18:11:53.567" v="1671" actId="207"/>
        <pc:sldMkLst>
          <pc:docMk/>
          <pc:sldMk cId="2120804341" sldId="461"/>
        </pc:sldMkLst>
        <pc:spChg chg="add mod">
          <ac:chgData name="MOHAMMED THOUFIQ" userId="89a34bc55e474e55" providerId="LiveId" clId="{61DD1379-6231-4D2F-BEFD-B4BFFA0A0FC4}" dt="2022-10-20T18:10:37.308" v="1656"/>
          <ac:spMkLst>
            <pc:docMk/>
            <pc:sldMk cId="2120804341" sldId="461"/>
            <ac:spMk id="2" creationId="{162098A7-829E-C403-93FC-29F108172985}"/>
          </ac:spMkLst>
        </pc:spChg>
        <pc:spChg chg="add mod">
          <ac:chgData name="MOHAMMED THOUFIQ" userId="89a34bc55e474e55" providerId="LiveId" clId="{61DD1379-6231-4D2F-BEFD-B4BFFA0A0FC4}" dt="2022-10-20T18:10:01.417" v="1648"/>
          <ac:spMkLst>
            <pc:docMk/>
            <pc:sldMk cId="2120804341" sldId="461"/>
            <ac:spMk id="3" creationId="{AEF8D8AA-9EDB-18E6-BE3E-9D3B29757FF4}"/>
          </ac:spMkLst>
        </pc:spChg>
        <pc:graphicFrameChg chg="add del mod">
          <ac:chgData name="MOHAMMED THOUFIQ" userId="89a34bc55e474e55" providerId="LiveId" clId="{61DD1379-6231-4D2F-BEFD-B4BFFA0A0FC4}" dt="2022-10-20T18:10:54.388" v="1660"/>
          <ac:graphicFrameMkLst>
            <pc:docMk/>
            <pc:sldMk cId="2120804341" sldId="461"/>
            <ac:graphicFrameMk id="4" creationId="{F842FB96-33CE-4B7B-CE98-03625F3B7817}"/>
          </ac:graphicFrameMkLst>
        </pc:graphicFrameChg>
        <pc:graphicFrameChg chg="add mod modGraphic">
          <ac:chgData name="MOHAMMED THOUFIQ" userId="89a34bc55e474e55" providerId="LiveId" clId="{61DD1379-6231-4D2F-BEFD-B4BFFA0A0FC4}" dt="2022-10-20T18:11:53.567" v="1671" actId="207"/>
          <ac:graphicFrameMkLst>
            <pc:docMk/>
            <pc:sldMk cId="2120804341" sldId="461"/>
            <ac:graphicFrameMk id="5" creationId="{0F2E3B0D-4B8E-3C04-3F23-B78C0149EAEB}"/>
          </ac:graphicFrameMkLst>
        </pc:graphicFrameChg>
      </pc:sldChg>
      <pc:sldChg chg="addSp delSp modSp new mod">
        <pc:chgData name="MOHAMMED THOUFIQ" userId="89a34bc55e474e55" providerId="LiveId" clId="{61DD1379-6231-4D2F-BEFD-B4BFFA0A0FC4}" dt="2022-10-20T18:14:43.169" v="1699" actId="14734"/>
        <pc:sldMkLst>
          <pc:docMk/>
          <pc:sldMk cId="3529521292" sldId="462"/>
        </pc:sldMkLst>
        <pc:spChg chg="add mod">
          <ac:chgData name="MOHAMMED THOUFIQ" userId="89a34bc55e474e55" providerId="LiveId" clId="{61DD1379-6231-4D2F-BEFD-B4BFFA0A0FC4}" dt="2022-10-20T18:13:37.196" v="1683" actId="20577"/>
          <ac:spMkLst>
            <pc:docMk/>
            <pc:sldMk cId="3529521292" sldId="462"/>
            <ac:spMk id="2" creationId="{3BD562B4-4232-B2F5-98AF-3B15FB1858B8}"/>
          </ac:spMkLst>
        </pc:spChg>
        <pc:spChg chg="add mod">
          <ac:chgData name="MOHAMMED THOUFIQ" userId="89a34bc55e474e55" providerId="LiveId" clId="{61DD1379-6231-4D2F-BEFD-B4BFFA0A0FC4}" dt="2022-10-20T18:12:54.273" v="1675"/>
          <ac:spMkLst>
            <pc:docMk/>
            <pc:sldMk cId="3529521292" sldId="462"/>
            <ac:spMk id="3" creationId="{5E8E6F84-702A-E53F-66C9-458C522E9DE4}"/>
          </ac:spMkLst>
        </pc:spChg>
        <pc:graphicFrameChg chg="add del mod">
          <ac:chgData name="MOHAMMED THOUFIQ" userId="89a34bc55e474e55" providerId="LiveId" clId="{61DD1379-6231-4D2F-BEFD-B4BFFA0A0FC4}" dt="2022-10-20T18:13:41.357" v="1685"/>
          <ac:graphicFrameMkLst>
            <pc:docMk/>
            <pc:sldMk cId="3529521292" sldId="462"/>
            <ac:graphicFrameMk id="4" creationId="{5195D2D4-D261-5586-5881-84D6AEA58023}"/>
          </ac:graphicFrameMkLst>
        </pc:graphicFrameChg>
        <pc:graphicFrameChg chg="add mod modGraphic">
          <ac:chgData name="MOHAMMED THOUFIQ" userId="89a34bc55e474e55" providerId="LiveId" clId="{61DD1379-6231-4D2F-BEFD-B4BFFA0A0FC4}" dt="2022-10-20T18:14:43.169" v="1699" actId="14734"/>
          <ac:graphicFrameMkLst>
            <pc:docMk/>
            <pc:sldMk cId="3529521292" sldId="462"/>
            <ac:graphicFrameMk id="5" creationId="{8FE2C704-4FE1-2043-7172-E2EA4AA0861F}"/>
          </ac:graphicFrameMkLst>
        </pc:graphicFrameChg>
      </pc:sldChg>
      <pc:sldChg chg="addSp delSp modSp new mod">
        <pc:chgData name="MOHAMMED THOUFIQ" userId="89a34bc55e474e55" providerId="LiveId" clId="{61DD1379-6231-4D2F-BEFD-B4BFFA0A0FC4}" dt="2022-10-20T18:17:03.586" v="1716" actId="207"/>
        <pc:sldMkLst>
          <pc:docMk/>
          <pc:sldMk cId="2044992965" sldId="463"/>
        </pc:sldMkLst>
        <pc:spChg chg="add mod">
          <ac:chgData name="MOHAMMED THOUFIQ" userId="89a34bc55e474e55" providerId="LiveId" clId="{61DD1379-6231-4D2F-BEFD-B4BFFA0A0FC4}" dt="2022-10-20T18:15:05.358" v="1703"/>
          <ac:spMkLst>
            <pc:docMk/>
            <pc:sldMk cId="2044992965" sldId="463"/>
            <ac:spMk id="2" creationId="{9A56CD7C-1910-F212-F5AF-C2BE574F656C}"/>
          </ac:spMkLst>
        </pc:spChg>
        <pc:spChg chg="add mod">
          <ac:chgData name="MOHAMMED THOUFIQ" userId="89a34bc55e474e55" providerId="LiveId" clId="{61DD1379-6231-4D2F-BEFD-B4BFFA0A0FC4}" dt="2022-10-20T18:13:03.901" v="1677"/>
          <ac:spMkLst>
            <pc:docMk/>
            <pc:sldMk cId="2044992965" sldId="463"/>
            <ac:spMk id="3" creationId="{2DD295AA-A681-236C-2F4A-E18D129661EE}"/>
          </ac:spMkLst>
        </pc:spChg>
        <pc:spChg chg="add del mod">
          <ac:chgData name="MOHAMMED THOUFIQ" userId="89a34bc55e474e55" providerId="LiveId" clId="{61DD1379-6231-4D2F-BEFD-B4BFFA0A0FC4}" dt="2022-10-20T18:15:21.550" v="1705"/>
          <ac:spMkLst>
            <pc:docMk/>
            <pc:sldMk cId="2044992965" sldId="463"/>
            <ac:spMk id="5" creationId="{0A0E7726-9357-4603-92DA-CA926D70D899}"/>
          </ac:spMkLst>
        </pc:spChg>
        <pc:spChg chg="add mod">
          <ac:chgData name="MOHAMMED THOUFIQ" userId="89a34bc55e474e55" providerId="LiveId" clId="{61DD1379-6231-4D2F-BEFD-B4BFFA0A0FC4}" dt="2022-10-20T18:15:31.308" v="1708" actId="14100"/>
          <ac:spMkLst>
            <pc:docMk/>
            <pc:sldMk cId="2044992965" sldId="463"/>
            <ac:spMk id="7" creationId="{371855E5-2F5C-51D0-4D9F-90B71AFB34BA}"/>
          </ac:spMkLst>
        </pc:spChg>
        <pc:graphicFrameChg chg="add del mod">
          <ac:chgData name="MOHAMMED THOUFIQ" userId="89a34bc55e474e55" providerId="LiveId" clId="{61DD1379-6231-4D2F-BEFD-B4BFFA0A0FC4}" dt="2022-10-20T18:15:21.550" v="1705"/>
          <ac:graphicFrameMkLst>
            <pc:docMk/>
            <pc:sldMk cId="2044992965" sldId="463"/>
            <ac:graphicFrameMk id="4" creationId="{18E560B7-6628-1C11-2F6C-A95A19AE81FA}"/>
          </ac:graphicFrameMkLst>
        </pc:graphicFrameChg>
        <pc:graphicFrameChg chg="add mod modGraphic">
          <ac:chgData name="MOHAMMED THOUFIQ" userId="89a34bc55e474e55" providerId="LiveId" clId="{61DD1379-6231-4D2F-BEFD-B4BFFA0A0FC4}" dt="2022-10-20T18:17:03.586" v="1716" actId="207"/>
          <ac:graphicFrameMkLst>
            <pc:docMk/>
            <pc:sldMk cId="2044992965" sldId="463"/>
            <ac:graphicFrameMk id="6" creationId="{52712618-01DD-0AB3-2D26-B65995F6A80D}"/>
          </ac:graphicFrameMkLst>
        </pc:graphicFrameChg>
      </pc:sldChg>
      <pc:sldChg chg="addSp delSp modSp new mod">
        <pc:chgData name="MOHAMMED THOUFIQ" userId="89a34bc55e474e55" providerId="LiveId" clId="{61DD1379-6231-4D2F-BEFD-B4BFFA0A0FC4}" dt="2022-10-20T18:20:07.604" v="1742" actId="207"/>
        <pc:sldMkLst>
          <pc:docMk/>
          <pc:sldMk cId="1310061597" sldId="464"/>
        </pc:sldMkLst>
        <pc:spChg chg="add mod">
          <ac:chgData name="MOHAMMED THOUFIQ" userId="89a34bc55e474e55" providerId="LiveId" clId="{61DD1379-6231-4D2F-BEFD-B4BFFA0A0FC4}" dt="2022-10-20T18:18:54.341" v="1726"/>
          <ac:spMkLst>
            <pc:docMk/>
            <pc:sldMk cId="1310061597" sldId="464"/>
            <ac:spMk id="2" creationId="{36803063-A1D0-A8C6-8C75-6B11E193C0D0}"/>
          </ac:spMkLst>
        </pc:spChg>
        <pc:spChg chg="add mod">
          <ac:chgData name="MOHAMMED THOUFIQ" userId="89a34bc55e474e55" providerId="LiveId" clId="{61DD1379-6231-4D2F-BEFD-B4BFFA0A0FC4}" dt="2022-10-20T18:18:32.381" v="1722"/>
          <ac:spMkLst>
            <pc:docMk/>
            <pc:sldMk cId="1310061597" sldId="464"/>
            <ac:spMk id="3" creationId="{ACED2B0C-C1F4-4D68-389F-7F9618D61EC8}"/>
          </ac:spMkLst>
        </pc:spChg>
        <pc:graphicFrameChg chg="add del mod">
          <ac:chgData name="MOHAMMED THOUFIQ" userId="89a34bc55e474e55" providerId="LiveId" clId="{61DD1379-6231-4D2F-BEFD-B4BFFA0A0FC4}" dt="2022-10-20T18:19:17.979" v="1730"/>
          <ac:graphicFrameMkLst>
            <pc:docMk/>
            <pc:sldMk cId="1310061597" sldId="464"/>
            <ac:graphicFrameMk id="4" creationId="{0EFDBC24-BFF8-707F-59D1-4E91678B49E9}"/>
          </ac:graphicFrameMkLst>
        </pc:graphicFrameChg>
        <pc:graphicFrameChg chg="add mod modGraphic">
          <ac:chgData name="MOHAMMED THOUFIQ" userId="89a34bc55e474e55" providerId="LiveId" clId="{61DD1379-6231-4D2F-BEFD-B4BFFA0A0FC4}" dt="2022-10-20T18:20:07.604" v="1742" actId="207"/>
          <ac:graphicFrameMkLst>
            <pc:docMk/>
            <pc:sldMk cId="1310061597" sldId="464"/>
            <ac:graphicFrameMk id="5" creationId="{035FA89D-5CF6-37C8-93B3-926C07BD7181}"/>
          </ac:graphicFrameMkLst>
        </pc:graphicFrameChg>
      </pc:sldChg>
      <pc:sldChg chg="addSp delSp modSp new mod">
        <pc:chgData name="MOHAMMED THOUFIQ" userId="89a34bc55e474e55" providerId="LiveId" clId="{61DD1379-6231-4D2F-BEFD-B4BFFA0A0FC4}" dt="2022-10-21T14:35:51.632" v="1859" actId="14100"/>
        <pc:sldMkLst>
          <pc:docMk/>
          <pc:sldMk cId="3570845581" sldId="465"/>
        </pc:sldMkLst>
        <pc:spChg chg="add mod">
          <ac:chgData name="MOHAMMED THOUFIQ" userId="89a34bc55e474e55" providerId="LiveId" clId="{61DD1379-6231-4D2F-BEFD-B4BFFA0A0FC4}" dt="2022-10-21T14:35:18.312" v="1858" actId="20577"/>
          <ac:spMkLst>
            <pc:docMk/>
            <pc:sldMk cId="3570845581" sldId="465"/>
            <ac:spMk id="2" creationId="{05957468-3E5A-F08C-A213-9F3E69D0C622}"/>
          </ac:spMkLst>
        </pc:spChg>
        <pc:spChg chg="add del mod">
          <ac:chgData name="MOHAMMED THOUFIQ" userId="89a34bc55e474e55" providerId="LiveId" clId="{61DD1379-6231-4D2F-BEFD-B4BFFA0A0FC4}" dt="2022-10-20T18:20:48.813" v="1747" actId="21"/>
          <ac:spMkLst>
            <pc:docMk/>
            <pc:sldMk cId="3570845581" sldId="465"/>
            <ac:spMk id="3" creationId="{4552F8C8-5B02-3C28-9069-B8F37AAC0697}"/>
          </ac:spMkLst>
        </pc:spChg>
        <pc:spChg chg="add mod">
          <ac:chgData name="MOHAMMED THOUFIQ" userId="89a34bc55e474e55" providerId="LiveId" clId="{61DD1379-6231-4D2F-BEFD-B4BFFA0A0FC4}" dt="2022-10-20T18:23:47.446" v="1759" actId="1076"/>
          <ac:spMkLst>
            <pc:docMk/>
            <pc:sldMk cId="3570845581" sldId="465"/>
            <ac:spMk id="7" creationId="{1C87E1A5-E126-1AEC-BF14-AA6C4DA412D4}"/>
          </ac:spMkLst>
        </pc:spChg>
        <pc:graphicFrameChg chg="add del mod">
          <ac:chgData name="MOHAMMED THOUFIQ" userId="89a34bc55e474e55" providerId="LiveId" clId="{61DD1379-6231-4D2F-BEFD-B4BFFA0A0FC4}" dt="2022-10-20T18:23:29.033" v="1756"/>
          <ac:graphicFrameMkLst>
            <pc:docMk/>
            <pc:sldMk cId="3570845581" sldId="465"/>
            <ac:graphicFrameMk id="4" creationId="{64321014-0880-FA26-4615-0DB1C881A969}"/>
          </ac:graphicFrameMkLst>
        </pc:graphicFrameChg>
        <pc:graphicFrameChg chg="add mod modGraphic">
          <ac:chgData name="MOHAMMED THOUFIQ" userId="89a34bc55e474e55" providerId="LiveId" clId="{61DD1379-6231-4D2F-BEFD-B4BFFA0A0FC4}" dt="2022-10-21T14:35:51.632" v="1859" actId="14100"/>
          <ac:graphicFrameMkLst>
            <pc:docMk/>
            <pc:sldMk cId="3570845581" sldId="465"/>
            <ac:graphicFrameMk id="5" creationId="{2D91C49B-EFF7-D5AA-033B-A23AABA5A4FC}"/>
          </ac:graphicFrameMkLst>
        </pc:graphicFrameChg>
      </pc:sldChg>
      <pc:sldChg chg="modSp mod">
        <pc:chgData name="MOHAMMED THOUFIQ" userId="89a34bc55e474e55" providerId="LiveId" clId="{61DD1379-6231-4D2F-BEFD-B4BFFA0A0FC4}" dt="2022-10-21T17:53:19.834" v="2677" actId="20577"/>
        <pc:sldMkLst>
          <pc:docMk/>
          <pc:sldMk cId="1374077942" sldId="466"/>
        </pc:sldMkLst>
        <pc:spChg chg="mod">
          <ac:chgData name="MOHAMMED THOUFIQ" userId="89a34bc55e474e55" providerId="LiveId" clId="{61DD1379-6231-4D2F-BEFD-B4BFFA0A0FC4}" dt="2022-10-21T14:35:11.731" v="1856" actId="20577"/>
          <ac:spMkLst>
            <pc:docMk/>
            <pc:sldMk cId="1374077942" sldId="466"/>
            <ac:spMk id="2" creationId="{5F2CA287-4686-E2EA-3259-FE75621C486A}"/>
          </ac:spMkLst>
        </pc:spChg>
        <pc:graphicFrameChg chg="mod modGraphic">
          <ac:chgData name="MOHAMMED THOUFIQ" userId="89a34bc55e474e55" providerId="LiveId" clId="{61DD1379-6231-4D2F-BEFD-B4BFFA0A0FC4}" dt="2022-10-21T17:53:19.834" v="2677" actId="20577"/>
          <ac:graphicFrameMkLst>
            <pc:docMk/>
            <pc:sldMk cId="1374077942" sldId="466"/>
            <ac:graphicFrameMk id="5" creationId="{2011E07A-CB7B-8BCA-D739-83C3225363D6}"/>
          </ac:graphicFrameMkLst>
        </pc:graphicFrameChg>
      </pc:sldChg>
      <pc:sldChg chg="addSp delSp modSp new mod">
        <pc:chgData name="MOHAMMED THOUFIQ" userId="89a34bc55e474e55" providerId="LiveId" clId="{61DD1379-6231-4D2F-BEFD-B4BFFA0A0FC4}" dt="2022-10-21T17:35:30.071" v="2652" actId="1076"/>
        <pc:sldMkLst>
          <pc:docMk/>
          <pc:sldMk cId="1173972732" sldId="471"/>
        </pc:sldMkLst>
        <pc:spChg chg="add del">
          <ac:chgData name="MOHAMMED THOUFIQ" userId="89a34bc55e474e55" providerId="LiveId" clId="{61DD1379-6231-4D2F-BEFD-B4BFFA0A0FC4}" dt="2022-10-21T17:08:37.780" v="2224" actId="21"/>
          <ac:spMkLst>
            <pc:docMk/>
            <pc:sldMk cId="1173972732" sldId="471"/>
            <ac:spMk id="3" creationId="{1AD7E42B-196D-0E21-93C7-E41B2D333BCA}"/>
          </ac:spMkLst>
        </pc:spChg>
        <pc:spChg chg="add mod">
          <ac:chgData name="MOHAMMED THOUFIQ" userId="89a34bc55e474e55" providerId="LiveId" clId="{61DD1379-6231-4D2F-BEFD-B4BFFA0A0FC4}" dt="2022-10-21T17:32:22.829" v="2631" actId="1036"/>
          <ac:spMkLst>
            <pc:docMk/>
            <pc:sldMk cId="1173972732" sldId="471"/>
            <ac:spMk id="4" creationId="{E9F5B719-75BF-64FF-AB5C-5ECA0F61D421}"/>
          </ac:spMkLst>
        </pc:spChg>
        <pc:spChg chg="add del">
          <ac:chgData name="MOHAMMED THOUFIQ" userId="89a34bc55e474e55" providerId="LiveId" clId="{61DD1379-6231-4D2F-BEFD-B4BFFA0A0FC4}" dt="2022-10-21T17:10:45.324" v="2265" actId="21"/>
          <ac:spMkLst>
            <pc:docMk/>
            <pc:sldMk cId="1173972732" sldId="471"/>
            <ac:spMk id="5" creationId="{7665CAEE-6ECE-0720-C81B-BED01D1A4663}"/>
          </ac:spMkLst>
        </pc:spChg>
        <pc:spChg chg="add del mod">
          <ac:chgData name="MOHAMMED THOUFIQ" userId="89a34bc55e474e55" providerId="LiveId" clId="{61DD1379-6231-4D2F-BEFD-B4BFFA0A0FC4}" dt="2022-10-21T17:14:37.202" v="2325" actId="21"/>
          <ac:spMkLst>
            <pc:docMk/>
            <pc:sldMk cId="1173972732" sldId="471"/>
            <ac:spMk id="6" creationId="{CF99CA85-5288-C4E8-1289-02BEF450ACEF}"/>
          </ac:spMkLst>
        </pc:spChg>
        <pc:spChg chg="add mod">
          <ac:chgData name="MOHAMMED THOUFIQ" userId="89a34bc55e474e55" providerId="LiveId" clId="{61DD1379-6231-4D2F-BEFD-B4BFFA0A0FC4}" dt="2022-10-21T17:32:22.829" v="2631" actId="1036"/>
          <ac:spMkLst>
            <pc:docMk/>
            <pc:sldMk cId="1173972732" sldId="471"/>
            <ac:spMk id="7" creationId="{7D6AED6C-2025-EC2D-F764-7233EC0C179C}"/>
          </ac:spMkLst>
        </pc:spChg>
        <pc:spChg chg="add del mod">
          <ac:chgData name="MOHAMMED THOUFIQ" userId="89a34bc55e474e55" providerId="LiveId" clId="{61DD1379-6231-4D2F-BEFD-B4BFFA0A0FC4}" dt="2022-10-21T17:15:06.876" v="2332" actId="21"/>
          <ac:spMkLst>
            <pc:docMk/>
            <pc:sldMk cId="1173972732" sldId="471"/>
            <ac:spMk id="8" creationId="{EDAE2C75-CF69-360A-357C-DACEE843A585}"/>
          </ac:spMkLst>
        </pc:spChg>
        <pc:spChg chg="add del">
          <ac:chgData name="MOHAMMED THOUFIQ" userId="89a34bc55e474e55" providerId="LiveId" clId="{61DD1379-6231-4D2F-BEFD-B4BFFA0A0FC4}" dt="2022-10-21T17:15:21.815" v="2337" actId="21"/>
          <ac:spMkLst>
            <pc:docMk/>
            <pc:sldMk cId="1173972732" sldId="471"/>
            <ac:spMk id="9" creationId="{85D2395B-70D7-5811-11B2-925183C34B1A}"/>
          </ac:spMkLst>
        </pc:spChg>
        <pc:spChg chg="add mod">
          <ac:chgData name="MOHAMMED THOUFIQ" userId="89a34bc55e474e55" providerId="LiveId" clId="{61DD1379-6231-4D2F-BEFD-B4BFFA0A0FC4}" dt="2022-10-21T17:32:22.829" v="2631" actId="1036"/>
          <ac:spMkLst>
            <pc:docMk/>
            <pc:sldMk cId="1173972732" sldId="471"/>
            <ac:spMk id="10" creationId="{E7A307C5-F5F9-9DE4-A84E-7C9915439FCA}"/>
          </ac:spMkLst>
        </pc:spChg>
        <pc:spChg chg="add mod">
          <ac:chgData name="MOHAMMED THOUFIQ" userId="89a34bc55e474e55" providerId="LiveId" clId="{61DD1379-6231-4D2F-BEFD-B4BFFA0A0FC4}" dt="2022-10-21T17:32:22.829" v="2631" actId="1036"/>
          <ac:spMkLst>
            <pc:docMk/>
            <pc:sldMk cId="1173972732" sldId="471"/>
            <ac:spMk id="11" creationId="{0A0CADF7-B9EC-AC0F-567E-D4A206346C31}"/>
          </ac:spMkLst>
        </pc:spChg>
        <pc:spChg chg="add mod">
          <ac:chgData name="MOHAMMED THOUFIQ" userId="89a34bc55e474e55" providerId="LiveId" clId="{61DD1379-6231-4D2F-BEFD-B4BFFA0A0FC4}" dt="2022-10-21T17:35:12.909" v="2648" actId="14100"/>
          <ac:spMkLst>
            <pc:docMk/>
            <pc:sldMk cId="1173972732" sldId="471"/>
            <ac:spMk id="12" creationId="{78871F93-C6C0-B951-1C30-15CE77EEFC1B}"/>
          </ac:spMkLst>
        </pc:spChg>
        <pc:spChg chg="add mod">
          <ac:chgData name="MOHAMMED THOUFIQ" userId="89a34bc55e474e55" providerId="LiveId" clId="{61DD1379-6231-4D2F-BEFD-B4BFFA0A0FC4}" dt="2022-10-21T17:35:17.134" v="2649" actId="1076"/>
          <ac:spMkLst>
            <pc:docMk/>
            <pc:sldMk cId="1173972732" sldId="471"/>
            <ac:spMk id="13" creationId="{0BAE5F71-9EF4-11EC-0FCB-53E631A79185}"/>
          </ac:spMkLst>
        </pc:spChg>
        <pc:spChg chg="add del mod">
          <ac:chgData name="MOHAMMED THOUFIQ" userId="89a34bc55e474e55" providerId="LiveId" clId="{61DD1379-6231-4D2F-BEFD-B4BFFA0A0FC4}" dt="2022-10-21T17:16:54.191" v="2355" actId="21"/>
          <ac:spMkLst>
            <pc:docMk/>
            <pc:sldMk cId="1173972732" sldId="471"/>
            <ac:spMk id="17" creationId="{47804359-E857-E870-951D-589C3CEA32A7}"/>
          </ac:spMkLst>
        </pc:spChg>
        <pc:spChg chg="add mod">
          <ac:chgData name="MOHAMMED THOUFIQ" userId="89a34bc55e474e55" providerId="LiveId" clId="{61DD1379-6231-4D2F-BEFD-B4BFFA0A0FC4}" dt="2022-10-21T17:32:22.829" v="2631" actId="1036"/>
          <ac:spMkLst>
            <pc:docMk/>
            <pc:sldMk cId="1173972732" sldId="471"/>
            <ac:spMk id="18" creationId="{25E61DEF-7939-76F5-4008-1A218896FFC4}"/>
          </ac:spMkLst>
        </pc:spChg>
        <pc:spChg chg="add mod">
          <ac:chgData name="MOHAMMED THOUFIQ" userId="89a34bc55e474e55" providerId="LiveId" clId="{61DD1379-6231-4D2F-BEFD-B4BFFA0A0FC4}" dt="2022-10-21T17:32:22.829" v="2631" actId="1036"/>
          <ac:spMkLst>
            <pc:docMk/>
            <pc:sldMk cId="1173972732" sldId="471"/>
            <ac:spMk id="20" creationId="{8E918DDD-6304-A6A6-9E19-4DE781A8989C}"/>
          </ac:spMkLst>
        </pc:spChg>
        <pc:spChg chg="add del mod">
          <ac:chgData name="MOHAMMED THOUFIQ" userId="89a34bc55e474e55" providerId="LiveId" clId="{61DD1379-6231-4D2F-BEFD-B4BFFA0A0FC4}" dt="2022-10-21T17:20:29.139" v="2457" actId="21"/>
          <ac:spMkLst>
            <pc:docMk/>
            <pc:sldMk cId="1173972732" sldId="471"/>
            <ac:spMk id="21" creationId="{6A3B3740-FE4D-123E-D55D-0F5353A876CB}"/>
          </ac:spMkLst>
        </pc:spChg>
        <pc:spChg chg="add mod">
          <ac:chgData name="MOHAMMED THOUFIQ" userId="89a34bc55e474e55" providerId="LiveId" clId="{61DD1379-6231-4D2F-BEFD-B4BFFA0A0FC4}" dt="2022-10-21T17:32:22.829" v="2631" actId="1036"/>
          <ac:spMkLst>
            <pc:docMk/>
            <pc:sldMk cId="1173972732" sldId="471"/>
            <ac:spMk id="22" creationId="{F4F80118-3651-015D-7F70-C518BBACCE55}"/>
          </ac:spMkLst>
        </pc:spChg>
        <pc:spChg chg="add mod">
          <ac:chgData name="MOHAMMED THOUFIQ" userId="89a34bc55e474e55" providerId="LiveId" clId="{61DD1379-6231-4D2F-BEFD-B4BFFA0A0FC4}" dt="2022-10-21T17:32:22.829" v="2631" actId="1036"/>
          <ac:spMkLst>
            <pc:docMk/>
            <pc:sldMk cId="1173972732" sldId="471"/>
            <ac:spMk id="23" creationId="{D03C8D50-17F3-566D-FDBA-AC6B14B7E2B9}"/>
          </ac:spMkLst>
        </pc:spChg>
        <pc:spChg chg="add mod">
          <ac:chgData name="MOHAMMED THOUFIQ" userId="89a34bc55e474e55" providerId="LiveId" clId="{61DD1379-6231-4D2F-BEFD-B4BFFA0A0FC4}" dt="2022-10-21T17:35:30.071" v="2652" actId="1076"/>
          <ac:spMkLst>
            <pc:docMk/>
            <pc:sldMk cId="1173972732" sldId="471"/>
            <ac:spMk id="24" creationId="{26995DF1-194B-25D4-78A0-88EE302CAF14}"/>
          </ac:spMkLst>
        </pc:spChg>
        <pc:spChg chg="add mod">
          <ac:chgData name="MOHAMMED THOUFIQ" userId="89a34bc55e474e55" providerId="LiveId" clId="{61DD1379-6231-4D2F-BEFD-B4BFFA0A0FC4}" dt="2022-10-21T17:32:22.829" v="2631" actId="1036"/>
          <ac:spMkLst>
            <pc:docMk/>
            <pc:sldMk cId="1173972732" sldId="471"/>
            <ac:spMk id="25" creationId="{C43D18D9-57CA-5136-AD28-F442BBAA5DAC}"/>
          </ac:spMkLst>
        </pc:spChg>
        <pc:spChg chg="add mod">
          <ac:chgData name="MOHAMMED THOUFIQ" userId="89a34bc55e474e55" providerId="LiveId" clId="{61DD1379-6231-4D2F-BEFD-B4BFFA0A0FC4}" dt="2022-10-21T17:32:22.829" v="2631" actId="1036"/>
          <ac:spMkLst>
            <pc:docMk/>
            <pc:sldMk cId="1173972732" sldId="471"/>
            <ac:spMk id="26" creationId="{21E5B439-7F57-3FAB-0B7A-ED3E9CFC6CA5}"/>
          </ac:spMkLst>
        </pc:spChg>
        <pc:spChg chg="add mod">
          <ac:chgData name="MOHAMMED THOUFIQ" userId="89a34bc55e474e55" providerId="LiveId" clId="{61DD1379-6231-4D2F-BEFD-B4BFFA0A0FC4}" dt="2022-10-21T17:34:59.507" v="2646" actId="14100"/>
          <ac:spMkLst>
            <pc:docMk/>
            <pc:sldMk cId="1173972732" sldId="471"/>
            <ac:spMk id="28" creationId="{29E3AA48-E290-1C01-E996-57E92F4C99D3}"/>
          </ac:spMkLst>
        </pc:spChg>
        <pc:spChg chg="add mod">
          <ac:chgData name="MOHAMMED THOUFIQ" userId="89a34bc55e474e55" providerId="LiveId" clId="{61DD1379-6231-4D2F-BEFD-B4BFFA0A0FC4}" dt="2022-10-21T17:32:22.829" v="2631" actId="1036"/>
          <ac:spMkLst>
            <pc:docMk/>
            <pc:sldMk cId="1173972732" sldId="471"/>
            <ac:spMk id="29" creationId="{9B92C2B0-D47D-B746-3BD6-AEE671E40670}"/>
          </ac:spMkLst>
        </pc:spChg>
        <pc:spChg chg="add mod">
          <ac:chgData name="MOHAMMED THOUFIQ" userId="89a34bc55e474e55" providerId="LiveId" clId="{61DD1379-6231-4D2F-BEFD-B4BFFA0A0FC4}" dt="2022-10-21T17:32:22.829" v="2631" actId="1036"/>
          <ac:spMkLst>
            <pc:docMk/>
            <pc:sldMk cId="1173972732" sldId="471"/>
            <ac:spMk id="30" creationId="{BC1B8674-7D86-87E9-9DD0-2AA7E04DB86E}"/>
          </ac:spMkLst>
        </pc:spChg>
        <pc:spChg chg="add mod">
          <ac:chgData name="MOHAMMED THOUFIQ" userId="89a34bc55e474e55" providerId="LiveId" clId="{61DD1379-6231-4D2F-BEFD-B4BFFA0A0FC4}" dt="2022-10-21T17:35:03.776" v="2647" actId="1076"/>
          <ac:spMkLst>
            <pc:docMk/>
            <pc:sldMk cId="1173972732" sldId="471"/>
            <ac:spMk id="32" creationId="{078A64D4-79AC-AB33-0BD5-D4C0883B738A}"/>
          </ac:spMkLst>
        </pc:spChg>
        <pc:spChg chg="add mod">
          <ac:chgData name="MOHAMMED THOUFIQ" userId="89a34bc55e474e55" providerId="LiveId" clId="{61DD1379-6231-4D2F-BEFD-B4BFFA0A0FC4}" dt="2022-10-21T17:32:22.829" v="2631" actId="1036"/>
          <ac:spMkLst>
            <pc:docMk/>
            <pc:sldMk cId="1173972732" sldId="471"/>
            <ac:spMk id="33" creationId="{5F9CCEB1-38CB-CB99-D2C8-0C49E1B29950}"/>
          </ac:spMkLst>
        </pc:spChg>
        <pc:spChg chg="add mod">
          <ac:chgData name="MOHAMMED THOUFIQ" userId="89a34bc55e474e55" providerId="LiveId" clId="{61DD1379-6231-4D2F-BEFD-B4BFFA0A0FC4}" dt="2022-10-21T17:32:22.829" v="2631" actId="1036"/>
          <ac:spMkLst>
            <pc:docMk/>
            <pc:sldMk cId="1173972732" sldId="471"/>
            <ac:spMk id="34" creationId="{C6F02B95-4AE8-67B9-63CB-6445CE8D669D}"/>
          </ac:spMkLst>
        </pc:spChg>
        <pc:spChg chg="add mod">
          <ac:chgData name="MOHAMMED THOUFIQ" userId="89a34bc55e474e55" providerId="LiveId" clId="{61DD1379-6231-4D2F-BEFD-B4BFFA0A0FC4}" dt="2022-10-21T17:32:46.590" v="2633" actId="1076"/>
          <ac:spMkLst>
            <pc:docMk/>
            <pc:sldMk cId="1173972732" sldId="471"/>
            <ac:spMk id="35" creationId="{66821576-6776-1025-457E-7D4673E155FE}"/>
          </ac:spMkLst>
        </pc:spChg>
        <pc:picChg chg="add mod modCrop">
          <ac:chgData name="MOHAMMED THOUFIQ" userId="89a34bc55e474e55" providerId="LiveId" clId="{61DD1379-6231-4D2F-BEFD-B4BFFA0A0FC4}" dt="2022-10-21T17:32:22.829" v="2631" actId="1036"/>
          <ac:picMkLst>
            <pc:docMk/>
            <pc:sldMk cId="1173972732" sldId="471"/>
            <ac:picMk id="2" creationId="{C0BBD7D8-52FA-9F52-0D12-DECCDA38C9DC}"/>
          </ac:picMkLst>
        </pc:picChg>
        <pc:picChg chg="add del mod">
          <ac:chgData name="MOHAMMED THOUFIQ" userId="89a34bc55e474e55" providerId="LiveId" clId="{61DD1379-6231-4D2F-BEFD-B4BFFA0A0FC4}" dt="2022-10-21T17:20:27.154" v="2456" actId="21"/>
          <ac:picMkLst>
            <pc:docMk/>
            <pc:sldMk cId="1173972732" sldId="471"/>
            <ac:picMk id="19" creationId="{57F03130-E4AB-364D-6174-699630E10FE6}"/>
          </ac:picMkLst>
        </pc:picChg>
        <pc:picChg chg="add del mod">
          <ac:chgData name="MOHAMMED THOUFIQ" userId="89a34bc55e474e55" providerId="LiveId" clId="{61DD1379-6231-4D2F-BEFD-B4BFFA0A0FC4}" dt="2022-10-21T17:23:14.902" v="2505" actId="21"/>
          <ac:picMkLst>
            <pc:docMk/>
            <pc:sldMk cId="1173972732" sldId="471"/>
            <ac:picMk id="27" creationId="{A5BAAE6B-4399-0A14-96BC-CF19912C0383}"/>
          </ac:picMkLst>
        </pc:picChg>
        <pc:picChg chg="add del mod">
          <ac:chgData name="MOHAMMED THOUFIQ" userId="89a34bc55e474e55" providerId="LiveId" clId="{61DD1379-6231-4D2F-BEFD-B4BFFA0A0FC4}" dt="2022-10-21T17:27:32.732" v="2564" actId="21"/>
          <ac:picMkLst>
            <pc:docMk/>
            <pc:sldMk cId="1173972732" sldId="471"/>
            <ac:picMk id="31" creationId="{63397B7F-E7DB-9C08-6971-399F542327E9}"/>
          </ac:picMkLst>
        </pc:picChg>
        <pc:cxnChg chg="add del mod">
          <ac:chgData name="MOHAMMED THOUFIQ" userId="89a34bc55e474e55" providerId="LiveId" clId="{61DD1379-6231-4D2F-BEFD-B4BFFA0A0FC4}" dt="2022-10-21T17:16:35.107" v="2350" actId="21"/>
          <ac:cxnSpMkLst>
            <pc:docMk/>
            <pc:sldMk cId="1173972732" sldId="471"/>
            <ac:cxnSpMk id="15" creationId="{3C1ABDB5-7FC0-3EE3-8C28-C4BA232FD989}"/>
          </ac:cxnSpMkLst>
        </pc:cxnChg>
      </pc:sldChg>
      <pc:sldChg chg="new del">
        <pc:chgData name="MOHAMMED THOUFIQ" userId="89a34bc55e474e55" providerId="LiveId" clId="{61DD1379-6231-4D2F-BEFD-B4BFFA0A0FC4}" dt="2022-10-21T17:05:45.818" v="2211" actId="2696"/>
        <pc:sldMkLst>
          <pc:docMk/>
          <pc:sldMk cId="2301638600"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DEE22-1B82-4D04-B8D1-54442F4B94C3}" type="datetimeFigureOut">
              <a:rPr lang="en-US" smtClean="0"/>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1170A-D700-49AA-A1FA-C1ABC25F4510}" type="slidenum">
              <a:rPr lang="en-US" smtClean="0"/>
              <a:t>‹#›</a:t>
            </a:fld>
            <a:endParaRPr lang="en-US"/>
          </a:p>
        </p:txBody>
      </p:sp>
    </p:spTree>
    <p:extLst>
      <p:ext uri="{BB962C8B-B14F-4D97-AF65-F5344CB8AC3E}">
        <p14:creationId xmlns:p14="http://schemas.microsoft.com/office/powerpoint/2010/main" val="1824448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F59BD-B5AB-4411-AAC6-3E7B94648CCD}"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59BD-B5AB-4411-AAC6-3E7B94648CCD}"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59BD-B5AB-4411-AAC6-3E7B94648CCD}"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F59BD-B5AB-4411-AAC6-3E7B94648CCD}"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F59BD-B5AB-4411-AAC6-3E7B94648CCD}"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F59BD-B5AB-4411-AAC6-3E7B94648CCD}"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4F59BD-B5AB-4411-AAC6-3E7B94648CCD}"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F59BD-B5AB-4411-AAC6-3E7B94648CCD}"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F59BD-B5AB-4411-AAC6-3E7B94648CCD}"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F59BD-B5AB-4411-AAC6-3E7B94648CCD}"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F59BD-B5AB-4411-AAC6-3E7B94648CCD}"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AF991-40B3-40C2-AB51-CD8E21F864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F59BD-B5AB-4411-AAC6-3E7B94648CCD}" type="datetimeFigureOut">
              <a:rPr lang="en-US" smtClean="0"/>
              <a:t>10/22/2022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AF991-40B3-40C2-AB51-CD8E21F864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95896" y="228600"/>
            <a:ext cx="7476207" cy="830997"/>
          </a:xfrm>
          <a:prstGeom prst="rect">
            <a:avLst/>
          </a:prstGeom>
          <a:ln>
            <a:solidFill>
              <a:schemeClr val="accent3">
                <a:lumMod val="20000"/>
                <a:lumOff val="80000"/>
              </a:schemeClr>
            </a:solidFill>
          </a:ln>
          <a:effectLst>
            <a:glow rad="635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pPr>
            <a:r>
              <a:rPr lang="en-US" sz="2400" b="1" dirty="0">
                <a:solidFill>
                  <a:srgbClr val="006600"/>
                </a:solidFill>
                <a:latin typeface="Times New Roman" panose="02020603050405020304" pitchFamily="18" charset="0"/>
                <a:cs typeface="Times New Roman" panose="02020603050405020304" pitchFamily="18" charset="0"/>
              </a:rPr>
              <a:t>UNIVERSITY OF AGRICULTURAL SCIENCES, BANGALORE</a:t>
            </a:r>
            <a:endParaRPr lang="en-IN" sz="2400" b="1" dirty="0">
              <a:latin typeface="Times New Roman" panose="02020603050405020304" pitchFamily="18" charset="0"/>
              <a:cs typeface="Times New Roman" panose="02020603050405020304" pitchFamily="18" charset="0"/>
            </a:endParaRPr>
          </a:p>
        </p:txBody>
      </p:sp>
      <p:pic>
        <p:nvPicPr>
          <p:cNvPr id="6" name="Picture 148" descr="C:\Users\ravichalluri\Downloads\GKVK Logo.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35257" y="0"/>
            <a:ext cx="1491997" cy="1491997"/>
          </a:xfrm>
          <a:prstGeom prst="rect">
            <a:avLst/>
          </a:prstGeom>
          <a:noFill/>
        </p:spPr>
      </p:pic>
      <p:sp>
        <p:nvSpPr>
          <p:cNvPr id="8" name="Title 1"/>
          <p:cNvSpPr txBox="1"/>
          <p:nvPr/>
        </p:nvSpPr>
        <p:spPr>
          <a:xfrm>
            <a:off x="441182" y="2015192"/>
            <a:ext cx="8310596" cy="1066800"/>
          </a:xfrm>
          <a:prstGeom prst="rect">
            <a:avLst/>
          </a:prstGeom>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solidFill>
                  <a:srgbClr val="002060"/>
                </a:solidFill>
                <a:latin typeface="Times New Roman" panose="02020603050405020304" pitchFamily="18" charset="0"/>
                <a:cs typeface="Times New Roman" panose="02020603050405020304" pitchFamily="18" charset="0"/>
              </a:rPr>
              <a:t>Farmer’s Perception and Utilization of Services from Agricultural Technology Information Centre, UAS, Bangalore</a:t>
            </a:r>
            <a:endParaRPr lang="en-US" sz="24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724400" y="4042667"/>
            <a:ext cx="4123898" cy="188365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IN" sz="2000" b="1" dirty="0">
                <a:latin typeface="Times New Roman" panose="02020603050405020304" pitchFamily="18" charset="0"/>
                <a:cs typeface="Times New Roman" panose="02020603050405020304" pitchFamily="18" charset="0"/>
              </a:rPr>
              <a:t>Mohammed </a:t>
            </a:r>
            <a:r>
              <a:rPr lang="en-IN" sz="2000" b="1" dirty="0" err="1">
                <a:latin typeface="Times New Roman" panose="02020603050405020304" pitchFamily="18" charset="0"/>
                <a:cs typeface="Times New Roman" panose="02020603050405020304" pitchFamily="18" charset="0"/>
              </a:rPr>
              <a:t>Thoufiq</a:t>
            </a:r>
            <a:endParaRPr lang="en-IN" sz="2000" b="1" dirty="0">
              <a:latin typeface="Times New Roman" panose="02020603050405020304" pitchFamily="18" charset="0"/>
              <a:cs typeface="Times New Roman" panose="02020603050405020304" pitchFamily="18" charset="0"/>
            </a:endParaRPr>
          </a:p>
          <a:p>
            <a:pPr>
              <a:lnSpc>
                <a:spcPct val="150000"/>
              </a:lnSpc>
            </a:pPr>
            <a:r>
              <a:rPr lang="en-IN" sz="2000" b="1" dirty="0">
                <a:latin typeface="Times New Roman" panose="02020603050405020304" pitchFamily="18" charset="0"/>
                <a:cs typeface="Times New Roman" panose="02020603050405020304" pitchFamily="18" charset="0"/>
              </a:rPr>
              <a:t>PAMB 0150, Sr. M. Sc. (</a:t>
            </a:r>
            <a:r>
              <a:rPr lang="en-IN" sz="2000" b="1" dirty="0" err="1">
                <a:latin typeface="Times New Roman" panose="02020603050405020304" pitchFamily="18" charset="0"/>
                <a:cs typeface="Times New Roman" panose="02020603050405020304" pitchFamily="18" charset="0"/>
              </a:rPr>
              <a:t>Agril</a:t>
            </a:r>
            <a:r>
              <a:rPr lang="en-IN" sz="2000" b="1" dirty="0">
                <a:latin typeface="Times New Roman" panose="02020603050405020304" pitchFamily="18" charset="0"/>
                <a:cs typeface="Times New Roman" panose="02020603050405020304" pitchFamily="18" charset="0"/>
              </a:rPr>
              <a:t>.)</a:t>
            </a:r>
          </a:p>
          <a:p>
            <a:pPr>
              <a:lnSpc>
                <a:spcPct val="150000"/>
              </a:lnSpc>
            </a:pPr>
            <a:r>
              <a:rPr lang="en-IN" sz="2000" b="1" dirty="0">
                <a:latin typeface="Times New Roman" panose="02020603050405020304" pitchFamily="18" charset="0"/>
                <a:cs typeface="Times New Roman" panose="02020603050405020304" pitchFamily="18" charset="0"/>
              </a:rPr>
              <a:t>Department of Agricultural Extension, UAS, GKVK, Bengaluru</a:t>
            </a:r>
          </a:p>
        </p:txBody>
      </p:sp>
      <p:sp>
        <p:nvSpPr>
          <p:cNvPr id="2" name="TextBox 1"/>
          <p:cNvSpPr txBox="1"/>
          <p:nvPr/>
        </p:nvSpPr>
        <p:spPr>
          <a:xfrm>
            <a:off x="3048000" y="1297920"/>
            <a:ext cx="4233649"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Colloquium-II</a:t>
            </a:r>
          </a:p>
        </p:txBody>
      </p:sp>
      <p:pic>
        <p:nvPicPr>
          <p:cNvPr id="9" name="Picture 8">
            <a:extLst>
              <a:ext uri="{FF2B5EF4-FFF2-40B4-BE49-F238E27FC236}">
                <a16:creationId xmlns:a16="http://schemas.microsoft.com/office/drawing/2014/main" id="{31E9FAC4-B7DA-CC13-D2CD-9DC289E0F4C8}"/>
              </a:ext>
            </a:extLst>
          </p:cNvPr>
          <p:cNvPicPr>
            <a:picLocks noChangeAspect="1"/>
          </p:cNvPicPr>
          <p:nvPr/>
        </p:nvPicPr>
        <p:blipFill rotWithShape="1">
          <a:blip r:embed="rId4"/>
          <a:srcRect t="10638"/>
          <a:stretch/>
        </p:blipFill>
        <p:spPr>
          <a:xfrm>
            <a:off x="441182" y="3388238"/>
            <a:ext cx="3826018" cy="29463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DED394-AFFE-9A0B-5C97-1C86A44D0D1D}"/>
              </a:ext>
            </a:extLst>
          </p:cNvPr>
          <p:cNvGraphicFramePr>
            <a:graphicFrameLocks noGrp="1"/>
          </p:cNvGraphicFramePr>
          <p:nvPr>
            <p:extLst>
              <p:ext uri="{D42A27DB-BD31-4B8C-83A1-F6EECF244321}">
                <p14:modId xmlns:p14="http://schemas.microsoft.com/office/powerpoint/2010/main" val="1822068811"/>
              </p:ext>
            </p:extLst>
          </p:nvPr>
        </p:nvGraphicFramePr>
        <p:xfrm>
          <a:off x="876300" y="455389"/>
          <a:ext cx="7391399" cy="5947221"/>
        </p:xfrm>
        <a:graphic>
          <a:graphicData uri="http://schemas.openxmlformats.org/drawingml/2006/table">
            <a:tbl>
              <a:tblPr firstRow="1" firstCol="1" lastRow="1" lastCol="1" bandRow="1" bandCol="1">
                <a:tableStyleId>{16D9F66E-5EB9-4882-86FB-DCBF35E3C3E4}</a:tableStyleId>
              </a:tblPr>
              <a:tblGrid>
                <a:gridCol w="757110">
                  <a:extLst>
                    <a:ext uri="{9D8B030D-6E8A-4147-A177-3AD203B41FA5}">
                      <a16:colId xmlns:a16="http://schemas.microsoft.com/office/drawing/2014/main" val="1799410147"/>
                    </a:ext>
                  </a:extLst>
                </a:gridCol>
                <a:gridCol w="2292337">
                  <a:extLst>
                    <a:ext uri="{9D8B030D-6E8A-4147-A177-3AD203B41FA5}">
                      <a16:colId xmlns:a16="http://schemas.microsoft.com/office/drawing/2014/main" val="1346261210"/>
                    </a:ext>
                  </a:extLst>
                </a:gridCol>
                <a:gridCol w="4316552">
                  <a:extLst>
                    <a:ext uri="{9D8B030D-6E8A-4147-A177-3AD203B41FA5}">
                      <a16:colId xmlns:a16="http://schemas.microsoft.com/office/drawing/2014/main" val="2457412060"/>
                    </a:ext>
                  </a:extLst>
                </a:gridCol>
                <a:gridCol w="25400">
                  <a:extLst>
                    <a:ext uri="{9D8B030D-6E8A-4147-A177-3AD203B41FA5}">
                      <a16:colId xmlns:a16="http://schemas.microsoft.com/office/drawing/2014/main" val="3391573126"/>
                    </a:ext>
                  </a:extLst>
                </a:gridCol>
              </a:tblGrid>
              <a:tr h="1193420">
                <a:tc>
                  <a:txBody>
                    <a:bodyPr/>
                    <a:lstStyle/>
                    <a:p>
                      <a:pPr marL="5080" algn="ctr">
                        <a:lnSpc>
                          <a:spcPct val="107000"/>
                        </a:lnSpc>
                        <a:spcBef>
                          <a:spcPts val="100"/>
                        </a:spcBef>
                        <a:spcAft>
                          <a:spcPts val="800"/>
                        </a:spcAft>
                      </a:pPr>
                      <a:r>
                        <a:rPr lang="en-US" sz="2400" b="0">
                          <a:effectLst/>
                          <a:latin typeface="Times New Roman" panose="02020603050405020304" pitchFamily="18" charset="0"/>
                          <a:cs typeface="Times New Roman" panose="02020603050405020304" pitchFamily="18" charset="0"/>
                        </a:rPr>
                        <a:t>8</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Bef>
                          <a:spcPts val="100"/>
                        </a:spcBef>
                        <a:spcAft>
                          <a:spcPts val="800"/>
                        </a:spcAft>
                      </a:pPr>
                      <a:r>
                        <a:rPr lang="en-US" sz="2400" b="0" dirty="0">
                          <a:effectLst/>
                          <a:latin typeface="Times New Roman" panose="02020603050405020304" pitchFamily="18" charset="0"/>
                          <a:cs typeface="Times New Roman" panose="02020603050405020304" pitchFamily="18" charset="0"/>
                        </a:rPr>
                        <a:t> Farm scientist contact</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100"/>
                        </a:spcBef>
                        <a:spcAft>
                          <a:spcPts val="800"/>
                        </a:spcAft>
                      </a:pPr>
                      <a:r>
                        <a:rPr lang="en-IN" sz="2400" b="0" dirty="0">
                          <a:effectLst/>
                          <a:latin typeface="Times New Roman" panose="02020603050405020304" pitchFamily="18" charset="0"/>
                          <a:cs typeface="Times New Roman" panose="02020603050405020304" pitchFamily="18" charset="0"/>
                        </a:rPr>
                        <a:t>Procedure followed by </a:t>
                      </a:r>
                      <a:r>
                        <a:rPr lang="en-IN" sz="2400" b="0" dirty="0" err="1">
                          <a:effectLst/>
                          <a:latin typeface="Times New Roman" panose="02020603050405020304" pitchFamily="18" charset="0"/>
                          <a:cs typeface="Times New Roman" panose="02020603050405020304" pitchFamily="18" charset="0"/>
                        </a:rPr>
                        <a:t>Lakshminarayan</a:t>
                      </a:r>
                      <a:r>
                        <a:rPr lang="en-IN" sz="2400" b="0" dirty="0">
                          <a:effectLst/>
                          <a:latin typeface="Times New Roman" panose="02020603050405020304" pitchFamily="18" charset="0"/>
                          <a:cs typeface="Times New Roman" panose="02020603050405020304" pitchFamily="18" charset="0"/>
                        </a:rPr>
                        <a:t> (1998)</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extLst>
                  <a:ext uri="{0D108BD9-81ED-4DB2-BD59-A6C34878D82A}">
                    <a16:rowId xmlns:a16="http://schemas.microsoft.com/office/drawing/2014/main" val="1920019806"/>
                  </a:ext>
                </a:extLst>
              </a:tr>
              <a:tr h="1193420">
                <a:tc>
                  <a:txBody>
                    <a:bodyPr/>
                    <a:lstStyle/>
                    <a:p>
                      <a:pPr marL="5080" algn="ctr">
                        <a:lnSpc>
                          <a:spcPct val="107000"/>
                        </a:lnSpc>
                        <a:spcBef>
                          <a:spcPts val="100"/>
                        </a:spcBef>
                        <a:spcAft>
                          <a:spcPts val="800"/>
                        </a:spcAft>
                      </a:pPr>
                      <a:r>
                        <a:rPr lang="en-US" sz="2400" b="0">
                          <a:effectLst/>
                          <a:latin typeface="Times New Roman" panose="02020603050405020304" pitchFamily="18" charset="0"/>
                          <a:cs typeface="Times New Roman" panose="02020603050405020304" pitchFamily="18" charset="0"/>
                        </a:rPr>
                        <a:t>9</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tabLst>
                          <a:tab pos="238760" algn="l"/>
                        </a:tabLst>
                      </a:pPr>
                      <a:r>
                        <a:rPr lang="en-IN" sz="2400" b="0" dirty="0">
                          <a:effectLst/>
                          <a:latin typeface="Times New Roman" panose="02020603050405020304" pitchFamily="18" charset="0"/>
                          <a:cs typeface="Times New Roman" panose="02020603050405020304" pitchFamily="18" charset="0"/>
                        </a:rPr>
                        <a:t>No. of visits to ATIC in a year</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100"/>
                        </a:spcBef>
                        <a:spcAft>
                          <a:spcPts val="800"/>
                        </a:spcAft>
                      </a:pPr>
                      <a:r>
                        <a:rPr lang="en-IN" sz="2400" b="0" dirty="0">
                          <a:effectLst/>
                          <a:latin typeface="Times New Roman" panose="02020603050405020304" pitchFamily="18" charset="0"/>
                          <a:cs typeface="Times New Roman" panose="02020603050405020304" pitchFamily="18" charset="0"/>
                        </a:rPr>
                        <a:t>Procedure followed by Neelam Yadava (2005)</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pPr>
                      <a:r>
                        <a:rPr lang="en-IN" sz="2400" b="0">
                          <a:effectLst/>
                          <a:latin typeface="Times New Roman" panose="02020603050405020304" pitchFamily="18" charset="0"/>
                          <a:cs typeface="Times New Roman" panose="02020603050405020304" pitchFamily="18" charset="0"/>
                        </a:rPr>
                        <a:t> </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9981694"/>
                  </a:ext>
                </a:extLst>
              </a:tr>
              <a:tr h="788987">
                <a:tc>
                  <a:txBody>
                    <a:bodyPr/>
                    <a:lstStyle/>
                    <a:p>
                      <a:pPr marL="56515" marR="52705" algn="ctr">
                        <a:lnSpc>
                          <a:spcPct val="107000"/>
                        </a:lnSpc>
                        <a:spcBef>
                          <a:spcPts val="100"/>
                        </a:spcBef>
                        <a:spcAft>
                          <a:spcPts val="800"/>
                        </a:spcAft>
                      </a:pPr>
                      <a:r>
                        <a:rPr lang="en-US" sz="2400" b="0">
                          <a:effectLst/>
                          <a:latin typeface="Times New Roman" panose="02020603050405020304" pitchFamily="18" charset="0"/>
                          <a:cs typeface="Times New Roman" panose="02020603050405020304" pitchFamily="18" charset="0"/>
                        </a:rPr>
                        <a:t>10</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100"/>
                        </a:spcBef>
                        <a:spcAft>
                          <a:spcPts val="800"/>
                        </a:spcAft>
                      </a:pPr>
                      <a:r>
                        <a:rPr lang="en-US" sz="2400" b="0">
                          <a:effectLst/>
                          <a:latin typeface="Times New Roman" panose="02020603050405020304" pitchFamily="18" charset="0"/>
                          <a:cs typeface="Times New Roman" panose="02020603050405020304" pitchFamily="18" charset="0"/>
                        </a:rPr>
                        <a:t>Achievement</a:t>
                      </a:r>
                      <a:r>
                        <a:rPr lang="en-US" sz="2400" b="0" spc="-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motivation</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100"/>
                        </a:spcBef>
                        <a:spcAft>
                          <a:spcPts val="800"/>
                        </a:spcAft>
                      </a:pPr>
                      <a:r>
                        <a:rPr lang="en-US" sz="2400" b="0">
                          <a:effectLst/>
                          <a:latin typeface="Times New Roman" panose="02020603050405020304" pitchFamily="18" charset="0"/>
                          <a:cs typeface="Times New Roman" panose="02020603050405020304" pitchFamily="18" charset="0"/>
                        </a:rPr>
                        <a:t>Procedure</a:t>
                      </a:r>
                      <a:r>
                        <a:rPr lang="en-US" sz="2400" b="0" spc="50">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followed</a:t>
                      </a:r>
                      <a:r>
                        <a:rPr lang="en-US" sz="2400" b="0" spc="3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by</a:t>
                      </a:r>
                      <a:r>
                        <a:rPr lang="en-US" sz="2400" b="0" spc="30">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Sushma</a:t>
                      </a:r>
                      <a:r>
                        <a:rPr lang="en-US" sz="2400" b="0" spc="30">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(2007)</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extLst>
                  <a:ext uri="{0D108BD9-81ED-4DB2-BD59-A6C34878D82A}">
                    <a16:rowId xmlns:a16="http://schemas.microsoft.com/office/drawing/2014/main" val="2865090780"/>
                  </a:ext>
                </a:extLst>
              </a:tr>
              <a:tr h="788987">
                <a:tc>
                  <a:txBody>
                    <a:bodyPr/>
                    <a:lstStyle/>
                    <a:p>
                      <a:pPr marL="56515" marR="52705"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11</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Cosmopoliteness</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75"/>
                        </a:spcBef>
                        <a:spcAft>
                          <a:spcPts val="800"/>
                        </a:spcAft>
                      </a:pPr>
                      <a:r>
                        <a:rPr lang="en-US" sz="2400" b="0" dirty="0">
                          <a:effectLst/>
                          <a:latin typeface="Times New Roman" panose="02020603050405020304" pitchFamily="18" charset="0"/>
                          <a:cs typeface="Times New Roman" panose="02020603050405020304" pitchFamily="18" charset="0"/>
                        </a:rPr>
                        <a:t>Scale</a:t>
                      </a:r>
                      <a:r>
                        <a:rPr lang="en-US" sz="2400" b="0" spc="3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developed</a:t>
                      </a:r>
                      <a:r>
                        <a:rPr lang="en-US" sz="2400" b="0" spc="4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by</a:t>
                      </a:r>
                      <a:r>
                        <a:rPr lang="en-US" sz="2400" b="0" spc="15"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Chaudhari</a:t>
                      </a:r>
                      <a:r>
                        <a:rPr lang="en-US" sz="2400" b="0" spc="5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(2006)</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extLst>
                  <a:ext uri="{0D108BD9-81ED-4DB2-BD59-A6C34878D82A}">
                    <a16:rowId xmlns:a16="http://schemas.microsoft.com/office/drawing/2014/main" val="3546321748"/>
                  </a:ext>
                </a:extLst>
              </a:tr>
              <a:tr h="1193420">
                <a:tc>
                  <a:txBody>
                    <a:bodyPr/>
                    <a:lstStyle/>
                    <a:p>
                      <a:pPr marL="56515" marR="52705"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12</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Information seeking behaviour</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75"/>
                        </a:spcBef>
                        <a:spcAft>
                          <a:spcPts val="800"/>
                        </a:spcAft>
                      </a:pPr>
                      <a:r>
                        <a:rPr lang="en-US" sz="2400" b="0" dirty="0">
                          <a:effectLst/>
                          <a:latin typeface="Times New Roman" panose="02020603050405020304" pitchFamily="18" charset="0"/>
                          <a:cs typeface="Times New Roman" panose="02020603050405020304" pitchFamily="18" charset="0"/>
                        </a:rPr>
                        <a:t>Procedure followed by Chitrashree Kannur (2019)</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extLst>
                  <a:ext uri="{0D108BD9-81ED-4DB2-BD59-A6C34878D82A}">
                    <a16:rowId xmlns:a16="http://schemas.microsoft.com/office/drawing/2014/main" val="160097881"/>
                  </a:ext>
                </a:extLst>
              </a:tr>
              <a:tr h="788987">
                <a:tc>
                  <a:txBody>
                    <a:bodyPr/>
                    <a:lstStyle/>
                    <a:p>
                      <a:pPr marL="56515" marR="52705"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13</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 Extension</a:t>
                      </a:r>
                      <a:r>
                        <a:rPr lang="en-US" sz="2400" b="0" spc="4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participation</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75"/>
                        </a:spcBef>
                        <a:spcAft>
                          <a:spcPts val="800"/>
                        </a:spcAft>
                      </a:pPr>
                      <a:r>
                        <a:rPr lang="en-US" sz="2400" b="0" dirty="0">
                          <a:effectLst/>
                          <a:latin typeface="Times New Roman" panose="02020603050405020304" pitchFamily="18" charset="0"/>
                          <a:cs typeface="Times New Roman" panose="02020603050405020304" pitchFamily="18" charset="0"/>
                        </a:rPr>
                        <a:t>Procedure followed by Hiremath (2000)</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IN"/>
                    </a:p>
                  </a:txBody>
                  <a:tcPr/>
                </a:tc>
                <a:extLst>
                  <a:ext uri="{0D108BD9-81ED-4DB2-BD59-A6C34878D82A}">
                    <a16:rowId xmlns:a16="http://schemas.microsoft.com/office/drawing/2014/main" val="857077370"/>
                  </a:ext>
                </a:extLst>
              </a:tr>
            </a:tbl>
          </a:graphicData>
        </a:graphic>
      </p:graphicFrame>
    </p:spTree>
    <p:extLst>
      <p:ext uri="{BB962C8B-B14F-4D97-AF65-F5344CB8AC3E}">
        <p14:creationId xmlns:p14="http://schemas.microsoft.com/office/powerpoint/2010/main" val="340368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076960" y="228600"/>
            <a:ext cx="6990079" cy="568960"/>
          </a:xfrm>
          <a:prstGeom prst="rect">
            <a:avLst/>
          </a:prstGeom>
          <a:solidFill>
            <a:schemeClr val="tx1"/>
          </a:solidFill>
          <a:ln w="28575">
            <a:solidFill>
              <a:schemeClr val="tx1"/>
            </a:solidFill>
          </a:ln>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IN" sz="3200" b="1" dirty="0">
                <a:solidFill>
                  <a:srgbClr val="FFC000"/>
                </a:solidFill>
                <a:latin typeface="Times New Roman" panose="02020603050405020304" pitchFamily="18" charset="0"/>
                <a:cs typeface="Times New Roman" panose="02020603050405020304" pitchFamily="18" charset="0"/>
              </a:rPr>
              <a:t>Conceptual framework of the study</a:t>
            </a:r>
            <a:endParaRPr lang="en-US" sz="3200" dirty="0">
              <a:solidFill>
                <a:srgbClr val="FFC000"/>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941ED614-BE38-6B8D-A650-44C73A31CE7F}"/>
              </a:ext>
            </a:extLst>
          </p:cNvPr>
          <p:cNvSpPr/>
          <p:nvPr/>
        </p:nvSpPr>
        <p:spPr>
          <a:xfrm>
            <a:off x="807719" y="914400"/>
            <a:ext cx="3733800" cy="563880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endParaRPr lang="en-US" kern="0" dirty="0">
              <a:solidFill>
                <a:sysClr val="windowText" lastClr="000000"/>
              </a:solidFill>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1)Age</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2)Education</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3)Family size</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4)Size of land holding</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5)Annual family income</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6)Farming experience</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7)Distance from ATIC, UAS-B</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8)Farm scientist contact</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9)No. of visits to ATIC in a year</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10)Achievement motivation</a:t>
            </a: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11)</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Cosmopoliteness</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12)Information seeking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behaviour</a:t>
            </a:r>
            <a:endPar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13)Extension participation</a:t>
            </a:r>
          </a:p>
          <a:p>
            <a:pPr>
              <a:lnSpc>
                <a:spcPct val="150000"/>
              </a:lnSpc>
            </a:pPr>
            <a:endParaRPr lang="en-IN" dirty="0"/>
          </a:p>
        </p:txBody>
      </p:sp>
      <p:sp>
        <p:nvSpPr>
          <p:cNvPr id="14" name="Arrow: Right 13">
            <a:extLst>
              <a:ext uri="{FF2B5EF4-FFF2-40B4-BE49-F238E27FC236}">
                <a16:creationId xmlns:a16="http://schemas.microsoft.com/office/drawing/2014/main" id="{FD2443AA-D6A8-8D8B-DB5B-C9FAE43ACA4A}"/>
              </a:ext>
            </a:extLst>
          </p:cNvPr>
          <p:cNvSpPr/>
          <p:nvPr/>
        </p:nvSpPr>
        <p:spPr>
          <a:xfrm>
            <a:off x="4716780" y="3118485"/>
            <a:ext cx="1074420" cy="621030"/>
          </a:xfrm>
          <a:prstGeom prst="rightArrow">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5" name="Text Box 2">
            <a:extLst>
              <a:ext uri="{FF2B5EF4-FFF2-40B4-BE49-F238E27FC236}">
                <a16:creationId xmlns:a16="http://schemas.microsoft.com/office/drawing/2014/main" id="{11BBE67B-EE1A-6031-7C3A-DFEBC7FD4233}"/>
              </a:ext>
            </a:extLst>
          </p:cNvPr>
          <p:cNvSpPr txBox="1">
            <a:spLocks noChangeArrowheads="1"/>
          </p:cNvSpPr>
          <p:nvPr/>
        </p:nvSpPr>
        <p:spPr bwMode="auto">
          <a:xfrm>
            <a:off x="6019800" y="2590800"/>
            <a:ext cx="2819400" cy="1752600"/>
          </a:xfrm>
          <a:prstGeom prst="rect">
            <a:avLst/>
          </a:prstGeom>
          <a:solidFill>
            <a:srgbClr val="70AD47">
              <a:lumMod val="20000"/>
              <a:lumOff val="80000"/>
            </a:srgbClr>
          </a:solidFill>
          <a:ln w="6350" cap="flat" cmpd="sng" algn="ctr">
            <a:solidFill>
              <a:sysClr val="windowText" lastClr="000000"/>
            </a:solidFill>
            <a:prstDash val="solid"/>
            <a:miter lim="800000"/>
          </a:ln>
          <a:effectLst>
            <a:glow rad="228600">
              <a:srgbClr val="ED7D31">
                <a:satMod val="175000"/>
                <a:alpha val="40000"/>
              </a:srgbClr>
            </a:glow>
            <a:softEdge rad="317500"/>
          </a:effectLst>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Farmers perception</a:t>
            </a:r>
            <a:endParaRPr kumimoji="0" lang="en-IN"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and</a:t>
            </a:r>
            <a:endParaRPr kumimoji="0" lang="en-IN"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IN"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Extent of utilization of ATIC services</a:t>
            </a:r>
            <a:endParaRPr kumimoji="0" lang="en-IN"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2"/>
          <p:cNvSpPr/>
          <p:nvPr/>
        </p:nvSpPr>
        <p:spPr>
          <a:xfrm>
            <a:off x="2971799" y="3939346"/>
            <a:ext cx="3141739" cy="744150"/>
          </a:xfrm>
          <a:custGeom>
            <a:avLst/>
            <a:gdLst/>
            <a:ahLst/>
            <a:cxnLst>
              <a:cxn ang="0">
                <a:pos x="wd2" y="hd2"/>
              </a:cxn>
              <a:cxn ang="5400000">
                <a:pos x="wd2" y="hd2"/>
              </a:cxn>
              <a:cxn ang="10800000">
                <a:pos x="wd2" y="hd2"/>
              </a:cxn>
              <a:cxn ang="16200000">
                <a:pos x="wd2" y="hd2"/>
              </a:cxn>
            </a:cxnLst>
            <a:rect l="0" t="0" r="r" b="b"/>
            <a:pathLst>
              <a:path w="21564" h="21600" extrusionOk="0">
                <a:moveTo>
                  <a:pt x="19315" y="0"/>
                </a:moveTo>
                <a:lnTo>
                  <a:pt x="2246" y="0"/>
                </a:lnTo>
                <a:cubicBezTo>
                  <a:pt x="2122" y="0"/>
                  <a:pt x="2003" y="249"/>
                  <a:pt x="1916" y="701"/>
                </a:cubicBezTo>
                <a:lnTo>
                  <a:pt x="55" y="10129"/>
                </a:lnTo>
                <a:cubicBezTo>
                  <a:pt x="-18" y="10497"/>
                  <a:pt x="-18" y="11103"/>
                  <a:pt x="55" y="11471"/>
                </a:cubicBezTo>
                <a:lnTo>
                  <a:pt x="1916" y="20899"/>
                </a:lnTo>
                <a:cubicBezTo>
                  <a:pt x="2003" y="21351"/>
                  <a:pt x="2122" y="21600"/>
                  <a:pt x="2246" y="21600"/>
                </a:cubicBezTo>
                <a:lnTo>
                  <a:pt x="19318" y="21600"/>
                </a:lnTo>
                <a:cubicBezTo>
                  <a:pt x="19442" y="21600"/>
                  <a:pt x="19561" y="21351"/>
                  <a:pt x="19648" y="20899"/>
                </a:cubicBezTo>
                <a:lnTo>
                  <a:pt x="21509" y="11471"/>
                </a:lnTo>
                <a:cubicBezTo>
                  <a:pt x="21582" y="11103"/>
                  <a:pt x="21582" y="10497"/>
                  <a:pt x="21509" y="10129"/>
                </a:cubicBezTo>
                <a:lnTo>
                  <a:pt x="19648" y="701"/>
                </a:lnTo>
                <a:cubicBezTo>
                  <a:pt x="19559" y="249"/>
                  <a:pt x="19440" y="0"/>
                  <a:pt x="19315" y="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3" name="Graphic 2"/>
          <p:cNvSpPr/>
          <p:nvPr/>
        </p:nvSpPr>
        <p:spPr>
          <a:xfrm>
            <a:off x="4258742" y="3253094"/>
            <a:ext cx="522748" cy="696387"/>
          </a:xfrm>
          <a:custGeom>
            <a:avLst/>
            <a:gdLst/>
            <a:ahLst/>
            <a:cxnLst>
              <a:cxn ang="0">
                <a:pos x="wd2" y="hd2"/>
              </a:cxn>
              <a:cxn ang="5400000">
                <a:pos x="wd2" y="hd2"/>
              </a:cxn>
              <a:cxn ang="10800000">
                <a:pos x="wd2" y="hd2"/>
              </a:cxn>
              <a:cxn ang="16200000">
                <a:pos x="wd2" y="hd2"/>
              </a:cxn>
            </a:cxnLst>
            <a:rect l="0" t="0" r="r" b="b"/>
            <a:pathLst>
              <a:path w="21251" h="21254" extrusionOk="0">
                <a:moveTo>
                  <a:pt x="11941" y="515"/>
                </a:moveTo>
                <a:lnTo>
                  <a:pt x="20726" y="9305"/>
                </a:lnTo>
                <a:cubicBezTo>
                  <a:pt x="21425" y="10004"/>
                  <a:pt x="21425" y="11127"/>
                  <a:pt x="20726" y="11814"/>
                </a:cubicBezTo>
                <a:lnTo>
                  <a:pt x="11817" y="20729"/>
                </a:lnTo>
                <a:cubicBezTo>
                  <a:pt x="11118" y="21428"/>
                  <a:pt x="9995" y="21428"/>
                  <a:pt x="9309" y="20729"/>
                </a:cubicBezTo>
                <a:lnTo>
                  <a:pt x="524" y="11939"/>
                </a:lnTo>
                <a:cubicBezTo>
                  <a:pt x="-175" y="11240"/>
                  <a:pt x="-175" y="10116"/>
                  <a:pt x="524" y="9429"/>
                </a:cubicBezTo>
                <a:lnTo>
                  <a:pt x="9433" y="515"/>
                </a:lnTo>
                <a:cubicBezTo>
                  <a:pt x="10120" y="-172"/>
                  <a:pt x="11243" y="-172"/>
                  <a:pt x="11941" y="515"/>
                </a:cubicBezTo>
                <a:close/>
              </a:path>
            </a:pathLst>
          </a:custGeom>
          <a:gradFill>
            <a:gsLst>
              <a:gs pos="0">
                <a:srgbClr val="F000C6"/>
              </a:gs>
              <a:gs pos="46532">
                <a:srgbClr val="B800C4"/>
              </a:gs>
              <a:gs pos="100000">
                <a:srgbClr val="8000C2"/>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4" name="Graphic 2"/>
          <p:cNvSpPr/>
          <p:nvPr/>
        </p:nvSpPr>
        <p:spPr>
          <a:xfrm>
            <a:off x="5124185" y="2600048"/>
            <a:ext cx="2412329" cy="744149"/>
          </a:xfrm>
          <a:custGeom>
            <a:avLst/>
            <a:gdLst/>
            <a:ahLst/>
            <a:cxnLst>
              <a:cxn ang="0">
                <a:pos x="wd2" y="hd2"/>
              </a:cxn>
              <a:cxn ang="5400000">
                <a:pos x="wd2" y="hd2"/>
              </a:cxn>
              <a:cxn ang="10800000">
                <a:pos x="wd2" y="hd2"/>
              </a:cxn>
              <a:cxn ang="16200000">
                <a:pos x="wd2" y="hd2"/>
              </a:cxn>
            </a:cxnLst>
            <a:rect l="0" t="0" r="r" b="b"/>
            <a:pathLst>
              <a:path w="21466" h="21600" extrusionOk="0">
                <a:moveTo>
                  <a:pt x="289" y="21600"/>
                </a:moveTo>
                <a:lnTo>
                  <a:pt x="18848" y="21600"/>
                </a:lnTo>
                <a:cubicBezTo>
                  <a:pt x="18993" y="21600"/>
                  <a:pt x="19133" y="21351"/>
                  <a:pt x="19234" y="20899"/>
                </a:cubicBezTo>
                <a:lnTo>
                  <a:pt x="21402" y="11471"/>
                </a:lnTo>
                <a:cubicBezTo>
                  <a:pt x="21487" y="11103"/>
                  <a:pt x="21487" y="10497"/>
                  <a:pt x="21402" y="10129"/>
                </a:cubicBezTo>
                <a:cubicBezTo>
                  <a:pt x="21402" y="10129"/>
                  <a:pt x="21402" y="10129"/>
                  <a:pt x="21402" y="10129"/>
                </a:cubicBezTo>
                <a:lnTo>
                  <a:pt x="19234" y="701"/>
                </a:lnTo>
                <a:cubicBezTo>
                  <a:pt x="19133" y="249"/>
                  <a:pt x="18993" y="0"/>
                  <a:pt x="18848" y="0"/>
                </a:cubicBezTo>
                <a:lnTo>
                  <a:pt x="5686" y="0"/>
                </a:lnTo>
                <a:cubicBezTo>
                  <a:pt x="5437" y="0"/>
                  <a:pt x="5205" y="522"/>
                  <a:pt x="5063" y="1413"/>
                </a:cubicBezTo>
                <a:cubicBezTo>
                  <a:pt x="3823" y="9120"/>
                  <a:pt x="2132" y="15259"/>
                  <a:pt x="168" y="19201"/>
                </a:cubicBezTo>
                <a:cubicBezTo>
                  <a:pt x="-113" y="19759"/>
                  <a:pt x="-20" y="21600"/>
                  <a:pt x="289" y="2160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5" name="Graphic 2"/>
          <p:cNvSpPr/>
          <p:nvPr/>
        </p:nvSpPr>
        <p:spPr>
          <a:xfrm>
            <a:off x="5852165" y="2066994"/>
            <a:ext cx="522748" cy="696695"/>
          </a:xfrm>
          <a:custGeom>
            <a:avLst/>
            <a:gdLst/>
            <a:ahLst/>
            <a:cxnLst>
              <a:cxn ang="0">
                <a:pos x="wd2" y="hd2"/>
              </a:cxn>
              <a:cxn ang="5400000">
                <a:pos x="wd2" y="hd2"/>
              </a:cxn>
              <a:cxn ang="10800000">
                <a:pos x="wd2" y="hd2"/>
              </a:cxn>
              <a:cxn ang="16200000">
                <a:pos x="wd2" y="hd2"/>
              </a:cxn>
            </a:cxnLst>
            <a:rect l="0" t="0" r="r" b="b"/>
            <a:pathLst>
              <a:path w="21251" h="21251" extrusionOk="0">
                <a:moveTo>
                  <a:pt x="11941" y="524"/>
                </a:moveTo>
                <a:lnTo>
                  <a:pt x="20726" y="9309"/>
                </a:lnTo>
                <a:cubicBezTo>
                  <a:pt x="21425" y="10007"/>
                  <a:pt x="21425" y="11130"/>
                  <a:pt x="20726" y="11817"/>
                </a:cubicBezTo>
                <a:lnTo>
                  <a:pt x="11817" y="20726"/>
                </a:lnTo>
                <a:cubicBezTo>
                  <a:pt x="11118" y="21425"/>
                  <a:pt x="9995" y="21425"/>
                  <a:pt x="9309" y="20726"/>
                </a:cubicBezTo>
                <a:lnTo>
                  <a:pt x="524" y="11941"/>
                </a:lnTo>
                <a:cubicBezTo>
                  <a:pt x="-175" y="11243"/>
                  <a:pt x="-175" y="10120"/>
                  <a:pt x="524" y="9433"/>
                </a:cubicBezTo>
                <a:lnTo>
                  <a:pt x="9433" y="524"/>
                </a:lnTo>
                <a:cubicBezTo>
                  <a:pt x="10120" y="-175"/>
                  <a:pt x="11243" y="-175"/>
                  <a:pt x="11941" y="524"/>
                </a:cubicBezTo>
                <a:close/>
              </a:path>
            </a:pathLst>
          </a:custGeom>
          <a:gradFill>
            <a:gsLst>
              <a:gs pos="0">
                <a:srgbClr val="00F2FE"/>
              </a:gs>
              <a:gs pos="41897">
                <a:srgbClr val="28CFFE"/>
              </a:gs>
              <a:gs pos="97514">
                <a:srgbClr val="4FACFE"/>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6" name="Graphic 2"/>
          <p:cNvSpPr/>
          <p:nvPr/>
        </p:nvSpPr>
        <p:spPr>
          <a:xfrm>
            <a:off x="5852472" y="913747"/>
            <a:ext cx="3062928" cy="744150"/>
          </a:xfrm>
          <a:custGeom>
            <a:avLst/>
            <a:gdLst/>
            <a:ahLst/>
            <a:cxnLst>
              <a:cxn ang="0">
                <a:pos x="wd2" y="hd2"/>
              </a:cxn>
              <a:cxn ang="5400000">
                <a:pos x="wd2" y="hd2"/>
              </a:cxn>
              <a:cxn ang="10800000">
                <a:pos x="wd2" y="hd2"/>
              </a:cxn>
              <a:cxn ang="16200000">
                <a:pos x="wd2" y="hd2"/>
              </a:cxn>
            </a:cxnLst>
            <a:rect l="0" t="0" r="r" b="b"/>
            <a:pathLst>
              <a:path w="21577" h="21600" extrusionOk="0">
                <a:moveTo>
                  <a:pt x="1224" y="21600"/>
                </a:moveTo>
                <a:lnTo>
                  <a:pt x="18744" y="21600"/>
                </a:lnTo>
                <a:cubicBezTo>
                  <a:pt x="18901" y="21600"/>
                  <a:pt x="19052" y="21351"/>
                  <a:pt x="19161" y="20899"/>
                </a:cubicBezTo>
                <a:lnTo>
                  <a:pt x="21508" y="11471"/>
                </a:lnTo>
                <a:cubicBezTo>
                  <a:pt x="21600" y="11103"/>
                  <a:pt x="21600" y="10497"/>
                  <a:pt x="21508" y="10129"/>
                </a:cubicBezTo>
                <a:lnTo>
                  <a:pt x="19161" y="701"/>
                </a:lnTo>
                <a:cubicBezTo>
                  <a:pt x="19052" y="249"/>
                  <a:pt x="18901" y="0"/>
                  <a:pt x="18744" y="0"/>
                </a:cubicBezTo>
                <a:lnTo>
                  <a:pt x="290" y="0"/>
                </a:lnTo>
                <a:cubicBezTo>
                  <a:pt x="130" y="0"/>
                  <a:pt x="0" y="522"/>
                  <a:pt x="0" y="1164"/>
                </a:cubicBezTo>
                <a:cubicBezTo>
                  <a:pt x="0" y="1306"/>
                  <a:pt x="6" y="1437"/>
                  <a:pt x="18" y="1567"/>
                </a:cubicBezTo>
                <a:cubicBezTo>
                  <a:pt x="565" y="7481"/>
                  <a:pt x="845" y="13739"/>
                  <a:pt x="842" y="20044"/>
                </a:cubicBezTo>
                <a:lnTo>
                  <a:pt x="842" y="20056"/>
                </a:lnTo>
                <a:cubicBezTo>
                  <a:pt x="840" y="20911"/>
                  <a:pt x="1011" y="21600"/>
                  <a:pt x="1224" y="2160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7" name="Graphic 2"/>
          <p:cNvSpPr/>
          <p:nvPr/>
        </p:nvSpPr>
        <p:spPr>
          <a:xfrm>
            <a:off x="5852165" y="381000"/>
            <a:ext cx="522748" cy="696387"/>
          </a:xfrm>
          <a:custGeom>
            <a:avLst/>
            <a:gdLst/>
            <a:ahLst/>
            <a:cxnLst>
              <a:cxn ang="0">
                <a:pos x="wd2" y="hd2"/>
              </a:cxn>
              <a:cxn ang="5400000">
                <a:pos x="wd2" y="hd2"/>
              </a:cxn>
              <a:cxn ang="10800000">
                <a:pos x="wd2" y="hd2"/>
              </a:cxn>
              <a:cxn ang="16200000">
                <a:pos x="wd2" y="hd2"/>
              </a:cxn>
            </a:cxnLst>
            <a:rect l="0" t="0" r="r" b="b"/>
            <a:pathLst>
              <a:path w="21251" h="21254" extrusionOk="0">
                <a:moveTo>
                  <a:pt x="11941" y="515"/>
                </a:moveTo>
                <a:lnTo>
                  <a:pt x="20726" y="9305"/>
                </a:lnTo>
                <a:cubicBezTo>
                  <a:pt x="21425" y="10004"/>
                  <a:pt x="21425" y="11127"/>
                  <a:pt x="20726" y="11814"/>
                </a:cubicBezTo>
                <a:lnTo>
                  <a:pt x="11817" y="20729"/>
                </a:lnTo>
                <a:cubicBezTo>
                  <a:pt x="11118" y="21428"/>
                  <a:pt x="9995" y="21428"/>
                  <a:pt x="9309" y="20729"/>
                </a:cubicBezTo>
                <a:lnTo>
                  <a:pt x="524" y="11939"/>
                </a:lnTo>
                <a:cubicBezTo>
                  <a:pt x="-175" y="11240"/>
                  <a:pt x="-175" y="10116"/>
                  <a:pt x="524" y="9429"/>
                </a:cubicBezTo>
                <a:lnTo>
                  <a:pt x="9433" y="515"/>
                </a:lnTo>
                <a:cubicBezTo>
                  <a:pt x="10120" y="-172"/>
                  <a:pt x="11243" y="-172"/>
                  <a:pt x="11941" y="515"/>
                </a:cubicBezTo>
                <a:close/>
              </a:path>
            </a:pathLst>
          </a:custGeom>
          <a:gradFill>
            <a:gsLst>
              <a:gs pos="0">
                <a:srgbClr val="0CB100"/>
              </a:gs>
              <a:gs pos="46821">
                <a:srgbClr val="67CE02"/>
              </a:gs>
              <a:gs pos="99075">
                <a:srgbClr val="C3EA03"/>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8" name="Graphic 2"/>
          <p:cNvSpPr/>
          <p:nvPr/>
        </p:nvSpPr>
        <p:spPr>
          <a:xfrm>
            <a:off x="1607179" y="2599639"/>
            <a:ext cx="2412217" cy="744150"/>
          </a:xfrm>
          <a:custGeom>
            <a:avLst/>
            <a:gdLst/>
            <a:ahLst/>
            <a:cxnLst>
              <a:cxn ang="0">
                <a:pos x="wd2" y="hd2"/>
              </a:cxn>
              <a:cxn ang="5400000">
                <a:pos x="wd2" y="hd2"/>
              </a:cxn>
              <a:cxn ang="10800000">
                <a:pos x="wd2" y="hd2"/>
              </a:cxn>
              <a:cxn ang="16200000">
                <a:pos x="wd2" y="hd2"/>
              </a:cxn>
            </a:cxnLst>
            <a:rect l="0" t="0" r="r" b="b"/>
            <a:pathLst>
              <a:path w="21465" h="21600" extrusionOk="0">
                <a:moveTo>
                  <a:pt x="15780" y="0"/>
                </a:moveTo>
                <a:lnTo>
                  <a:pt x="2618" y="0"/>
                </a:lnTo>
                <a:cubicBezTo>
                  <a:pt x="2473" y="0"/>
                  <a:pt x="2333" y="249"/>
                  <a:pt x="2232" y="701"/>
                </a:cubicBezTo>
                <a:lnTo>
                  <a:pt x="64" y="10129"/>
                </a:lnTo>
                <a:cubicBezTo>
                  <a:pt x="-21" y="10497"/>
                  <a:pt x="-21" y="11103"/>
                  <a:pt x="64" y="11471"/>
                </a:cubicBezTo>
                <a:cubicBezTo>
                  <a:pt x="64" y="11471"/>
                  <a:pt x="64" y="11471"/>
                  <a:pt x="64" y="11471"/>
                </a:cubicBezTo>
                <a:lnTo>
                  <a:pt x="2232" y="20899"/>
                </a:lnTo>
                <a:cubicBezTo>
                  <a:pt x="2333" y="21351"/>
                  <a:pt x="2473" y="21600"/>
                  <a:pt x="2618" y="21600"/>
                </a:cubicBezTo>
                <a:lnTo>
                  <a:pt x="21175" y="21600"/>
                </a:lnTo>
                <a:cubicBezTo>
                  <a:pt x="21483" y="21600"/>
                  <a:pt x="21579" y="19759"/>
                  <a:pt x="21298" y="19201"/>
                </a:cubicBezTo>
                <a:cubicBezTo>
                  <a:pt x="19334" y="15259"/>
                  <a:pt x="17643" y="9120"/>
                  <a:pt x="16403" y="1413"/>
                </a:cubicBezTo>
                <a:cubicBezTo>
                  <a:pt x="16261" y="534"/>
                  <a:pt x="16029" y="12"/>
                  <a:pt x="15780" y="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9" name="Graphic 2"/>
          <p:cNvSpPr/>
          <p:nvPr/>
        </p:nvSpPr>
        <p:spPr>
          <a:xfrm>
            <a:off x="2769089" y="2066994"/>
            <a:ext cx="522748" cy="696695"/>
          </a:xfrm>
          <a:custGeom>
            <a:avLst/>
            <a:gdLst/>
            <a:ahLst/>
            <a:cxnLst>
              <a:cxn ang="0">
                <a:pos x="wd2" y="hd2"/>
              </a:cxn>
              <a:cxn ang="5400000">
                <a:pos x="wd2" y="hd2"/>
              </a:cxn>
              <a:cxn ang="10800000">
                <a:pos x="wd2" y="hd2"/>
              </a:cxn>
              <a:cxn ang="16200000">
                <a:pos x="wd2" y="hd2"/>
              </a:cxn>
            </a:cxnLst>
            <a:rect l="0" t="0" r="r" b="b"/>
            <a:pathLst>
              <a:path w="21251" h="21251" extrusionOk="0">
                <a:moveTo>
                  <a:pt x="11941" y="524"/>
                </a:moveTo>
                <a:lnTo>
                  <a:pt x="20726" y="9309"/>
                </a:lnTo>
                <a:cubicBezTo>
                  <a:pt x="21425" y="10007"/>
                  <a:pt x="21425" y="11130"/>
                  <a:pt x="20726" y="11817"/>
                </a:cubicBezTo>
                <a:lnTo>
                  <a:pt x="11817" y="20726"/>
                </a:lnTo>
                <a:cubicBezTo>
                  <a:pt x="11118" y="21425"/>
                  <a:pt x="9995" y="21425"/>
                  <a:pt x="9309" y="20726"/>
                </a:cubicBezTo>
                <a:lnTo>
                  <a:pt x="524" y="11941"/>
                </a:lnTo>
                <a:cubicBezTo>
                  <a:pt x="-175" y="11243"/>
                  <a:pt x="-175" y="10120"/>
                  <a:pt x="524" y="9433"/>
                </a:cubicBezTo>
                <a:lnTo>
                  <a:pt x="9433" y="524"/>
                </a:lnTo>
                <a:cubicBezTo>
                  <a:pt x="10120" y="-175"/>
                  <a:pt x="11243" y="-175"/>
                  <a:pt x="11941" y="524"/>
                </a:cubicBezTo>
                <a:close/>
              </a:path>
            </a:pathLst>
          </a:custGeom>
          <a:gradFill>
            <a:gsLst>
              <a:gs pos="2372">
                <a:srgbClr val="FF0040"/>
              </a:gs>
              <a:gs pos="37053">
                <a:srgbClr val="FF0071"/>
              </a:gs>
              <a:gs pos="99150">
                <a:srgbClr val="FF00A2"/>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0" name="Graphic 2"/>
          <p:cNvSpPr/>
          <p:nvPr/>
        </p:nvSpPr>
        <p:spPr>
          <a:xfrm>
            <a:off x="152400" y="913747"/>
            <a:ext cx="3139509" cy="744150"/>
          </a:xfrm>
          <a:custGeom>
            <a:avLst/>
            <a:gdLst/>
            <a:ahLst/>
            <a:cxnLst>
              <a:cxn ang="0">
                <a:pos x="wd2" y="hd2"/>
              </a:cxn>
              <a:cxn ang="5400000">
                <a:pos x="wd2" y="hd2"/>
              </a:cxn>
              <a:cxn ang="10800000">
                <a:pos x="wd2" y="hd2"/>
              </a:cxn>
              <a:cxn ang="16200000">
                <a:pos x="wd2" y="hd2"/>
              </a:cxn>
            </a:cxnLst>
            <a:rect l="0" t="0" r="r" b="b"/>
            <a:pathLst>
              <a:path w="21539" h="21600" extrusionOk="0">
                <a:moveTo>
                  <a:pt x="21247" y="0"/>
                </a:moveTo>
                <a:lnTo>
                  <a:pt x="2827" y="0"/>
                </a:lnTo>
                <a:cubicBezTo>
                  <a:pt x="2671" y="0"/>
                  <a:pt x="2520" y="249"/>
                  <a:pt x="2411" y="701"/>
                </a:cubicBezTo>
                <a:lnTo>
                  <a:pt x="68" y="10129"/>
                </a:lnTo>
                <a:cubicBezTo>
                  <a:pt x="-23" y="10497"/>
                  <a:pt x="-23" y="11103"/>
                  <a:pt x="68" y="11471"/>
                </a:cubicBezTo>
                <a:lnTo>
                  <a:pt x="2411" y="20899"/>
                </a:lnTo>
                <a:cubicBezTo>
                  <a:pt x="2520" y="21351"/>
                  <a:pt x="2671" y="21600"/>
                  <a:pt x="2827" y="21600"/>
                </a:cubicBezTo>
                <a:lnTo>
                  <a:pt x="20317" y="21600"/>
                </a:lnTo>
                <a:cubicBezTo>
                  <a:pt x="20527" y="21600"/>
                  <a:pt x="20698" y="20911"/>
                  <a:pt x="20698" y="20068"/>
                </a:cubicBezTo>
                <a:cubicBezTo>
                  <a:pt x="20698" y="20068"/>
                  <a:pt x="20698" y="20068"/>
                  <a:pt x="20698" y="20068"/>
                </a:cubicBezTo>
                <a:lnTo>
                  <a:pt x="20698" y="20044"/>
                </a:lnTo>
                <a:cubicBezTo>
                  <a:pt x="20695" y="13739"/>
                  <a:pt x="20975" y="7481"/>
                  <a:pt x="21521" y="1567"/>
                </a:cubicBezTo>
                <a:cubicBezTo>
                  <a:pt x="21577" y="962"/>
                  <a:pt x="21500" y="297"/>
                  <a:pt x="21353" y="71"/>
                </a:cubicBezTo>
                <a:cubicBezTo>
                  <a:pt x="21314" y="24"/>
                  <a:pt x="21282" y="0"/>
                  <a:pt x="21247" y="0"/>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11" name="Graphic 2"/>
          <p:cNvSpPr/>
          <p:nvPr/>
        </p:nvSpPr>
        <p:spPr>
          <a:xfrm>
            <a:off x="2769089" y="381000"/>
            <a:ext cx="522748" cy="696387"/>
          </a:xfrm>
          <a:custGeom>
            <a:avLst/>
            <a:gdLst/>
            <a:ahLst/>
            <a:cxnLst>
              <a:cxn ang="0">
                <a:pos x="wd2" y="hd2"/>
              </a:cxn>
              <a:cxn ang="5400000">
                <a:pos x="wd2" y="hd2"/>
              </a:cxn>
              <a:cxn ang="10800000">
                <a:pos x="wd2" y="hd2"/>
              </a:cxn>
              <a:cxn ang="16200000">
                <a:pos x="wd2" y="hd2"/>
              </a:cxn>
            </a:cxnLst>
            <a:rect l="0" t="0" r="r" b="b"/>
            <a:pathLst>
              <a:path w="21251" h="21254" extrusionOk="0">
                <a:moveTo>
                  <a:pt x="11941" y="515"/>
                </a:moveTo>
                <a:lnTo>
                  <a:pt x="20726" y="9305"/>
                </a:lnTo>
                <a:cubicBezTo>
                  <a:pt x="21425" y="10004"/>
                  <a:pt x="21425" y="11127"/>
                  <a:pt x="20726" y="11814"/>
                </a:cubicBezTo>
                <a:lnTo>
                  <a:pt x="11817" y="20729"/>
                </a:lnTo>
                <a:cubicBezTo>
                  <a:pt x="11118" y="21428"/>
                  <a:pt x="9995" y="21428"/>
                  <a:pt x="9309" y="20729"/>
                </a:cubicBezTo>
                <a:lnTo>
                  <a:pt x="524" y="11939"/>
                </a:lnTo>
                <a:cubicBezTo>
                  <a:pt x="-175" y="11240"/>
                  <a:pt x="-175" y="10116"/>
                  <a:pt x="524" y="9429"/>
                </a:cubicBezTo>
                <a:lnTo>
                  <a:pt x="9433" y="515"/>
                </a:lnTo>
                <a:cubicBezTo>
                  <a:pt x="10120" y="-172"/>
                  <a:pt x="11243" y="-172"/>
                  <a:pt x="11941" y="515"/>
                </a:cubicBezTo>
                <a:close/>
              </a:path>
            </a:pathLst>
          </a:custGeom>
          <a:gradFill>
            <a:gsLst>
              <a:gs pos="0">
                <a:srgbClr val="FFC203"/>
              </a:gs>
              <a:gs pos="36657">
                <a:srgbClr val="FF7D25"/>
              </a:gs>
              <a:gs pos="77153">
                <a:srgbClr val="FF3847"/>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2" name="Graphic 2"/>
          <p:cNvSpPr/>
          <p:nvPr/>
        </p:nvSpPr>
        <p:spPr>
          <a:xfrm>
            <a:off x="3160075" y="1805170"/>
            <a:ext cx="1150551" cy="1202716"/>
          </a:xfrm>
          <a:custGeom>
            <a:avLst/>
            <a:gdLst/>
            <a:ahLst/>
            <a:cxnLst>
              <a:cxn ang="0">
                <a:pos x="wd2" y="hd2"/>
              </a:cxn>
              <a:cxn ang="5400000">
                <a:pos x="wd2" y="hd2"/>
              </a:cxn>
              <a:cxn ang="10800000">
                <a:pos x="wd2" y="hd2"/>
              </a:cxn>
              <a:cxn ang="16200000">
                <a:pos x="wd2" y="hd2"/>
              </a:cxn>
            </a:cxnLst>
            <a:rect l="0" t="0" r="r" b="b"/>
            <a:pathLst>
              <a:path w="21600" h="21600" extrusionOk="0">
                <a:moveTo>
                  <a:pt x="9169" y="0"/>
                </a:moveTo>
                <a:lnTo>
                  <a:pt x="0" y="1667"/>
                </a:lnTo>
                <a:cubicBezTo>
                  <a:pt x="2024" y="10488"/>
                  <a:pt x="8660" y="17822"/>
                  <a:pt x="17570" y="21600"/>
                </a:cubicBezTo>
                <a:lnTo>
                  <a:pt x="21600" y="14093"/>
                </a:lnTo>
                <a:cubicBezTo>
                  <a:pt x="15195" y="11383"/>
                  <a:pt x="10592" y="6168"/>
                  <a:pt x="9169" y="0"/>
                </a:cubicBezTo>
                <a:close/>
              </a:path>
            </a:pathLst>
          </a:custGeom>
          <a:gradFill>
            <a:gsLst>
              <a:gs pos="2372">
                <a:srgbClr val="FF0040"/>
              </a:gs>
              <a:gs pos="37053">
                <a:srgbClr val="FF0071"/>
              </a:gs>
              <a:gs pos="99150">
                <a:srgbClr val="FF00A2"/>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3" name="Graphic 2"/>
          <p:cNvSpPr/>
          <p:nvPr/>
        </p:nvSpPr>
        <p:spPr>
          <a:xfrm>
            <a:off x="3119008" y="705146"/>
            <a:ext cx="826965" cy="1183072"/>
          </a:xfrm>
          <a:custGeom>
            <a:avLst/>
            <a:gdLst/>
            <a:ahLst/>
            <a:cxnLst>
              <a:cxn ang="0">
                <a:pos x="wd2" y="hd2"/>
              </a:cxn>
              <a:cxn ang="5400000">
                <a:pos x="wd2" y="hd2"/>
              </a:cxn>
              <a:cxn ang="10800000">
                <a:pos x="wd2" y="hd2"/>
              </a:cxn>
              <a:cxn ang="16200000">
                <a:pos x="wd2" y="hd2"/>
              </a:cxn>
            </a:cxnLst>
            <a:rect l="0" t="0" r="r" b="b"/>
            <a:pathLst>
              <a:path w="19975" h="21429" extrusionOk="0">
                <a:moveTo>
                  <a:pt x="12463" y="16287"/>
                </a:moveTo>
                <a:cubicBezTo>
                  <a:pt x="12451" y="11878"/>
                  <a:pt x="15123" y="7624"/>
                  <a:pt x="19975" y="4319"/>
                </a:cubicBezTo>
                <a:lnTo>
                  <a:pt x="12525" y="370"/>
                </a:lnTo>
                <a:cubicBezTo>
                  <a:pt x="11502" y="-171"/>
                  <a:pt x="9951" y="-112"/>
                  <a:pt x="9052" y="503"/>
                </a:cubicBezTo>
                <a:cubicBezTo>
                  <a:pt x="9015" y="526"/>
                  <a:pt x="8978" y="555"/>
                  <a:pt x="8953" y="577"/>
                </a:cubicBezTo>
                <a:cubicBezTo>
                  <a:pt x="1331" y="6491"/>
                  <a:pt x="-1625" y="14101"/>
                  <a:pt x="863" y="21429"/>
                </a:cubicBezTo>
                <a:lnTo>
                  <a:pt x="13079" y="19925"/>
                </a:lnTo>
                <a:cubicBezTo>
                  <a:pt x="12672" y="18732"/>
                  <a:pt x="12463" y="17509"/>
                  <a:pt x="12463" y="16287"/>
                </a:cubicBezTo>
                <a:close/>
              </a:path>
            </a:pathLst>
          </a:custGeom>
          <a:gradFill>
            <a:gsLst>
              <a:gs pos="0">
                <a:srgbClr val="FFC203"/>
              </a:gs>
              <a:gs pos="36657">
                <a:srgbClr val="FF7D25"/>
              </a:gs>
              <a:gs pos="77153">
                <a:srgbClr val="FF3847"/>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4" name="Graphic 2"/>
          <p:cNvSpPr/>
          <p:nvPr/>
        </p:nvSpPr>
        <p:spPr>
          <a:xfrm rot="20902244">
            <a:off x="4906866" y="1806584"/>
            <a:ext cx="1135710" cy="1098106"/>
          </a:xfrm>
          <a:custGeom>
            <a:avLst/>
            <a:gdLst/>
            <a:ahLst/>
            <a:cxnLst>
              <a:cxn ang="0">
                <a:pos x="wd2" y="hd2"/>
              </a:cxn>
              <a:cxn ang="5400000">
                <a:pos x="wd2" y="hd2"/>
              </a:cxn>
              <a:cxn ang="10800000">
                <a:pos x="wd2" y="hd2"/>
              </a:cxn>
              <a:cxn ang="16200000">
                <a:pos x="wd2" y="hd2"/>
              </a:cxn>
            </a:cxnLst>
            <a:rect l="0" t="0" r="r" b="b"/>
            <a:pathLst>
              <a:path w="21600" h="21600" extrusionOk="0">
                <a:moveTo>
                  <a:pt x="12427" y="0"/>
                </a:moveTo>
                <a:lnTo>
                  <a:pt x="21600" y="1667"/>
                </a:lnTo>
                <a:cubicBezTo>
                  <a:pt x="19575" y="10488"/>
                  <a:pt x="12945" y="17822"/>
                  <a:pt x="4022" y="21600"/>
                </a:cubicBezTo>
                <a:lnTo>
                  <a:pt x="0" y="14093"/>
                </a:lnTo>
                <a:cubicBezTo>
                  <a:pt x="6399" y="11383"/>
                  <a:pt x="11003" y="6168"/>
                  <a:pt x="12427" y="0"/>
                </a:cubicBezTo>
                <a:close/>
              </a:path>
            </a:pathLst>
          </a:custGeom>
          <a:gradFill>
            <a:gsLst>
              <a:gs pos="0">
                <a:srgbClr val="00F2FE"/>
              </a:gs>
              <a:gs pos="41897">
                <a:srgbClr val="28CFFE"/>
              </a:gs>
              <a:gs pos="97514">
                <a:srgbClr val="4FACFE"/>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5" name="Graphic 2"/>
          <p:cNvSpPr/>
          <p:nvPr/>
        </p:nvSpPr>
        <p:spPr>
          <a:xfrm rot="21377869">
            <a:off x="5403620" y="690306"/>
            <a:ext cx="497887" cy="1183072"/>
          </a:xfrm>
          <a:custGeom>
            <a:avLst/>
            <a:gdLst/>
            <a:ahLst/>
            <a:cxnLst>
              <a:cxn ang="0">
                <a:pos x="wd2" y="hd2"/>
              </a:cxn>
              <a:cxn ang="5400000">
                <a:pos x="wd2" y="hd2"/>
              </a:cxn>
              <a:cxn ang="10800000">
                <a:pos x="wd2" y="hd2"/>
              </a:cxn>
              <a:cxn ang="16200000">
                <a:pos x="wd2" y="hd2"/>
              </a:cxn>
            </a:cxnLst>
            <a:rect l="0" t="0" r="r" b="b"/>
            <a:pathLst>
              <a:path w="19975" h="21429" extrusionOk="0">
                <a:moveTo>
                  <a:pt x="7512" y="16287"/>
                </a:moveTo>
                <a:cubicBezTo>
                  <a:pt x="7524" y="11878"/>
                  <a:pt x="4852" y="7624"/>
                  <a:pt x="0" y="4319"/>
                </a:cubicBezTo>
                <a:lnTo>
                  <a:pt x="7450" y="370"/>
                </a:lnTo>
                <a:cubicBezTo>
                  <a:pt x="8473" y="-171"/>
                  <a:pt x="10024" y="-112"/>
                  <a:pt x="10923" y="503"/>
                </a:cubicBezTo>
                <a:cubicBezTo>
                  <a:pt x="10960" y="526"/>
                  <a:pt x="10997" y="555"/>
                  <a:pt x="11022" y="577"/>
                </a:cubicBezTo>
                <a:cubicBezTo>
                  <a:pt x="18644" y="6491"/>
                  <a:pt x="21600" y="14101"/>
                  <a:pt x="19112" y="21429"/>
                </a:cubicBezTo>
                <a:lnTo>
                  <a:pt x="6896" y="19925"/>
                </a:lnTo>
                <a:cubicBezTo>
                  <a:pt x="7303" y="18732"/>
                  <a:pt x="7512" y="17509"/>
                  <a:pt x="7512" y="16287"/>
                </a:cubicBezTo>
                <a:close/>
              </a:path>
            </a:pathLst>
          </a:custGeom>
          <a:gradFill>
            <a:gsLst>
              <a:gs pos="0">
                <a:srgbClr val="0CB100"/>
              </a:gs>
              <a:gs pos="46821">
                <a:srgbClr val="67CE02"/>
              </a:gs>
              <a:gs pos="99075">
                <a:srgbClr val="C3EA03"/>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6" name="Graphic 2"/>
          <p:cNvSpPr/>
          <p:nvPr/>
        </p:nvSpPr>
        <p:spPr>
          <a:xfrm>
            <a:off x="4099263" y="2600048"/>
            <a:ext cx="1104789" cy="554555"/>
          </a:xfrm>
          <a:custGeom>
            <a:avLst/>
            <a:gdLst/>
            <a:ahLst/>
            <a:cxnLst>
              <a:cxn ang="0">
                <a:pos x="wd2" y="hd2"/>
              </a:cxn>
              <a:cxn ang="5400000">
                <a:pos x="wd2" y="hd2"/>
              </a:cxn>
              <a:cxn ang="10800000">
                <a:pos x="wd2" y="hd2"/>
              </a:cxn>
              <a:cxn ang="16200000">
                <a:pos x="wd2" y="hd2"/>
              </a:cxn>
            </a:cxnLst>
            <a:rect l="0" t="0" r="r" b="b"/>
            <a:pathLst>
              <a:path w="21600" h="19829" extrusionOk="0">
                <a:moveTo>
                  <a:pt x="10796" y="3764"/>
                </a:moveTo>
                <a:cubicBezTo>
                  <a:pt x="8157" y="3764"/>
                  <a:pt x="5547" y="2494"/>
                  <a:pt x="3163" y="0"/>
                </a:cubicBezTo>
                <a:lnTo>
                  <a:pt x="0" y="14516"/>
                </a:lnTo>
                <a:cubicBezTo>
                  <a:pt x="6834" y="21600"/>
                  <a:pt x="14766" y="21600"/>
                  <a:pt x="21600" y="14516"/>
                </a:cubicBezTo>
                <a:lnTo>
                  <a:pt x="18430" y="0"/>
                </a:lnTo>
                <a:cubicBezTo>
                  <a:pt x="16046" y="2478"/>
                  <a:pt x="13435" y="3764"/>
                  <a:pt x="10796" y="3764"/>
                </a:cubicBezTo>
                <a:close/>
              </a:path>
            </a:pathLst>
          </a:custGeom>
          <a:gradFill>
            <a:gsLst>
              <a:gs pos="0">
                <a:srgbClr val="F000C6"/>
              </a:gs>
              <a:gs pos="46532">
                <a:srgbClr val="B800C4"/>
              </a:gs>
              <a:gs pos="100000">
                <a:srgbClr val="8000C2"/>
              </a:gs>
            </a:gsLst>
          </a:gradFill>
          <a:ln w="12700">
            <a:miter lim="400000"/>
          </a:ln>
        </p:spPr>
        <p:txBody>
          <a:bodyPr lIns="38405" tIns="38404" rIns="38405" bIns="38404" anchor="ctr"/>
          <a:lstStyle/>
          <a:p>
            <a:pPr algn="ctr">
              <a:defRPr sz="3600">
                <a:solidFill>
                  <a:srgbClr val="FFFFFF"/>
                </a:solidFill>
                <a:latin typeface="Helvetica"/>
                <a:ea typeface="Helvetica"/>
                <a:cs typeface="Helvetica"/>
                <a:sym typeface="Helvetica"/>
              </a:defRPr>
            </a:pPr>
            <a:endParaRPr sz="2400">
              <a:latin typeface="Times New Roman" panose="02020603050405020304" pitchFamily="18" charset="0"/>
              <a:cs typeface="Times New Roman" panose="02020603050405020304" pitchFamily="18" charset="0"/>
            </a:endParaRPr>
          </a:p>
        </p:txBody>
      </p:sp>
      <p:sp>
        <p:nvSpPr>
          <p:cNvPr id="17" name="Graphic 2"/>
          <p:cNvSpPr/>
          <p:nvPr/>
        </p:nvSpPr>
        <p:spPr>
          <a:xfrm>
            <a:off x="3764242" y="527968"/>
            <a:ext cx="1615208" cy="2152673"/>
          </a:xfrm>
          <a:prstGeom prst="ellipse">
            <a:avLst/>
          </a:prstGeom>
          <a:solidFill>
            <a:srgbClr val="FFFFFF"/>
          </a:solidFill>
          <a:ln w="12700">
            <a:miter lim="400000"/>
          </a:ln>
        </p:spPr>
        <p:txBody>
          <a:bodyPr lIns="38405" tIns="38404" rIns="38405" bIns="38404" anchor="ctr"/>
          <a:lstStyle/>
          <a:p>
            <a:pPr algn="ctr">
              <a:defRPr sz="3600">
                <a:solidFill>
                  <a:srgbClr val="000000"/>
                </a:solidFill>
                <a:latin typeface="Calibri" panose="020F0502020204030204"/>
                <a:ea typeface="Calibri" panose="020F0502020204030204"/>
                <a:cs typeface="Calibri" panose="020F0502020204030204"/>
                <a:sym typeface="Calibri" panose="020F0502020204030204"/>
              </a:defRPr>
            </a:pPr>
            <a:endParaRPr sz="2400">
              <a:latin typeface="Times New Roman" panose="02020603050405020304" pitchFamily="18" charset="0"/>
              <a:cs typeface="Times New Roman" panose="02020603050405020304" pitchFamily="18" charset="0"/>
            </a:endParaRPr>
          </a:p>
        </p:txBody>
      </p:sp>
      <p:sp>
        <p:nvSpPr>
          <p:cNvPr id="18" name="Graphic 2"/>
          <p:cNvSpPr/>
          <p:nvPr/>
        </p:nvSpPr>
        <p:spPr>
          <a:xfrm>
            <a:off x="3777749" y="545969"/>
            <a:ext cx="1588195" cy="2116671"/>
          </a:xfrm>
          <a:prstGeom prst="ellipse">
            <a:avLst/>
          </a:prstGeom>
          <a:gradFill>
            <a:gsLst>
              <a:gs pos="24000">
                <a:srgbClr val="606867">
                  <a:alpha val="13261"/>
                </a:srgbClr>
              </a:gs>
              <a:gs pos="79000">
                <a:srgbClr val="222625">
                  <a:alpha val="13261"/>
                </a:srgbClr>
              </a:gs>
            </a:gsLst>
            <a:lin ang="3514153"/>
          </a:gradFill>
          <a:ln w="12700">
            <a:miter lim="400000"/>
          </a:ln>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endParaRPr sz="2400">
              <a:latin typeface="Times New Roman" panose="02020603050405020304" pitchFamily="18" charset="0"/>
              <a:cs typeface="Times New Roman" panose="02020603050405020304" pitchFamily="18" charset="0"/>
            </a:endParaRPr>
          </a:p>
        </p:txBody>
      </p:sp>
      <p:sp>
        <p:nvSpPr>
          <p:cNvPr id="19" name="Graphic 2"/>
          <p:cNvSpPr/>
          <p:nvPr/>
        </p:nvSpPr>
        <p:spPr>
          <a:xfrm>
            <a:off x="3532491" y="565998"/>
            <a:ext cx="2100204" cy="2196563"/>
          </a:xfrm>
          <a:custGeom>
            <a:avLst/>
            <a:gdLst/>
            <a:ahLst/>
            <a:cxnLst>
              <a:cxn ang="0">
                <a:pos x="wd2" y="hd2"/>
              </a:cxn>
              <a:cxn ang="5400000">
                <a:pos x="wd2" y="hd2"/>
              </a:cxn>
              <a:cxn ang="10800000">
                <a:pos x="wd2" y="hd2"/>
              </a:cxn>
              <a:cxn ang="16200000">
                <a:pos x="wd2" y="hd2"/>
              </a:cxn>
            </a:cxnLst>
            <a:rect l="0" t="0" r="r" b="b"/>
            <a:pathLst>
              <a:path w="21600" h="21595" extrusionOk="0">
                <a:moveTo>
                  <a:pt x="10800" y="21595"/>
                </a:moveTo>
                <a:cubicBezTo>
                  <a:pt x="4836" y="21595"/>
                  <a:pt x="0" y="16760"/>
                  <a:pt x="0" y="10798"/>
                </a:cubicBezTo>
                <a:cubicBezTo>
                  <a:pt x="0" y="4835"/>
                  <a:pt x="4836" y="0"/>
                  <a:pt x="10800" y="0"/>
                </a:cubicBezTo>
                <a:cubicBezTo>
                  <a:pt x="16764" y="0"/>
                  <a:pt x="21600" y="4835"/>
                  <a:pt x="21600" y="10798"/>
                </a:cubicBezTo>
                <a:cubicBezTo>
                  <a:pt x="21600" y="13662"/>
                  <a:pt x="20462" y="16409"/>
                  <a:pt x="18435" y="18436"/>
                </a:cubicBezTo>
                <a:cubicBezTo>
                  <a:pt x="16418" y="20463"/>
                  <a:pt x="13665" y="21600"/>
                  <a:pt x="10800" y="21595"/>
                </a:cubicBezTo>
                <a:close/>
              </a:path>
            </a:pathLst>
          </a:custGeom>
          <a:gradFill>
            <a:gsLst>
              <a:gs pos="22846">
                <a:srgbClr val="FFFFFF"/>
              </a:gs>
              <a:gs pos="63322">
                <a:srgbClr val="E6EAEB"/>
              </a:gs>
              <a:gs pos="99960">
                <a:srgbClr val="CDD5D8"/>
              </a:gs>
            </a:gsLst>
            <a:lin ang="2089253"/>
          </a:gradFill>
          <a:ln w="12700">
            <a:miter lim="400000"/>
          </a:ln>
          <a:effectLst>
            <a:outerShdw blurRad="76200" dist="50800" dir="2315233" rotWithShape="0">
              <a:srgbClr val="000000">
                <a:alpha val="28814"/>
              </a:srgbClr>
            </a:outerShdw>
          </a:effectLst>
        </p:spPr>
        <p:txBody>
          <a:bodyPr lIns="38405" tIns="38404" rIns="38405" bIns="38404" anchor="ctr"/>
          <a:lstStyle/>
          <a:p>
            <a:pPr algn="ctr">
              <a:defRPr sz="3600">
                <a:solidFill>
                  <a:srgbClr val="FFFFFF"/>
                </a:solidFill>
                <a:latin typeface="Avenir Next Regular"/>
                <a:ea typeface="Avenir Next Regular"/>
                <a:cs typeface="Avenir Next Regular"/>
                <a:sym typeface="Avenir Next Regular"/>
              </a:defRPr>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Methodology</a:t>
            </a:r>
            <a:endParaRPr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Google Shape;47;p1"/>
          <p:cNvSpPr txBox="1"/>
          <p:nvPr/>
        </p:nvSpPr>
        <p:spPr>
          <a:xfrm rot="21600000">
            <a:off x="6113538" y="888589"/>
            <a:ext cx="2572364" cy="816187"/>
          </a:xfrm>
          <a:prstGeom prst="rect">
            <a:avLst/>
          </a:prstGeom>
          <a:ln w="12700">
            <a:miter lim="400000"/>
          </a:ln>
        </p:spPr>
        <p:txBody>
          <a:bodyPr wrap="square" lIns="38387" tIns="38387" rIns="38387" bIns="38387">
            <a:spAutoFit/>
          </a:bodyPr>
          <a:lstStyle>
            <a:lvl1pPr defTabSz="1828800">
              <a:defRPr sz="4200">
                <a:solidFill>
                  <a:srgbClr val="535353"/>
                </a:solidFill>
                <a:latin typeface="Avenir Next Regular"/>
                <a:ea typeface="Avenir Next Regular"/>
                <a:cs typeface="Avenir Next Regular"/>
                <a:sym typeface="Avenir Next Regular"/>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Purposive sampling &amp; random sampling</a:t>
            </a:r>
            <a:endParaRPr sz="2400" dirty="0">
              <a:solidFill>
                <a:schemeClr val="tx1"/>
              </a:solidFill>
              <a:latin typeface="Times New Roman" panose="02020603050405020304" pitchFamily="18" charset="0"/>
              <a:cs typeface="Times New Roman" panose="02020603050405020304" pitchFamily="18" charset="0"/>
            </a:endParaRPr>
          </a:p>
        </p:txBody>
      </p:sp>
      <p:sp>
        <p:nvSpPr>
          <p:cNvPr id="22" name="Google Shape;47;p1"/>
          <p:cNvSpPr txBox="1"/>
          <p:nvPr/>
        </p:nvSpPr>
        <p:spPr>
          <a:xfrm rot="21600000">
            <a:off x="4891255" y="2748285"/>
            <a:ext cx="2967316" cy="446856"/>
          </a:xfrm>
          <a:prstGeom prst="rect">
            <a:avLst/>
          </a:prstGeom>
          <a:ln w="12700">
            <a:miter lim="400000"/>
          </a:ln>
        </p:spPr>
        <p:txBody>
          <a:bodyPr wrap="square" lIns="38387" tIns="38387" rIns="38387" bIns="38387">
            <a:spAutoFit/>
          </a:bodyPr>
          <a:lstStyle>
            <a:lvl1pPr defTabSz="1828800">
              <a:defRPr sz="4200">
                <a:solidFill>
                  <a:srgbClr val="535353"/>
                </a:solidFill>
                <a:latin typeface="Avenir Next Regular"/>
                <a:ea typeface="Avenir Next Regular"/>
                <a:cs typeface="Avenir Next Regular"/>
                <a:sym typeface="Avenir Next Regular"/>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Samples (90)</a:t>
            </a:r>
            <a:r>
              <a:rPr sz="2400" dirty="0">
                <a:solidFill>
                  <a:schemeClr val="tx1"/>
                </a:solidFill>
                <a:latin typeface="Times New Roman" panose="02020603050405020304" pitchFamily="18" charset="0"/>
                <a:cs typeface="Times New Roman" panose="02020603050405020304" pitchFamily="18" charset="0"/>
              </a:rPr>
              <a:t>     </a:t>
            </a:r>
          </a:p>
        </p:txBody>
      </p:sp>
      <p:sp>
        <p:nvSpPr>
          <p:cNvPr id="24" name="Google Shape;47;p1"/>
          <p:cNvSpPr txBox="1"/>
          <p:nvPr/>
        </p:nvSpPr>
        <p:spPr>
          <a:xfrm rot="21600000">
            <a:off x="3152706" y="3884287"/>
            <a:ext cx="2743201" cy="816187"/>
          </a:xfrm>
          <a:prstGeom prst="rect">
            <a:avLst/>
          </a:prstGeom>
          <a:ln w="12700">
            <a:miter lim="400000"/>
          </a:ln>
        </p:spPr>
        <p:txBody>
          <a:bodyPr wrap="square" lIns="38387" tIns="38387" rIns="38387" bIns="38387">
            <a:spAutoFit/>
          </a:bodyPr>
          <a:lstStyle>
            <a:lvl1pPr defTabSz="1828800">
              <a:defRPr sz="4200">
                <a:solidFill>
                  <a:srgbClr val="535353"/>
                </a:solidFill>
                <a:latin typeface="Avenir Next Regular"/>
                <a:ea typeface="Avenir Next Regular"/>
                <a:cs typeface="Avenir Next Regular"/>
                <a:sym typeface="Avenir Next Regular"/>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Beneficiary farmers of ATIC services </a:t>
            </a:r>
            <a:r>
              <a:rPr sz="2400" dirty="0">
                <a:solidFill>
                  <a:schemeClr val="tx1"/>
                </a:solidFill>
                <a:latin typeface="Times New Roman" panose="02020603050405020304" pitchFamily="18" charset="0"/>
                <a:cs typeface="Times New Roman" panose="02020603050405020304" pitchFamily="18" charset="0"/>
              </a:rPr>
              <a:t>    </a:t>
            </a:r>
          </a:p>
        </p:txBody>
      </p:sp>
      <p:sp>
        <p:nvSpPr>
          <p:cNvPr id="26" name="Google Shape;47;p1"/>
          <p:cNvSpPr txBox="1"/>
          <p:nvPr/>
        </p:nvSpPr>
        <p:spPr>
          <a:xfrm rot="21600000">
            <a:off x="1626196" y="2784459"/>
            <a:ext cx="2151553" cy="446856"/>
          </a:xfrm>
          <a:prstGeom prst="rect">
            <a:avLst/>
          </a:prstGeom>
          <a:ln w="12700">
            <a:miter lim="400000"/>
          </a:ln>
        </p:spPr>
        <p:txBody>
          <a:bodyPr wrap="square" lIns="38387" tIns="38387" rIns="38387" bIns="38387">
            <a:spAutoFit/>
          </a:bodyPr>
          <a:lstStyle>
            <a:lvl1pPr defTabSz="1828800">
              <a:defRPr sz="4200">
                <a:solidFill>
                  <a:srgbClr val="535353"/>
                </a:solidFill>
                <a:latin typeface="Avenir Next Regular"/>
                <a:ea typeface="Avenir Next Regular"/>
                <a:cs typeface="Avenir Next Regular"/>
                <a:sym typeface="Avenir Next Regular"/>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Primary data</a:t>
            </a:r>
            <a:r>
              <a:rPr sz="2400" dirty="0">
                <a:solidFill>
                  <a:schemeClr val="tx1"/>
                </a:solidFill>
                <a:latin typeface="Times New Roman" panose="02020603050405020304" pitchFamily="18" charset="0"/>
                <a:cs typeface="Times New Roman" panose="02020603050405020304" pitchFamily="18" charset="0"/>
              </a:rPr>
              <a:t>     </a:t>
            </a:r>
          </a:p>
        </p:txBody>
      </p:sp>
      <p:sp>
        <p:nvSpPr>
          <p:cNvPr id="28" name="Google Shape;47;p1"/>
          <p:cNvSpPr txBox="1"/>
          <p:nvPr/>
        </p:nvSpPr>
        <p:spPr>
          <a:xfrm rot="21600000">
            <a:off x="-32989" y="1077387"/>
            <a:ext cx="3185695" cy="446856"/>
          </a:xfrm>
          <a:prstGeom prst="rect">
            <a:avLst/>
          </a:prstGeom>
          <a:ln w="12700">
            <a:miter lim="400000"/>
          </a:ln>
        </p:spPr>
        <p:txBody>
          <a:bodyPr wrap="square" lIns="38387" tIns="38387" rIns="38387" bIns="38387">
            <a:spAutoFit/>
          </a:bodyPr>
          <a:lstStyle>
            <a:lvl1pPr defTabSz="1828800">
              <a:defRPr sz="4200">
                <a:solidFill>
                  <a:srgbClr val="535353"/>
                </a:solidFill>
                <a:latin typeface="Avenir Next Regular"/>
                <a:ea typeface="Avenir Next Regular"/>
                <a:cs typeface="Avenir Next Regular"/>
                <a:sym typeface="Avenir Next Regular"/>
              </a:defRPr>
            </a:lvl1pPr>
          </a:lstStyle>
          <a:p>
            <a:pPr algn="ctr"/>
            <a:r>
              <a:rPr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Ex-Post Facto design</a:t>
            </a:r>
            <a:r>
              <a:rPr sz="2400" dirty="0">
                <a:solidFill>
                  <a:schemeClr val="tx1"/>
                </a:solidFill>
                <a:latin typeface="Times New Roman" panose="02020603050405020304" pitchFamily="18" charset="0"/>
                <a:cs typeface="Times New Roman" panose="02020603050405020304" pitchFamily="18" charset="0"/>
              </a:rPr>
              <a:t>  </a:t>
            </a:r>
          </a:p>
        </p:txBody>
      </p:sp>
      <p:cxnSp>
        <p:nvCxnSpPr>
          <p:cNvPr id="36" name="Straight Arrow Connector 35"/>
          <p:cNvCxnSpPr/>
          <p:nvPr/>
        </p:nvCxnSpPr>
        <p:spPr>
          <a:xfrm flipH="1">
            <a:off x="2692541" y="4690718"/>
            <a:ext cx="1075777" cy="7273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H="1">
            <a:off x="4520116" y="4679050"/>
            <a:ext cx="3457" cy="92956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a:off x="5345554" y="4690718"/>
            <a:ext cx="1029359" cy="6049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13173" y="5418117"/>
            <a:ext cx="2182232" cy="381000"/>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3669933" y="5951517"/>
            <a:ext cx="2182232" cy="381000"/>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948636" y="5371111"/>
            <a:ext cx="2182232" cy="646331"/>
          </a:xfrm>
          <a:prstGeom prst="rect">
            <a:avLst/>
          </a:prstGeom>
          <a:noFill/>
          <a:ln>
            <a:solidFill>
              <a:srgbClr val="C00000"/>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e-</a:t>
            </a:r>
            <a:r>
              <a:rPr lang="en-US" dirty="0" err="1">
                <a:latin typeface="Times New Roman" panose="02020603050405020304" pitchFamily="18" charset="0"/>
                <a:cs typeface="Times New Roman" panose="02020603050405020304" pitchFamily="18" charset="0"/>
              </a:rPr>
              <a:t>krishi</a:t>
            </a:r>
            <a:r>
              <a:rPr lang="en-US" dirty="0">
                <a:latin typeface="Times New Roman" panose="02020603050405020304" pitchFamily="18" charset="0"/>
                <a:cs typeface="Times New Roman" panose="02020603050405020304" pitchFamily="18" charset="0"/>
              </a:rPr>
              <a:t> portal farmers (30)</a:t>
            </a:r>
          </a:p>
        </p:txBody>
      </p:sp>
      <p:sp>
        <p:nvSpPr>
          <p:cNvPr id="46" name="TextBox 45"/>
          <p:cNvSpPr txBox="1"/>
          <p:nvPr/>
        </p:nvSpPr>
        <p:spPr>
          <a:xfrm>
            <a:off x="3429000" y="5615839"/>
            <a:ext cx="2182232" cy="646331"/>
          </a:xfrm>
          <a:prstGeom prst="rect">
            <a:avLst/>
          </a:prstGeom>
          <a:noFill/>
          <a:ln>
            <a:solidFill>
              <a:srgbClr val="C00000"/>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Advisory consultant farmers (30)</a:t>
            </a:r>
          </a:p>
        </p:txBody>
      </p:sp>
      <p:sp>
        <p:nvSpPr>
          <p:cNvPr id="47" name="TextBox 46"/>
          <p:cNvSpPr txBox="1"/>
          <p:nvPr/>
        </p:nvSpPr>
        <p:spPr>
          <a:xfrm>
            <a:off x="839190" y="5454018"/>
            <a:ext cx="2320885" cy="369332"/>
          </a:xfrm>
          <a:prstGeom prst="rect">
            <a:avLst/>
          </a:prstGeom>
          <a:noFill/>
          <a:ln>
            <a:solidFill>
              <a:srgbClr val="C00000"/>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Input buyers (30)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571900" cy="973893"/>
          </a:xfrm>
          <a:solidFill>
            <a:schemeClr val="tx1"/>
          </a:solidFill>
        </p:spPr>
        <p:txBody>
          <a:bodyPr>
            <a:normAutofit fontScale="90000"/>
          </a:bodyPr>
          <a:lstStyle/>
          <a:p>
            <a:r>
              <a:rPr lang="en-IN" sz="3200" b="1" dirty="0">
                <a:solidFill>
                  <a:srgbClr val="FFC000"/>
                </a:solidFill>
                <a:latin typeface="Times New Roman" pitchFamily="18" charset="0"/>
                <a:cs typeface="Times New Roman" pitchFamily="18" charset="0"/>
              </a:rPr>
              <a:t>Study area: ATIC, UAS-B </a:t>
            </a:r>
          </a:p>
        </p:txBody>
      </p:sp>
      <p:pic>
        <p:nvPicPr>
          <p:cNvPr id="5" name="Picture 2" descr="Pin on Indian States">
            <a:extLst>
              <a:ext uri="{FF2B5EF4-FFF2-40B4-BE49-F238E27FC236}">
                <a16:creationId xmlns:a16="http://schemas.microsoft.com/office/drawing/2014/main" id="{DD36B189-A97B-57BF-C9C1-D43D252093A7}"/>
              </a:ext>
            </a:extLst>
          </p:cNvPr>
          <p:cNvPicPr>
            <a:picLocks noChangeAspect="1" noChangeArrowheads="1"/>
          </p:cNvPicPr>
          <p:nvPr/>
        </p:nvPicPr>
        <p:blipFill>
          <a:blip r:embed="rId2"/>
          <a:srcRect/>
          <a:stretch>
            <a:fillRect/>
          </a:stretch>
        </p:blipFill>
        <p:spPr bwMode="auto">
          <a:xfrm>
            <a:off x="457200" y="1295400"/>
            <a:ext cx="3571900" cy="4953000"/>
          </a:xfrm>
          <a:prstGeom prst="rect">
            <a:avLst/>
          </a:prstGeom>
          <a:noFill/>
        </p:spPr>
      </p:pic>
      <p:pic>
        <p:nvPicPr>
          <p:cNvPr id="9" name="Picture 11">
            <a:extLst>
              <a:ext uri="{FF2B5EF4-FFF2-40B4-BE49-F238E27FC236}">
                <a16:creationId xmlns:a16="http://schemas.microsoft.com/office/drawing/2014/main" id="{94FBEBCF-2133-138A-0C85-5C8159B41E9C}"/>
              </a:ext>
            </a:extLst>
          </p:cNvPr>
          <p:cNvPicPr>
            <a:picLocks noChangeAspect="1" noChangeArrowheads="1"/>
          </p:cNvPicPr>
          <p:nvPr/>
        </p:nvPicPr>
        <p:blipFill>
          <a:blip r:embed="rId3"/>
          <a:srcRect l="65633" t="17513" r="3916" b="16552"/>
          <a:stretch>
            <a:fillRect/>
          </a:stretch>
        </p:blipFill>
        <p:spPr bwMode="auto">
          <a:xfrm>
            <a:off x="6079148" y="3476724"/>
            <a:ext cx="2497942" cy="2882507"/>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B5059D4F-B7E2-B0F8-2947-B4F225C719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65859"/>
            <a:ext cx="2225040" cy="3100705"/>
          </a:xfrm>
          <a:prstGeom prst="rect">
            <a:avLst/>
          </a:prstGeom>
          <a:noFill/>
        </p:spPr>
      </p:pic>
      <p:cxnSp>
        <p:nvCxnSpPr>
          <p:cNvPr id="12" name="Straight Arrow Connector 11">
            <a:extLst>
              <a:ext uri="{FF2B5EF4-FFF2-40B4-BE49-F238E27FC236}">
                <a16:creationId xmlns:a16="http://schemas.microsoft.com/office/drawing/2014/main" id="{C78F6C62-259D-2E5A-E5FB-5E83B6F59F18}"/>
              </a:ext>
            </a:extLst>
          </p:cNvPr>
          <p:cNvCxnSpPr>
            <a:cxnSpLocks/>
          </p:cNvCxnSpPr>
          <p:nvPr/>
        </p:nvCxnSpPr>
        <p:spPr>
          <a:xfrm flipV="1">
            <a:off x="2977198" y="1752600"/>
            <a:ext cx="2137704" cy="3328254"/>
          </a:xfrm>
          <a:prstGeom prst="straightConnector1">
            <a:avLst/>
          </a:prstGeom>
          <a:noFill/>
          <a:ln w="28575" cap="flat" cmpd="sng" algn="ctr">
            <a:solidFill>
              <a:sysClr val="windowText" lastClr="000000"/>
            </a:solidFill>
            <a:prstDash val="solid"/>
            <a:tailEnd type="arrow"/>
          </a:ln>
          <a:effectLst/>
        </p:spPr>
      </p:cxnSp>
      <p:cxnSp>
        <p:nvCxnSpPr>
          <p:cNvPr id="15" name="Straight Arrow Connector 14">
            <a:extLst>
              <a:ext uri="{FF2B5EF4-FFF2-40B4-BE49-F238E27FC236}">
                <a16:creationId xmlns:a16="http://schemas.microsoft.com/office/drawing/2014/main" id="{FF979E0F-D87B-445D-D62E-02580AB0EBE4}"/>
              </a:ext>
            </a:extLst>
          </p:cNvPr>
          <p:cNvCxnSpPr>
            <a:cxnSpLocks/>
          </p:cNvCxnSpPr>
          <p:nvPr/>
        </p:nvCxnSpPr>
        <p:spPr>
          <a:xfrm>
            <a:off x="5181600" y="1752600"/>
            <a:ext cx="2362200" cy="3657600"/>
          </a:xfrm>
          <a:prstGeom prst="straightConnector1">
            <a:avLst/>
          </a:prstGeom>
          <a:noFill/>
          <a:ln w="28575" cap="flat" cmpd="sng" algn="ctr">
            <a:solidFill>
              <a:sysClr val="windowText" lastClr="000000"/>
            </a:solidFill>
            <a:prstDash val="solid"/>
            <a:tailEnd type="arrow"/>
          </a:ln>
          <a:effectLst/>
        </p:spPr>
      </p:cxnSp>
    </p:spTree>
    <p:extLst>
      <p:ext uri="{BB962C8B-B14F-4D97-AF65-F5344CB8AC3E}">
        <p14:creationId xmlns:p14="http://schemas.microsoft.com/office/powerpoint/2010/main" val="425399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610599" cy="87357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n-US" dirty="0">
                <a:latin typeface="Times New Roman" pitchFamily="18" charset="0"/>
                <a:cs typeface="Times New Roman" pitchFamily="18" charset="0"/>
              </a:rPr>
              <a:t>The data were collected from the farmers through personal interview method using pre-tested and well-structured schedules. </a:t>
            </a:r>
          </a:p>
        </p:txBody>
      </p:sp>
      <p:pic>
        <p:nvPicPr>
          <p:cNvPr id="2" name="Picture 1">
            <a:extLst>
              <a:ext uri="{FF2B5EF4-FFF2-40B4-BE49-F238E27FC236}">
                <a16:creationId xmlns:a16="http://schemas.microsoft.com/office/drawing/2014/main" id="{F96D4EB4-0ED0-62A8-4EB2-59F7FA30BA8F}"/>
              </a:ext>
            </a:extLst>
          </p:cNvPr>
          <p:cNvPicPr>
            <a:picLocks noChangeAspect="1"/>
          </p:cNvPicPr>
          <p:nvPr/>
        </p:nvPicPr>
        <p:blipFill rotWithShape="1">
          <a:blip r:embed="rId2"/>
          <a:srcRect t="10638"/>
          <a:stretch/>
        </p:blipFill>
        <p:spPr>
          <a:xfrm>
            <a:off x="457200" y="2057401"/>
            <a:ext cx="4279764" cy="3505200"/>
          </a:xfrm>
          <a:prstGeom prst="rect">
            <a:avLst/>
          </a:prstGeom>
        </p:spPr>
      </p:pic>
      <p:pic>
        <p:nvPicPr>
          <p:cNvPr id="6" name="Picture 5">
            <a:extLst>
              <a:ext uri="{FF2B5EF4-FFF2-40B4-BE49-F238E27FC236}">
                <a16:creationId xmlns:a16="http://schemas.microsoft.com/office/drawing/2014/main" id="{92A61AEF-C700-B940-DB6D-619C44A2FF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32" b="3335"/>
          <a:stretch/>
        </p:blipFill>
        <p:spPr>
          <a:xfrm>
            <a:off x="4946073" y="1981201"/>
            <a:ext cx="3740727" cy="3657600"/>
          </a:xfrm>
          <a:prstGeom prst="rect">
            <a:avLst/>
          </a:prstGeom>
        </p:spPr>
      </p:pic>
    </p:spTree>
    <p:extLst>
      <p:ext uri="{BB962C8B-B14F-4D97-AF65-F5344CB8AC3E}">
        <p14:creationId xmlns:p14="http://schemas.microsoft.com/office/powerpoint/2010/main" val="90063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B3FE34-9683-B6E5-406E-F4A45F869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33" r="15000"/>
          <a:stretch/>
        </p:blipFill>
        <p:spPr>
          <a:xfrm>
            <a:off x="685800" y="838199"/>
            <a:ext cx="3200400" cy="4419600"/>
          </a:xfrm>
          <a:prstGeom prst="rect">
            <a:avLst/>
          </a:prstGeom>
        </p:spPr>
      </p:pic>
      <p:pic>
        <p:nvPicPr>
          <p:cNvPr id="9" name="Picture 8">
            <a:extLst>
              <a:ext uri="{FF2B5EF4-FFF2-40B4-BE49-F238E27FC236}">
                <a16:creationId xmlns:a16="http://schemas.microsoft.com/office/drawing/2014/main" id="{99DE40C7-9B92-F81B-60D7-337B08A81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838199"/>
            <a:ext cx="4038600" cy="2696208"/>
          </a:xfrm>
          <a:prstGeom prst="rect">
            <a:avLst/>
          </a:prstGeom>
        </p:spPr>
      </p:pic>
      <p:pic>
        <p:nvPicPr>
          <p:cNvPr id="17" name="Picture 16">
            <a:extLst>
              <a:ext uri="{FF2B5EF4-FFF2-40B4-BE49-F238E27FC236}">
                <a16:creationId xmlns:a16="http://schemas.microsoft.com/office/drawing/2014/main" id="{777DE5F7-EBB4-1DE3-91EE-0B6682156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657600"/>
            <a:ext cx="4038600" cy="2696208"/>
          </a:xfrm>
          <a:prstGeom prst="rect">
            <a:avLst/>
          </a:prstGeom>
        </p:spPr>
      </p:pic>
      <p:sp>
        <p:nvSpPr>
          <p:cNvPr id="18" name="TextBox 17">
            <a:extLst>
              <a:ext uri="{FF2B5EF4-FFF2-40B4-BE49-F238E27FC236}">
                <a16:creationId xmlns:a16="http://schemas.microsoft.com/office/drawing/2014/main" id="{F3B835E8-3EB8-5518-C474-F2BBBD707CD1}"/>
              </a:ext>
            </a:extLst>
          </p:cNvPr>
          <p:cNvSpPr txBox="1"/>
          <p:nvPr/>
        </p:nvSpPr>
        <p:spPr>
          <a:xfrm>
            <a:off x="655320" y="5430478"/>
            <a:ext cx="2895600" cy="923330"/>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Glimpses of data collection from the farmers at ATIC, UAS, Bangalore</a:t>
            </a:r>
          </a:p>
        </p:txBody>
      </p:sp>
    </p:spTree>
    <p:extLst>
      <p:ext uri="{BB962C8B-B14F-4D97-AF65-F5344CB8AC3E}">
        <p14:creationId xmlns:p14="http://schemas.microsoft.com/office/powerpoint/2010/main" val="1575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7772400" cy="7159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Results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06" y="304800"/>
            <a:ext cx="8745486" cy="8265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p>
            <a:pPr lvl="0"/>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1: Profile characteristics of beneficiary farmers of ATIC services</a:t>
            </a:r>
            <a:endParaRPr lang="en-US" sz="2400" dirty="0"/>
          </a:p>
        </p:txBody>
      </p:sp>
      <p:graphicFrame>
        <p:nvGraphicFramePr>
          <p:cNvPr id="10" name="Table 9">
            <a:extLst>
              <a:ext uri="{FF2B5EF4-FFF2-40B4-BE49-F238E27FC236}">
                <a16:creationId xmlns:a16="http://schemas.microsoft.com/office/drawing/2014/main" id="{D1BFF526-9317-5195-0832-DB25E63CA6D4}"/>
              </a:ext>
            </a:extLst>
          </p:cNvPr>
          <p:cNvGraphicFramePr>
            <a:graphicFrameLocks noGrp="1"/>
          </p:cNvGraphicFramePr>
          <p:nvPr>
            <p:extLst>
              <p:ext uri="{D42A27DB-BD31-4B8C-83A1-F6EECF244321}">
                <p14:modId xmlns:p14="http://schemas.microsoft.com/office/powerpoint/2010/main" val="3186843869"/>
              </p:ext>
            </p:extLst>
          </p:nvPr>
        </p:nvGraphicFramePr>
        <p:xfrm>
          <a:off x="419099" y="1524000"/>
          <a:ext cx="8420101" cy="4389225"/>
        </p:xfrm>
        <a:graphic>
          <a:graphicData uri="http://schemas.openxmlformats.org/drawingml/2006/table">
            <a:tbl>
              <a:tblPr firstRow="1" firstCol="1" bandRow="1"/>
              <a:tblGrid>
                <a:gridCol w="559045">
                  <a:extLst>
                    <a:ext uri="{9D8B030D-6E8A-4147-A177-3AD203B41FA5}">
                      <a16:colId xmlns:a16="http://schemas.microsoft.com/office/drawing/2014/main" val="1741324536"/>
                    </a:ext>
                  </a:extLst>
                </a:gridCol>
                <a:gridCol w="1008088">
                  <a:extLst>
                    <a:ext uri="{9D8B030D-6E8A-4147-A177-3AD203B41FA5}">
                      <a16:colId xmlns:a16="http://schemas.microsoft.com/office/drawing/2014/main" val="3192506646"/>
                    </a:ext>
                  </a:extLst>
                </a:gridCol>
                <a:gridCol w="1061768">
                  <a:extLst>
                    <a:ext uri="{9D8B030D-6E8A-4147-A177-3AD203B41FA5}">
                      <a16:colId xmlns:a16="http://schemas.microsoft.com/office/drawing/2014/main" val="4277122802"/>
                    </a:ext>
                  </a:extLst>
                </a:gridCol>
                <a:gridCol w="685800">
                  <a:extLst>
                    <a:ext uri="{9D8B030D-6E8A-4147-A177-3AD203B41FA5}">
                      <a16:colId xmlns:a16="http://schemas.microsoft.com/office/drawing/2014/main" val="2211575594"/>
                    </a:ext>
                  </a:extLst>
                </a:gridCol>
                <a:gridCol w="838200">
                  <a:extLst>
                    <a:ext uri="{9D8B030D-6E8A-4147-A177-3AD203B41FA5}">
                      <a16:colId xmlns:a16="http://schemas.microsoft.com/office/drawing/2014/main" val="1690975756"/>
                    </a:ext>
                  </a:extLst>
                </a:gridCol>
                <a:gridCol w="685800">
                  <a:extLst>
                    <a:ext uri="{9D8B030D-6E8A-4147-A177-3AD203B41FA5}">
                      <a16:colId xmlns:a16="http://schemas.microsoft.com/office/drawing/2014/main" val="1982242699"/>
                    </a:ext>
                  </a:extLst>
                </a:gridCol>
                <a:gridCol w="838200">
                  <a:extLst>
                    <a:ext uri="{9D8B030D-6E8A-4147-A177-3AD203B41FA5}">
                      <a16:colId xmlns:a16="http://schemas.microsoft.com/office/drawing/2014/main" val="3581335258"/>
                    </a:ext>
                  </a:extLst>
                </a:gridCol>
                <a:gridCol w="609600">
                  <a:extLst>
                    <a:ext uri="{9D8B030D-6E8A-4147-A177-3AD203B41FA5}">
                      <a16:colId xmlns:a16="http://schemas.microsoft.com/office/drawing/2014/main" val="556929011"/>
                    </a:ext>
                  </a:extLst>
                </a:gridCol>
                <a:gridCol w="762000">
                  <a:extLst>
                    <a:ext uri="{9D8B030D-6E8A-4147-A177-3AD203B41FA5}">
                      <a16:colId xmlns:a16="http://schemas.microsoft.com/office/drawing/2014/main" val="1040837251"/>
                    </a:ext>
                  </a:extLst>
                </a:gridCol>
                <a:gridCol w="647699">
                  <a:extLst>
                    <a:ext uri="{9D8B030D-6E8A-4147-A177-3AD203B41FA5}">
                      <a16:colId xmlns:a16="http://schemas.microsoft.com/office/drawing/2014/main" val="132759150"/>
                    </a:ext>
                  </a:extLst>
                </a:gridCol>
                <a:gridCol w="723901">
                  <a:extLst>
                    <a:ext uri="{9D8B030D-6E8A-4147-A177-3AD203B41FA5}">
                      <a16:colId xmlns:a16="http://schemas.microsoft.com/office/drawing/2014/main" val="1961072701"/>
                    </a:ext>
                  </a:extLst>
                </a:gridCol>
              </a:tblGrid>
              <a:tr h="1844653">
                <a:tc rowSpan="2">
                  <a:txBody>
                    <a:bodyPr/>
                    <a:lstStyle/>
                    <a:p>
                      <a:pPr marL="12065">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Sl.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No.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0160"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Characteristics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016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Category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Input</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buyers</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397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Advisory consultant farmers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e-krishi portal farmers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2000" b="1" baseline="-25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 (n=90)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961844026"/>
                  </a:ext>
                </a:extLst>
              </a:tr>
              <a:tr h="276581">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1397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63529"/>
                  </a:ext>
                </a:extLst>
              </a:tr>
              <a:tr h="567537">
                <a:tc rowSpan="3">
                  <a:txBody>
                    <a:bodyPr/>
                    <a:lstStyle/>
                    <a:p>
                      <a:pPr marL="1206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Age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Young (&lt; 35 years)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244929"/>
                  </a:ext>
                </a:extLst>
              </a:tr>
              <a:tr h="858492">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Middle (35 to 50 years)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1397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1397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46.66</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54578706"/>
                  </a:ext>
                </a:extLst>
              </a:tr>
              <a:tr h="56753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Old (&gt;50 years)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24013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0A6E2F-9FB7-34BA-EF19-0282BE662F16}"/>
              </a:ext>
            </a:extLst>
          </p:cNvPr>
          <p:cNvGraphicFramePr>
            <a:graphicFrameLocks noGrp="1"/>
          </p:cNvGraphicFramePr>
          <p:nvPr>
            <p:extLst>
              <p:ext uri="{D42A27DB-BD31-4B8C-83A1-F6EECF244321}">
                <p14:modId xmlns:p14="http://schemas.microsoft.com/office/powerpoint/2010/main" val="2678666614"/>
              </p:ext>
            </p:extLst>
          </p:nvPr>
        </p:nvGraphicFramePr>
        <p:xfrm>
          <a:off x="381000" y="914400"/>
          <a:ext cx="8305800" cy="4495799"/>
        </p:xfrm>
        <a:graphic>
          <a:graphicData uri="http://schemas.openxmlformats.org/drawingml/2006/table">
            <a:tbl>
              <a:tblPr firstRow="1" firstCol="1" bandRow="1"/>
              <a:tblGrid>
                <a:gridCol w="457200">
                  <a:extLst>
                    <a:ext uri="{9D8B030D-6E8A-4147-A177-3AD203B41FA5}">
                      <a16:colId xmlns:a16="http://schemas.microsoft.com/office/drawing/2014/main" val="1489584004"/>
                    </a:ext>
                  </a:extLst>
                </a:gridCol>
                <a:gridCol w="1143000">
                  <a:extLst>
                    <a:ext uri="{9D8B030D-6E8A-4147-A177-3AD203B41FA5}">
                      <a16:colId xmlns:a16="http://schemas.microsoft.com/office/drawing/2014/main" val="4158998275"/>
                    </a:ext>
                  </a:extLst>
                </a:gridCol>
                <a:gridCol w="1295400">
                  <a:extLst>
                    <a:ext uri="{9D8B030D-6E8A-4147-A177-3AD203B41FA5}">
                      <a16:colId xmlns:a16="http://schemas.microsoft.com/office/drawing/2014/main" val="3177447820"/>
                    </a:ext>
                  </a:extLst>
                </a:gridCol>
                <a:gridCol w="762000">
                  <a:extLst>
                    <a:ext uri="{9D8B030D-6E8A-4147-A177-3AD203B41FA5}">
                      <a16:colId xmlns:a16="http://schemas.microsoft.com/office/drawing/2014/main" val="2395364805"/>
                    </a:ext>
                  </a:extLst>
                </a:gridCol>
                <a:gridCol w="685800">
                  <a:extLst>
                    <a:ext uri="{9D8B030D-6E8A-4147-A177-3AD203B41FA5}">
                      <a16:colId xmlns:a16="http://schemas.microsoft.com/office/drawing/2014/main" val="409469127"/>
                    </a:ext>
                  </a:extLst>
                </a:gridCol>
                <a:gridCol w="685800">
                  <a:extLst>
                    <a:ext uri="{9D8B030D-6E8A-4147-A177-3AD203B41FA5}">
                      <a16:colId xmlns:a16="http://schemas.microsoft.com/office/drawing/2014/main" val="266023042"/>
                    </a:ext>
                  </a:extLst>
                </a:gridCol>
                <a:gridCol w="685800">
                  <a:extLst>
                    <a:ext uri="{9D8B030D-6E8A-4147-A177-3AD203B41FA5}">
                      <a16:colId xmlns:a16="http://schemas.microsoft.com/office/drawing/2014/main" val="2268770084"/>
                    </a:ext>
                  </a:extLst>
                </a:gridCol>
                <a:gridCol w="609600">
                  <a:extLst>
                    <a:ext uri="{9D8B030D-6E8A-4147-A177-3AD203B41FA5}">
                      <a16:colId xmlns:a16="http://schemas.microsoft.com/office/drawing/2014/main" val="2078837014"/>
                    </a:ext>
                  </a:extLst>
                </a:gridCol>
                <a:gridCol w="762000">
                  <a:extLst>
                    <a:ext uri="{9D8B030D-6E8A-4147-A177-3AD203B41FA5}">
                      <a16:colId xmlns:a16="http://schemas.microsoft.com/office/drawing/2014/main" val="638919398"/>
                    </a:ext>
                  </a:extLst>
                </a:gridCol>
                <a:gridCol w="533400">
                  <a:extLst>
                    <a:ext uri="{9D8B030D-6E8A-4147-A177-3AD203B41FA5}">
                      <a16:colId xmlns:a16="http://schemas.microsoft.com/office/drawing/2014/main" val="601783681"/>
                    </a:ext>
                  </a:extLst>
                </a:gridCol>
                <a:gridCol w="685800">
                  <a:extLst>
                    <a:ext uri="{9D8B030D-6E8A-4147-A177-3AD203B41FA5}">
                      <a16:colId xmlns:a16="http://schemas.microsoft.com/office/drawing/2014/main" val="3177151307"/>
                    </a:ext>
                  </a:extLst>
                </a:gridCol>
              </a:tblGrid>
              <a:tr h="642257">
                <a:tc rowSpan="7">
                  <a:txBody>
                    <a:bodyPr/>
                    <a:lstStyle/>
                    <a:p>
                      <a:pPr marL="1206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2.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Education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Illiterate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1505130"/>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Primary school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809418"/>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Middle school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85918"/>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school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3846"/>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PUC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390916"/>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Graduation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46.67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70.00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397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IN"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1397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453852303"/>
                  </a:ext>
                </a:extLst>
              </a:tr>
              <a:tr h="642257">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Post Graduate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879067"/>
                  </a:ext>
                </a:extLst>
              </a:tr>
            </a:tbl>
          </a:graphicData>
        </a:graphic>
      </p:graphicFrame>
    </p:spTree>
    <p:extLst>
      <p:ext uri="{BB962C8B-B14F-4D97-AF65-F5344CB8AC3E}">
        <p14:creationId xmlns:p14="http://schemas.microsoft.com/office/powerpoint/2010/main" val="398463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B87583D-F364-21E7-C6EB-020566CB13E6}"/>
              </a:ext>
            </a:extLst>
          </p:cNvPr>
          <p:cNvGraphicFramePr>
            <a:graphicFrameLocks noGrp="1"/>
          </p:cNvGraphicFramePr>
          <p:nvPr>
            <p:extLst>
              <p:ext uri="{D42A27DB-BD31-4B8C-83A1-F6EECF244321}">
                <p14:modId xmlns:p14="http://schemas.microsoft.com/office/powerpoint/2010/main" val="2890126171"/>
              </p:ext>
            </p:extLst>
          </p:nvPr>
        </p:nvGraphicFramePr>
        <p:xfrm>
          <a:off x="457199" y="990600"/>
          <a:ext cx="8229601" cy="5129517"/>
        </p:xfrm>
        <a:graphic>
          <a:graphicData uri="http://schemas.openxmlformats.org/drawingml/2006/table">
            <a:tbl>
              <a:tblPr firstRow="1" firstCol="1" bandRow="1"/>
              <a:tblGrid>
                <a:gridCol w="553915">
                  <a:extLst>
                    <a:ext uri="{9D8B030D-6E8A-4147-A177-3AD203B41FA5}">
                      <a16:colId xmlns:a16="http://schemas.microsoft.com/office/drawing/2014/main" val="2518266437"/>
                    </a:ext>
                  </a:extLst>
                </a:gridCol>
                <a:gridCol w="1041619">
                  <a:extLst>
                    <a:ext uri="{9D8B030D-6E8A-4147-A177-3AD203B41FA5}">
                      <a16:colId xmlns:a16="http://schemas.microsoft.com/office/drawing/2014/main" val="2030623186"/>
                    </a:ext>
                  </a:extLst>
                </a:gridCol>
                <a:gridCol w="1376266">
                  <a:extLst>
                    <a:ext uri="{9D8B030D-6E8A-4147-A177-3AD203B41FA5}">
                      <a16:colId xmlns:a16="http://schemas.microsoft.com/office/drawing/2014/main" val="2539679536"/>
                    </a:ext>
                  </a:extLst>
                </a:gridCol>
                <a:gridCol w="685800">
                  <a:extLst>
                    <a:ext uri="{9D8B030D-6E8A-4147-A177-3AD203B41FA5}">
                      <a16:colId xmlns:a16="http://schemas.microsoft.com/office/drawing/2014/main" val="3763404751"/>
                    </a:ext>
                  </a:extLst>
                </a:gridCol>
                <a:gridCol w="685800">
                  <a:extLst>
                    <a:ext uri="{9D8B030D-6E8A-4147-A177-3AD203B41FA5}">
                      <a16:colId xmlns:a16="http://schemas.microsoft.com/office/drawing/2014/main" val="3482021250"/>
                    </a:ext>
                  </a:extLst>
                </a:gridCol>
                <a:gridCol w="685800">
                  <a:extLst>
                    <a:ext uri="{9D8B030D-6E8A-4147-A177-3AD203B41FA5}">
                      <a16:colId xmlns:a16="http://schemas.microsoft.com/office/drawing/2014/main" val="1536638846"/>
                    </a:ext>
                  </a:extLst>
                </a:gridCol>
                <a:gridCol w="685800">
                  <a:extLst>
                    <a:ext uri="{9D8B030D-6E8A-4147-A177-3AD203B41FA5}">
                      <a16:colId xmlns:a16="http://schemas.microsoft.com/office/drawing/2014/main" val="1253746596"/>
                    </a:ext>
                  </a:extLst>
                </a:gridCol>
                <a:gridCol w="533400">
                  <a:extLst>
                    <a:ext uri="{9D8B030D-6E8A-4147-A177-3AD203B41FA5}">
                      <a16:colId xmlns:a16="http://schemas.microsoft.com/office/drawing/2014/main" val="3176524757"/>
                    </a:ext>
                  </a:extLst>
                </a:gridCol>
                <a:gridCol w="685800">
                  <a:extLst>
                    <a:ext uri="{9D8B030D-6E8A-4147-A177-3AD203B41FA5}">
                      <a16:colId xmlns:a16="http://schemas.microsoft.com/office/drawing/2014/main" val="2270195048"/>
                    </a:ext>
                  </a:extLst>
                </a:gridCol>
                <a:gridCol w="533400">
                  <a:extLst>
                    <a:ext uri="{9D8B030D-6E8A-4147-A177-3AD203B41FA5}">
                      <a16:colId xmlns:a16="http://schemas.microsoft.com/office/drawing/2014/main" val="1934039095"/>
                    </a:ext>
                  </a:extLst>
                </a:gridCol>
                <a:gridCol w="762001">
                  <a:extLst>
                    <a:ext uri="{9D8B030D-6E8A-4147-A177-3AD203B41FA5}">
                      <a16:colId xmlns:a16="http://schemas.microsoft.com/office/drawing/2014/main" val="3851781855"/>
                    </a:ext>
                  </a:extLst>
                </a:gridCol>
              </a:tblGrid>
              <a:tr h="603973">
                <a:tc rowSpan="3">
                  <a:txBody>
                    <a:bodyPr/>
                    <a:lstStyle/>
                    <a:p>
                      <a:pPr marL="1206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8580">
                        <a:lnSpc>
                          <a:spcPct val="107000"/>
                        </a:lnSpc>
                        <a:spcAft>
                          <a:spcPts val="7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68580">
                        <a:lnSpc>
                          <a:spcPct val="107000"/>
                        </a:lnSpc>
                        <a:spcAft>
                          <a:spcPts val="8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Family size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68580">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Small (&lt; 4 members)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37.78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200193"/>
                  </a:ext>
                </a:extLst>
              </a:tr>
              <a:tr h="913596">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Medium (5-7 members)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66.67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46.67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397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1397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56.66</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09103973"/>
                  </a:ext>
                </a:extLst>
              </a:tr>
              <a:tr h="768431">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Large (&gt;7 members)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627216"/>
                  </a:ext>
                </a:extLst>
              </a:tr>
              <a:tr h="1002658">
                <a:tc rowSpan="3">
                  <a:txBody>
                    <a:bodyPr/>
                    <a:lstStyle/>
                    <a:p>
                      <a:pPr marL="1206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4.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Size of Land holding</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Marginal farmers (&lt;2.5 acres)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803255"/>
                  </a:ext>
                </a:extLst>
              </a:tr>
              <a:tr h="922439">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Small farmers (&gt;2.5-5.00 acres)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25.56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59809"/>
                  </a:ext>
                </a:extLst>
              </a:tr>
              <a:tr h="918420">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Big farmers (&gt;5.00 acres)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139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139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1397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1397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48.88</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72192253"/>
                  </a:ext>
                </a:extLst>
              </a:tr>
            </a:tbl>
          </a:graphicData>
        </a:graphic>
      </p:graphicFrame>
    </p:spTree>
    <p:extLst>
      <p:ext uri="{BB962C8B-B14F-4D97-AF65-F5344CB8AC3E}">
        <p14:creationId xmlns:p14="http://schemas.microsoft.com/office/powerpoint/2010/main" val="177526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3448D1-2CDD-BD8E-7A3C-45C1654CB5D1}"/>
              </a:ext>
            </a:extLst>
          </p:cNvPr>
          <p:cNvSpPr txBox="1"/>
          <p:nvPr/>
        </p:nvSpPr>
        <p:spPr>
          <a:xfrm>
            <a:off x="1028700" y="1564640"/>
            <a:ext cx="7089140" cy="4524315"/>
          </a:xfrm>
          <a:prstGeom prst="rect">
            <a:avLst/>
          </a:prstGeom>
          <a:noFill/>
        </p:spPr>
        <p:txBody>
          <a:bodyPr wrap="square" rtlCol="0">
            <a:spAutoFit/>
          </a:bodyPr>
          <a:lstStyle/>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Expand ATIC in the title of the study </a:t>
            </a:r>
          </a:p>
          <a:p>
            <a:pPr algn="just"/>
            <a:endParaRPr lang="en-I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Changes of empirical measurement of independent variable i.e., size of the land holding and annual family income </a:t>
            </a:r>
          </a:p>
          <a:p>
            <a:pPr marL="342900" indent="-342900" algn="just">
              <a:buFont typeface="Wingdings" panose="05000000000000000000" pitchFamily="2" charset="2"/>
              <a:buChar char="§"/>
            </a:pPr>
            <a:endParaRPr lang="en-I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If possible, perception statements should be standardized by teacher made test method</a:t>
            </a:r>
          </a:p>
          <a:p>
            <a:pPr marL="342900" indent="-342900" algn="just">
              <a:buFont typeface="Wingdings" panose="05000000000000000000" pitchFamily="2" charset="2"/>
              <a:buChar char="§"/>
            </a:pPr>
            <a:endParaRPr lang="en-IN"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If possible, make constraints and suggestions into one table </a:t>
            </a:r>
          </a:p>
          <a:p>
            <a:pPr algn="just"/>
            <a:endParaRPr lang="en-IN"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75CE1B1-48B5-2284-AA9A-5B5F0E94D074}"/>
              </a:ext>
            </a:extLst>
          </p:cNvPr>
          <p:cNvSpPr txBox="1"/>
          <p:nvPr/>
        </p:nvSpPr>
        <p:spPr>
          <a:xfrm>
            <a:off x="2438400" y="609600"/>
            <a:ext cx="5410200" cy="523220"/>
          </a:xfrm>
          <a:prstGeom prst="rect">
            <a:avLst/>
          </a:prstGeom>
          <a:solidFill>
            <a:schemeClr val="tx1"/>
          </a:solidFill>
        </p:spPr>
        <p:txBody>
          <a:bodyPr wrap="square" rtlCol="0">
            <a:spAutoFit/>
          </a:bodyPr>
          <a:lstStyle/>
          <a:p>
            <a:pPr algn="ctr"/>
            <a:r>
              <a:rPr lang="en-IN" sz="2800" b="1" dirty="0">
                <a:solidFill>
                  <a:srgbClr val="FFC000"/>
                </a:solidFill>
                <a:latin typeface="Times New Roman" panose="02020603050405020304" pitchFamily="18" charset="0"/>
                <a:cs typeface="Times New Roman" panose="02020603050405020304" pitchFamily="18" charset="0"/>
              </a:rPr>
              <a:t>Suggestions given in colloquium I</a:t>
            </a:r>
          </a:p>
        </p:txBody>
      </p:sp>
    </p:spTree>
    <p:extLst>
      <p:ext uri="{BB962C8B-B14F-4D97-AF65-F5344CB8AC3E}">
        <p14:creationId xmlns:p14="http://schemas.microsoft.com/office/powerpoint/2010/main" val="384617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9CB8068-845B-957E-89C5-D2E343830CD4}"/>
              </a:ext>
            </a:extLst>
          </p:cNvPr>
          <p:cNvGraphicFramePr>
            <a:graphicFrameLocks noGrp="1"/>
          </p:cNvGraphicFramePr>
          <p:nvPr>
            <p:extLst>
              <p:ext uri="{D42A27DB-BD31-4B8C-83A1-F6EECF244321}">
                <p14:modId xmlns:p14="http://schemas.microsoft.com/office/powerpoint/2010/main" val="2519701186"/>
              </p:ext>
            </p:extLst>
          </p:nvPr>
        </p:nvGraphicFramePr>
        <p:xfrm>
          <a:off x="381000" y="609600"/>
          <a:ext cx="8229601" cy="5714998"/>
        </p:xfrm>
        <a:graphic>
          <a:graphicData uri="http://schemas.openxmlformats.org/drawingml/2006/table">
            <a:tbl>
              <a:tblPr firstRow="1" firstCol="1" bandRow="1"/>
              <a:tblGrid>
                <a:gridCol w="457200">
                  <a:extLst>
                    <a:ext uri="{9D8B030D-6E8A-4147-A177-3AD203B41FA5}">
                      <a16:colId xmlns:a16="http://schemas.microsoft.com/office/drawing/2014/main" val="1810707565"/>
                    </a:ext>
                  </a:extLst>
                </a:gridCol>
                <a:gridCol w="1219200">
                  <a:extLst>
                    <a:ext uri="{9D8B030D-6E8A-4147-A177-3AD203B41FA5}">
                      <a16:colId xmlns:a16="http://schemas.microsoft.com/office/drawing/2014/main" val="481756466"/>
                    </a:ext>
                  </a:extLst>
                </a:gridCol>
                <a:gridCol w="1143000">
                  <a:extLst>
                    <a:ext uri="{9D8B030D-6E8A-4147-A177-3AD203B41FA5}">
                      <a16:colId xmlns:a16="http://schemas.microsoft.com/office/drawing/2014/main" val="2534191289"/>
                    </a:ext>
                  </a:extLst>
                </a:gridCol>
                <a:gridCol w="533400">
                  <a:extLst>
                    <a:ext uri="{9D8B030D-6E8A-4147-A177-3AD203B41FA5}">
                      <a16:colId xmlns:a16="http://schemas.microsoft.com/office/drawing/2014/main" val="3367667111"/>
                    </a:ext>
                  </a:extLst>
                </a:gridCol>
                <a:gridCol w="762000">
                  <a:extLst>
                    <a:ext uri="{9D8B030D-6E8A-4147-A177-3AD203B41FA5}">
                      <a16:colId xmlns:a16="http://schemas.microsoft.com/office/drawing/2014/main" val="483172729"/>
                    </a:ext>
                  </a:extLst>
                </a:gridCol>
                <a:gridCol w="609600">
                  <a:extLst>
                    <a:ext uri="{9D8B030D-6E8A-4147-A177-3AD203B41FA5}">
                      <a16:colId xmlns:a16="http://schemas.microsoft.com/office/drawing/2014/main" val="3537023663"/>
                    </a:ext>
                  </a:extLst>
                </a:gridCol>
                <a:gridCol w="685800">
                  <a:extLst>
                    <a:ext uri="{9D8B030D-6E8A-4147-A177-3AD203B41FA5}">
                      <a16:colId xmlns:a16="http://schemas.microsoft.com/office/drawing/2014/main" val="717181832"/>
                    </a:ext>
                  </a:extLst>
                </a:gridCol>
                <a:gridCol w="533400">
                  <a:extLst>
                    <a:ext uri="{9D8B030D-6E8A-4147-A177-3AD203B41FA5}">
                      <a16:colId xmlns:a16="http://schemas.microsoft.com/office/drawing/2014/main" val="2429896036"/>
                    </a:ext>
                  </a:extLst>
                </a:gridCol>
                <a:gridCol w="838200">
                  <a:extLst>
                    <a:ext uri="{9D8B030D-6E8A-4147-A177-3AD203B41FA5}">
                      <a16:colId xmlns:a16="http://schemas.microsoft.com/office/drawing/2014/main" val="2164524528"/>
                    </a:ext>
                  </a:extLst>
                </a:gridCol>
                <a:gridCol w="609600">
                  <a:extLst>
                    <a:ext uri="{9D8B030D-6E8A-4147-A177-3AD203B41FA5}">
                      <a16:colId xmlns:a16="http://schemas.microsoft.com/office/drawing/2014/main" val="1871206393"/>
                    </a:ext>
                  </a:extLst>
                </a:gridCol>
                <a:gridCol w="838201">
                  <a:extLst>
                    <a:ext uri="{9D8B030D-6E8A-4147-A177-3AD203B41FA5}">
                      <a16:colId xmlns:a16="http://schemas.microsoft.com/office/drawing/2014/main" val="3529577131"/>
                    </a:ext>
                  </a:extLst>
                </a:gridCol>
              </a:tblGrid>
              <a:tr h="813510">
                <a:tc rowSpan="3">
                  <a:txBody>
                    <a:bodyPr/>
                    <a:lstStyle/>
                    <a:p>
                      <a:pPr marL="1206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Annual family income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Low (&lt; Rs 50000)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462686"/>
                  </a:ext>
                </a:extLst>
              </a:tr>
              <a:tr h="1230479">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Medium (50000-1 lakh)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46.66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1397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1397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38.88</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17523766"/>
                  </a:ext>
                </a:extLst>
              </a:tr>
              <a:tr h="813510">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(&gt; Rs 1 lakh)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37.78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874618"/>
                  </a:ext>
                </a:extLst>
              </a:tr>
              <a:tr h="813510">
                <a:tc rowSpan="3">
                  <a:txBody>
                    <a:bodyPr/>
                    <a:lstStyle/>
                    <a:p>
                      <a:pPr marL="1206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Farming experience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Less (&lt; 8 years)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439999"/>
                  </a:ext>
                </a:extLst>
              </a:tr>
              <a:tr h="1230479">
                <a:tc vMerge="1">
                  <a:txBody>
                    <a:bodyPr/>
                    <a:lstStyle/>
                    <a:p>
                      <a:endParaRPr lang="en-IN"/>
                    </a:p>
                  </a:txBody>
                  <a:tcPr/>
                </a:tc>
                <a:tc vMerge="1">
                  <a:txBody>
                    <a:bodyPr/>
                    <a:lstStyle/>
                    <a:p>
                      <a:endParaRPr lang="en-IN"/>
                    </a:p>
                  </a:txBody>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Moderate (8 -16 years)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6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953898"/>
                  </a:ext>
                </a:extLst>
              </a:tr>
              <a:tr h="813510">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More (&gt;16 years)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n-IN"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508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52.22</a:t>
                      </a:r>
                      <a:endParaRPr lang="en-IN"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64018951"/>
                  </a:ext>
                </a:extLst>
              </a:tr>
            </a:tbl>
          </a:graphicData>
        </a:graphic>
      </p:graphicFrame>
    </p:spTree>
    <p:extLst>
      <p:ext uri="{BB962C8B-B14F-4D97-AF65-F5344CB8AC3E}">
        <p14:creationId xmlns:p14="http://schemas.microsoft.com/office/powerpoint/2010/main" val="237042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4295F38-5DCE-2196-9FF1-0414D78E50A8}"/>
              </a:ext>
            </a:extLst>
          </p:cNvPr>
          <p:cNvGraphicFramePr>
            <a:graphicFrameLocks noGrp="1"/>
          </p:cNvGraphicFramePr>
          <p:nvPr>
            <p:extLst>
              <p:ext uri="{D42A27DB-BD31-4B8C-83A1-F6EECF244321}">
                <p14:modId xmlns:p14="http://schemas.microsoft.com/office/powerpoint/2010/main" val="1583470408"/>
              </p:ext>
            </p:extLst>
          </p:nvPr>
        </p:nvGraphicFramePr>
        <p:xfrm>
          <a:off x="381000" y="457200"/>
          <a:ext cx="8305801" cy="5882964"/>
        </p:xfrm>
        <a:graphic>
          <a:graphicData uri="http://schemas.openxmlformats.org/drawingml/2006/table">
            <a:tbl>
              <a:tblPr firstRow="1" firstCol="1" bandRow="1"/>
              <a:tblGrid>
                <a:gridCol w="457200">
                  <a:extLst>
                    <a:ext uri="{9D8B030D-6E8A-4147-A177-3AD203B41FA5}">
                      <a16:colId xmlns:a16="http://schemas.microsoft.com/office/drawing/2014/main" val="4186773946"/>
                    </a:ext>
                  </a:extLst>
                </a:gridCol>
                <a:gridCol w="1371600">
                  <a:extLst>
                    <a:ext uri="{9D8B030D-6E8A-4147-A177-3AD203B41FA5}">
                      <a16:colId xmlns:a16="http://schemas.microsoft.com/office/drawing/2014/main" val="775408337"/>
                    </a:ext>
                  </a:extLst>
                </a:gridCol>
                <a:gridCol w="1219200">
                  <a:extLst>
                    <a:ext uri="{9D8B030D-6E8A-4147-A177-3AD203B41FA5}">
                      <a16:colId xmlns:a16="http://schemas.microsoft.com/office/drawing/2014/main" val="121188626"/>
                    </a:ext>
                  </a:extLst>
                </a:gridCol>
                <a:gridCol w="685800">
                  <a:extLst>
                    <a:ext uri="{9D8B030D-6E8A-4147-A177-3AD203B41FA5}">
                      <a16:colId xmlns:a16="http://schemas.microsoft.com/office/drawing/2014/main" val="2178824469"/>
                    </a:ext>
                  </a:extLst>
                </a:gridCol>
                <a:gridCol w="685800">
                  <a:extLst>
                    <a:ext uri="{9D8B030D-6E8A-4147-A177-3AD203B41FA5}">
                      <a16:colId xmlns:a16="http://schemas.microsoft.com/office/drawing/2014/main" val="2634794950"/>
                    </a:ext>
                  </a:extLst>
                </a:gridCol>
                <a:gridCol w="533400">
                  <a:extLst>
                    <a:ext uri="{9D8B030D-6E8A-4147-A177-3AD203B41FA5}">
                      <a16:colId xmlns:a16="http://schemas.microsoft.com/office/drawing/2014/main" val="3175389205"/>
                    </a:ext>
                  </a:extLst>
                </a:gridCol>
                <a:gridCol w="762000">
                  <a:extLst>
                    <a:ext uri="{9D8B030D-6E8A-4147-A177-3AD203B41FA5}">
                      <a16:colId xmlns:a16="http://schemas.microsoft.com/office/drawing/2014/main" val="1194396191"/>
                    </a:ext>
                  </a:extLst>
                </a:gridCol>
                <a:gridCol w="609600">
                  <a:extLst>
                    <a:ext uri="{9D8B030D-6E8A-4147-A177-3AD203B41FA5}">
                      <a16:colId xmlns:a16="http://schemas.microsoft.com/office/drawing/2014/main" val="2930387572"/>
                    </a:ext>
                  </a:extLst>
                </a:gridCol>
                <a:gridCol w="685800">
                  <a:extLst>
                    <a:ext uri="{9D8B030D-6E8A-4147-A177-3AD203B41FA5}">
                      <a16:colId xmlns:a16="http://schemas.microsoft.com/office/drawing/2014/main" val="3279349796"/>
                    </a:ext>
                  </a:extLst>
                </a:gridCol>
                <a:gridCol w="533400">
                  <a:extLst>
                    <a:ext uri="{9D8B030D-6E8A-4147-A177-3AD203B41FA5}">
                      <a16:colId xmlns:a16="http://schemas.microsoft.com/office/drawing/2014/main" val="390112365"/>
                    </a:ext>
                  </a:extLst>
                </a:gridCol>
                <a:gridCol w="762001">
                  <a:extLst>
                    <a:ext uri="{9D8B030D-6E8A-4147-A177-3AD203B41FA5}">
                      <a16:colId xmlns:a16="http://schemas.microsoft.com/office/drawing/2014/main" val="3038051036"/>
                    </a:ext>
                  </a:extLst>
                </a:gridCol>
              </a:tblGrid>
              <a:tr h="985660">
                <a:tc rowSpan="3">
                  <a:txBody>
                    <a:bodyPr/>
                    <a:lstStyle/>
                    <a:p>
                      <a:pPr marL="444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Distance from ATIC, UAS-B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Less (&lt; 35 km)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53.33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886320401"/>
                  </a:ext>
                </a:extLst>
              </a:tr>
              <a:tr h="60365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Moderate (35 -75 km)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728893"/>
                  </a:ext>
                </a:extLst>
              </a:tr>
              <a:tr h="55416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Far (&gt;75 km)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945942"/>
                  </a:ext>
                </a:extLst>
              </a:tr>
              <a:tr h="554163">
                <a:tc rowSpan="3">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8.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Farm scientist contact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Mean = 3.86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SD =1.06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Low (&lt;3.33)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46.66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29697"/>
                  </a:ext>
                </a:extLst>
              </a:tr>
              <a:tr h="55416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Medium (3.33 - 4.39)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334844"/>
                  </a:ext>
                </a:extLst>
              </a:tr>
              <a:tr h="876908">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High (&gt;4.39)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42.22</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21383147"/>
                  </a:ext>
                </a:extLst>
              </a:tr>
              <a:tr h="554163">
                <a:tc rowSpan="3">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9.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Number of visits to ATIC in a year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Low (1 – 5 times)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73.33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70.00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96.67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n-IN"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80.00</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040803488"/>
                  </a:ext>
                </a:extLst>
              </a:tr>
              <a:tr h="55416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Medium (6 – 10 times)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6359245"/>
                  </a:ext>
                </a:extLst>
              </a:tr>
              <a:tr h="55416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High (&gt; 10 times)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868708"/>
                  </a:ext>
                </a:extLst>
              </a:tr>
            </a:tbl>
          </a:graphicData>
        </a:graphic>
      </p:graphicFrame>
    </p:spTree>
    <p:extLst>
      <p:ext uri="{BB962C8B-B14F-4D97-AF65-F5344CB8AC3E}">
        <p14:creationId xmlns:p14="http://schemas.microsoft.com/office/powerpoint/2010/main" val="369660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929ACA2-80E7-AAE1-C086-36ACBAB60152}"/>
              </a:ext>
            </a:extLst>
          </p:cNvPr>
          <p:cNvGraphicFramePr>
            <a:graphicFrameLocks noGrp="1"/>
          </p:cNvGraphicFramePr>
          <p:nvPr>
            <p:extLst>
              <p:ext uri="{D42A27DB-BD31-4B8C-83A1-F6EECF244321}">
                <p14:modId xmlns:p14="http://schemas.microsoft.com/office/powerpoint/2010/main" val="545638353"/>
              </p:ext>
            </p:extLst>
          </p:nvPr>
        </p:nvGraphicFramePr>
        <p:xfrm>
          <a:off x="381000" y="762000"/>
          <a:ext cx="8153401" cy="5257799"/>
        </p:xfrm>
        <a:graphic>
          <a:graphicData uri="http://schemas.openxmlformats.org/drawingml/2006/table">
            <a:tbl>
              <a:tblPr firstRow="1" firstCol="1" bandRow="1"/>
              <a:tblGrid>
                <a:gridCol w="457200">
                  <a:extLst>
                    <a:ext uri="{9D8B030D-6E8A-4147-A177-3AD203B41FA5}">
                      <a16:colId xmlns:a16="http://schemas.microsoft.com/office/drawing/2014/main" val="4078650448"/>
                    </a:ext>
                  </a:extLst>
                </a:gridCol>
                <a:gridCol w="1371600">
                  <a:extLst>
                    <a:ext uri="{9D8B030D-6E8A-4147-A177-3AD203B41FA5}">
                      <a16:colId xmlns:a16="http://schemas.microsoft.com/office/drawing/2014/main" val="2756146820"/>
                    </a:ext>
                  </a:extLst>
                </a:gridCol>
                <a:gridCol w="1066800">
                  <a:extLst>
                    <a:ext uri="{9D8B030D-6E8A-4147-A177-3AD203B41FA5}">
                      <a16:colId xmlns:a16="http://schemas.microsoft.com/office/drawing/2014/main" val="2472610777"/>
                    </a:ext>
                  </a:extLst>
                </a:gridCol>
                <a:gridCol w="685800">
                  <a:extLst>
                    <a:ext uri="{9D8B030D-6E8A-4147-A177-3AD203B41FA5}">
                      <a16:colId xmlns:a16="http://schemas.microsoft.com/office/drawing/2014/main" val="3360552428"/>
                    </a:ext>
                  </a:extLst>
                </a:gridCol>
                <a:gridCol w="762000">
                  <a:extLst>
                    <a:ext uri="{9D8B030D-6E8A-4147-A177-3AD203B41FA5}">
                      <a16:colId xmlns:a16="http://schemas.microsoft.com/office/drawing/2014/main" val="1398893916"/>
                    </a:ext>
                  </a:extLst>
                </a:gridCol>
                <a:gridCol w="533400">
                  <a:extLst>
                    <a:ext uri="{9D8B030D-6E8A-4147-A177-3AD203B41FA5}">
                      <a16:colId xmlns:a16="http://schemas.microsoft.com/office/drawing/2014/main" val="3599244539"/>
                    </a:ext>
                  </a:extLst>
                </a:gridCol>
                <a:gridCol w="685800">
                  <a:extLst>
                    <a:ext uri="{9D8B030D-6E8A-4147-A177-3AD203B41FA5}">
                      <a16:colId xmlns:a16="http://schemas.microsoft.com/office/drawing/2014/main" val="3132865842"/>
                    </a:ext>
                  </a:extLst>
                </a:gridCol>
                <a:gridCol w="609600">
                  <a:extLst>
                    <a:ext uri="{9D8B030D-6E8A-4147-A177-3AD203B41FA5}">
                      <a16:colId xmlns:a16="http://schemas.microsoft.com/office/drawing/2014/main" val="605919824"/>
                    </a:ext>
                  </a:extLst>
                </a:gridCol>
                <a:gridCol w="685800">
                  <a:extLst>
                    <a:ext uri="{9D8B030D-6E8A-4147-A177-3AD203B41FA5}">
                      <a16:colId xmlns:a16="http://schemas.microsoft.com/office/drawing/2014/main" val="933577861"/>
                    </a:ext>
                  </a:extLst>
                </a:gridCol>
                <a:gridCol w="533400">
                  <a:extLst>
                    <a:ext uri="{9D8B030D-6E8A-4147-A177-3AD203B41FA5}">
                      <a16:colId xmlns:a16="http://schemas.microsoft.com/office/drawing/2014/main" val="1039309171"/>
                    </a:ext>
                  </a:extLst>
                </a:gridCol>
                <a:gridCol w="762001">
                  <a:extLst>
                    <a:ext uri="{9D8B030D-6E8A-4147-A177-3AD203B41FA5}">
                      <a16:colId xmlns:a16="http://schemas.microsoft.com/office/drawing/2014/main" val="1102713250"/>
                    </a:ext>
                  </a:extLst>
                </a:gridCol>
              </a:tblGrid>
              <a:tr h="741061">
                <a:tc rowSpan="3">
                  <a:txBody>
                    <a:bodyPr/>
                    <a:lstStyle/>
                    <a:p>
                      <a:pPr marL="317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10. </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Achievement Motivation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Mean = 13.01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SD = 1.86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Low (&lt;12.07)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076329"/>
                  </a:ext>
                </a:extLst>
              </a:tr>
              <a:tr h="1120897">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Medium (12.07 – 13.94)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50.00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36.66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I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912160368"/>
                  </a:ext>
                </a:extLst>
              </a:tr>
              <a:tr h="792822">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(&gt;13.94)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635908"/>
                  </a:ext>
                </a:extLst>
              </a:tr>
              <a:tr h="741061">
                <a:tc rowSpan="3">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Cosmopoliteness</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Mean = 14.02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SD = 1.47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Low (&lt;13.28)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256984"/>
                  </a:ext>
                </a:extLst>
              </a:tr>
              <a:tr h="1120897">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Medium (13.28 – 14.76)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56.66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508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I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44.44</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94680005"/>
                  </a:ext>
                </a:extLst>
              </a:tr>
              <a:tr h="741061">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(&gt;14.76)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403881"/>
                  </a:ext>
                </a:extLst>
              </a:tr>
            </a:tbl>
          </a:graphicData>
        </a:graphic>
      </p:graphicFrame>
    </p:spTree>
    <p:extLst>
      <p:ext uri="{BB962C8B-B14F-4D97-AF65-F5344CB8AC3E}">
        <p14:creationId xmlns:p14="http://schemas.microsoft.com/office/powerpoint/2010/main" val="333668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ABC58D-DF3F-728C-F21C-B395B8836E98}"/>
              </a:ext>
            </a:extLst>
          </p:cNvPr>
          <p:cNvGraphicFramePr>
            <a:graphicFrameLocks noGrp="1"/>
          </p:cNvGraphicFramePr>
          <p:nvPr>
            <p:extLst>
              <p:ext uri="{D42A27DB-BD31-4B8C-83A1-F6EECF244321}">
                <p14:modId xmlns:p14="http://schemas.microsoft.com/office/powerpoint/2010/main" val="3809319083"/>
              </p:ext>
            </p:extLst>
          </p:nvPr>
        </p:nvGraphicFramePr>
        <p:xfrm>
          <a:off x="533400" y="609600"/>
          <a:ext cx="8077198" cy="5562602"/>
        </p:xfrm>
        <a:graphic>
          <a:graphicData uri="http://schemas.openxmlformats.org/drawingml/2006/table">
            <a:tbl>
              <a:tblPr firstRow="1" firstCol="1" bandRow="1"/>
              <a:tblGrid>
                <a:gridCol w="533400">
                  <a:extLst>
                    <a:ext uri="{9D8B030D-6E8A-4147-A177-3AD203B41FA5}">
                      <a16:colId xmlns:a16="http://schemas.microsoft.com/office/drawing/2014/main" val="316310453"/>
                    </a:ext>
                  </a:extLst>
                </a:gridCol>
                <a:gridCol w="1524000">
                  <a:extLst>
                    <a:ext uri="{9D8B030D-6E8A-4147-A177-3AD203B41FA5}">
                      <a16:colId xmlns:a16="http://schemas.microsoft.com/office/drawing/2014/main" val="1417349965"/>
                    </a:ext>
                  </a:extLst>
                </a:gridCol>
                <a:gridCol w="1524000">
                  <a:extLst>
                    <a:ext uri="{9D8B030D-6E8A-4147-A177-3AD203B41FA5}">
                      <a16:colId xmlns:a16="http://schemas.microsoft.com/office/drawing/2014/main" val="3832283768"/>
                    </a:ext>
                  </a:extLst>
                </a:gridCol>
                <a:gridCol w="609600">
                  <a:extLst>
                    <a:ext uri="{9D8B030D-6E8A-4147-A177-3AD203B41FA5}">
                      <a16:colId xmlns:a16="http://schemas.microsoft.com/office/drawing/2014/main" val="3024728399"/>
                    </a:ext>
                  </a:extLst>
                </a:gridCol>
                <a:gridCol w="609600">
                  <a:extLst>
                    <a:ext uri="{9D8B030D-6E8A-4147-A177-3AD203B41FA5}">
                      <a16:colId xmlns:a16="http://schemas.microsoft.com/office/drawing/2014/main" val="1040860728"/>
                    </a:ext>
                  </a:extLst>
                </a:gridCol>
                <a:gridCol w="533400">
                  <a:extLst>
                    <a:ext uri="{9D8B030D-6E8A-4147-A177-3AD203B41FA5}">
                      <a16:colId xmlns:a16="http://schemas.microsoft.com/office/drawing/2014/main" val="4146901893"/>
                    </a:ext>
                  </a:extLst>
                </a:gridCol>
                <a:gridCol w="609600">
                  <a:extLst>
                    <a:ext uri="{9D8B030D-6E8A-4147-A177-3AD203B41FA5}">
                      <a16:colId xmlns:a16="http://schemas.microsoft.com/office/drawing/2014/main" val="2161269791"/>
                    </a:ext>
                  </a:extLst>
                </a:gridCol>
                <a:gridCol w="457200">
                  <a:extLst>
                    <a:ext uri="{9D8B030D-6E8A-4147-A177-3AD203B41FA5}">
                      <a16:colId xmlns:a16="http://schemas.microsoft.com/office/drawing/2014/main" val="1870247188"/>
                    </a:ext>
                  </a:extLst>
                </a:gridCol>
                <a:gridCol w="609600">
                  <a:extLst>
                    <a:ext uri="{9D8B030D-6E8A-4147-A177-3AD203B41FA5}">
                      <a16:colId xmlns:a16="http://schemas.microsoft.com/office/drawing/2014/main" val="844670612"/>
                    </a:ext>
                  </a:extLst>
                </a:gridCol>
                <a:gridCol w="457200">
                  <a:extLst>
                    <a:ext uri="{9D8B030D-6E8A-4147-A177-3AD203B41FA5}">
                      <a16:colId xmlns:a16="http://schemas.microsoft.com/office/drawing/2014/main" val="3225345937"/>
                    </a:ext>
                  </a:extLst>
                </a:gridCol>
                <a:gridCol w="609598">
                  <a:extLst>
                    <a:ext uri="{9D8B030D-6E8A-4147-A177-3AD203B41FA5}">
                      <a16:colId xmlns:a16="http://schemas.microsoft.com/office/drawing/2014/main" val="288447262"/>
                    </a:ext>
                  </a:extLst>
                </a:gridCol>
              </a:tblGrid>
              <a:tr h="776379">
                <a:tc rowSpan="3">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Information Seeking Behaviour</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Mean = 23.55</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SD = 5.82</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Low (&lt;20.64)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973523"/>
                  </a:ext>
                </a:extLst>
              </a:tr>
              <a:tr h="1174316">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Medium (20.64 – 26.47)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I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335894694"/>
                  </a:ext>
                </a:extLst>
              </a:tr>
              <a:tr h="830606">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(&gt;26.47)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764402"/>
                  </a:ext>
                </a:extLst>
              </a:tr>
              <a:tr h="776379">
                <a:tc rowSpan="3">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Extension Participation</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Mean = 1.84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SD = 1.25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Low (&lt;1.21)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179236"/>
                  </a:ext>
                </a:extLst>
              </a:tr>
              <a:tr h="776379">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Medium (1.21 - 2.47)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36.67</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5080" algn="ctr">
                        <a:lnSpc>
                          <a:spcPct val="107000"/>
                        </a:lnSpc>
                        <a:spcAft>
                          <a:spcPts val="800"/>
                        </a:spcAft>
                      </a:pPr>
                      <a:r>
                        <a:rPr lang="en-I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IN"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5080" algn="ctr">
                        <a:lnSpc>
                          <a:spcPct val="107000"/>
                        </a:lnSpc>
                        <a:spcAft>
                          <a:spcPts val="800"/>
                        </a:spcAft>
                      </a:pPr>
                      <a:r>
                        <a:rPr lang="en-I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38.89</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95636667"/>
                  </a:ext>
                </a:extLst>
              </a:tr>
              <a:tr h="122854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(&gt;2.47)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ct val="107000"/>
                        </a:lnSpc>
                        <a:spcAft>
                          <a:spcPts val="800"/>
                        </a:spcAft>
                      </a:pPr>
                      <a:r>
                        <a:rPr lang="en-I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139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338288"/>
                  </a:ext>
                </a:extLst>
              </a:tr>
            </a:tbl>
          </a:graphicData>
        </a:graphic>
      </p:graphicFrame>
    </p:spTree>
    <p:extLst>
      <p:ext uri="{BB962C8B-B14F-4D97-AF65-F5344CB8AC3E}">
        <p14:creationId xmlns:p14="http://schemas.microsoft.com/office/powerpoint/2010/main" val="392007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59FF0-1700-8260-F6AB-2EB6CA207982}"/>
              </a:ext>
            </a:extLst>
          </p:cNvPr>
          <p:cNvSpPr txBox="1">
            <a:spLocks/>
          </p:cNvSpPr>
          <p:nvPr/>
        </p:nvSpPr>
        <p:spPr>
          <a:xfrm>
            <a:off x="256406" y="260867"/>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2: </a:t>
            </a:r>
            <a:r>
              <a:rPr lang="en-IN" sz="2400" b="1" dirty="0">
                <a:effectLst/>
                <a:latin typeface="Times New Roman" panose="02020603050405020304" pitchFamily="18" charset="0"/>
                <a:ea typeface="Calibri" panose="020F0502020204030204" pitchFamily="34" charset="0"/>
              </a:rPr>
              <a:t>Perception of farmers towards agricultural inputs at ATIC </a:t>
            </a:r>
            <a:endParaRPr lang="en-US" sz="2400" dirty="0"/>
          </a:p>
        </p:txBody>
      </p:sp>
      <p:graphicFrame>
        <p:nvGraphicFramePr>
          <p:cNvPr id="4" name="Table 3">
            <a:extLst>
              <a:ext uri="{FF2B5EF4-FFF2-40B4-BE49-F238E27FC236}">
                <a16:creationId xmlns:a16="http://schemas.microsoft.com/office/drawing/2014/main" id="{0B391F29-AD99-9EF7-38C2-D81345A7119E}"/>
              </a:ext>
            </a:extLst>
          </p:cNvPr>
          <p:cNvGraphicFramePr>
            <a:graphicFrameLocks noGrp="1"/>
          </p:cNvGraphicFramePr>
          <p:nvPr>
            <p:extLst>
              <p:ext uri="{D42A27DB-BD31-4B8C-83A1-F6EECF244321}">
                <p14:modId xmlns:p14="http://schemas.microsoft.com/office/powerpoint/2010/main" val="3042430900"/>
              </p:ext>
            </p:extLst>
          </p:nvPr>
        </p:nvGraphicFramePr>
        <p:xfrm>
          <a:off x="256406" y="1500665"/>
          <a:ext cx="8582793" cy="5083280"/>
        </p:xfrm>
        <a:graphic>
          <a:graphicData uri="http://schemas.openxmlformats.org/drawingml/2006/table">
            <a:tbl>
              <a:tblPr firstRow="1" firstCol="1" bandRow="1"/>
              <a:tblGrid>
                <a:gridCol w="581794">
                  <a:extLst>
                    <a:ext uri="{9D8B030D-6E8A-4147-A177-3AD203B41FA5}">
                      <a16:colId xmlns:a16="http://schemas.microsoft.com/office/drawing/2014/main" val="2078311623"/>
                    </a:ext>
                  </a:extLst>
                </a:gridCol>
                <a:gridCol w="5562600">
                  <a:extLst>
                    <a:ext uri="{9D8B030D-6E8A-4147-A177-3AD203B41FA5}">
                      <a16:colId xmlns:a16="http://schemas.microsoft.com/office/drawing/2014/main" val="2350200907"/>
                    </a:ext>
                  </a:extLst>
                </a:gridCol>
                <a:gridCol w="1622082">
                  <a:extLst>
                    <a:ext uri="{9D8B030D-6E8A-4147-A177-3AD203B41FA5}">
                      <a16:colId xmlns:a16="http://schemas.microsoft.com/office/drawing/2014/main" val="3457242145"/>
                    </a:ext>
                  </a:extLst>
                </a:gridCol>
                <a:gridCol w="816317">
                  <a:extLst>
                    <a:ext uri="{9D8B030D-6E8A-4147-A177-3AD203B41FA5}">
                      <a16:colId xmlns:a16="http://schemas.microsoft.com/office/drawing/2014/main" val="1575506944"/>
                    </a:ext>
                  </a:extLst>
                </a:gridCol>
              </a:tblGrid>
              <a:tr h="559419">
                <a:tc rowSpan="2">
                  <a:txBody>
                    <a:bodyPr/>
                    <a:lstStyle/>
                    <a:p>
                      <a:pPr algn="l">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Sl. 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Statement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Farmers perception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003546380"/>
                  </a:ext>
                </a:extLst>
              </a:tr>
              <a:tr h="434549">
                <a:tc vMerge="1">
                  <a:txBody>
                    <a:bodyPr/>
                    <a:lstStyle/>
                    <a:p>
                      <a:endParaRPr lang="en-IN"/>
                    </a:p>
                  </a:txBody>
                  <a:tcPr/>
                </a:tc>
                <a:tc vMerge="1">
                  <a:txBody>
                    <a:bodyPr/>
                    <a:lstStyle/>
                    <a:p>
                      <a:endParaRPr lang="en-IN"/>
                    </a:p>
                  </a:txBody>
                  <a:tcPr/>
                </a:tc>
                <a:tc>
                  <a:txBody>
                    <a:bodyPr/>
                    <a:lstStyle/>
                    <a:p>
                      <a:pPr algn="l">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Total score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Rank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492921"/>
                  </a:ext>
                </a:extLst>
              </a:tr>
              <a:tr h="909056">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a:effectLst/>
                          <a:latin typeface="Times New Roman" panose="02020603050405020304" pitchFamily="18" charset="0"/>
                          <a:ea typeface="Calibri" panose="020F0502020204030204" pitchFamily="34" charset="0"/>
                          <a:cs typeface="Times New Roman" panose="02020603050405020304" pitchFamily="18" charset="0"/>
                        </a:rPr>
                        <a:t>ATIC is a single window approach for the stakeholders where all the agricultural products are available under one roof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10817003"/>
                  </a:ext>
                </a:extLst>
              </a:tr>
              <a:tr h="908558">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Supply of Agricultural inputs (seeds, biofertilizer, biopesticides, micro-nutrients, planting material etc.) available at ATIC are in adequate quantity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VIII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239630"/>
                  </a:ext>
                </a:extLst>
              </a:tr>
              <a:tr h="840128">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All the varieties required by the farmers are available at ATIC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184497"/>
                  </a:ext>
                </a:extLst>
              </a:tr>
              <a:tr h="66231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a:effectLst/>
                          <a:latin typeface="Times New Roman" panose="02020603050405020304" pitchFamily="18" charset="0"/>
                          <a:ea typeface="Calibri" panose="020F0502020204030204" pitchFamily="34" charset="0"/>
                          <a:cs typeface="Times New Roman" panose="02020603050405020304" pitchFamily="18" charset="0"/>
                        </a:rPr>
                        <a:t>The agricultural inputs are readily available to farmers before the planting/ sowing season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025118"/>
                  </a:ext>
                </a:extLst>
              </a:tr>
              <a:tr h="66231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Technical staff always provides updated information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654991"/>
                  </a:ext>
                </a:extLst>
              </a:tr>
            </a:tbl>
          </a:graphicData>
        </a:graphic>
      </p:graphicFrame>
      <p:sp>
        <p:nvSpPr>
          <p:cNvPr id="6" name="TextBox 5">
            <a:extLst>
              <a:ext uri="{FF2B5EF4-FFF2-40B4-BE49-F238E27FC236}">
                <a16:creationId xmlns:a16="http://schemas.microsoft.com/office/drawing/2014/main" id="{7EAD33EE-F853-AACB-7CFC-B056D69FA385}"/>
              </a:ext>
            </a:extLst>
          </p:cNvPr>
          <p:cNvSpPr txBox="1"/>
          <p:nvPr/>
        </p:nvSpPr>
        <p:spPr>
          <a:xfrm>
            <a:off x="7620000" y="1109366"/>
            <a:ext cx="1061720"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61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E9EECB7-EB97-CBEF-E79F-32697B94DABF}"/>
              </a:ext>
            </a:extLst>
          </p:cNvPr>
          <p:cNvGraphicFramePr>
            <a:graphicFrameLocks noGrp="1"/>
          </p:cNvGraphicFramePr>
          <p:nvPr>
            <p:extLst>
              <p:ext uri="{D42A27DB-BD31-4B8C-83A1-F6EECF244321}">
                <p14:modId xmlns:p14="http://schemas.microsoft.com/office/powerpoint/2010/main" val="749766061"/>
              </p:ext>
            </p:extLst>
          </p:nvPr>
        </p:nvGraphicFramePr>
        <p:xfrm>
          <a:off x="609600" y="457200"/>
          <a:ext cx="8001000" cy="5896874"/>
        </p:xfrm>
        <a:graphic>
          <a:graphicData uri="http://schemas.openxmlformats.org/drawingml/2006/table">
            <a:tbl>
              <a:tblPr firstRow="1" firstCol="1" bandRow="1"/>
              <a:tblGrid>
                <a:gridCol w="790061">
                  <a:extLst>
                    <a:ext uri="{9D8B030D-6E8A-4147-A177-3AD203B41FA5}">
                      <a16:colId xmlns:a16="http://schemas.microsoft.com/office/drawing/2014/main" val="734874419"/>
                    </a:ext>
                  </a:extLst>
                </a:gridCol>
                <a:gridCol w="5114005">
                  <a:extLst>
                    <a:ext uri="{9D8B030D-6E8A-4147-A177-3AD203B41FA5}">
                      <a16:colId xmlns:a16="http://schemas.microsoft.com/office/drawing/2014/main" val="1373167222"/>
                    </a:ext>
                  </a:extLst>
                </a:gridCol>
                <a:gridCol w="1288541">
                  <a:extLst>
                    <a:ext uri="{9D8B030D-6E8A-4147-A177-3AD203B41FA5}">
                      <a16:colId xmlns:a16="http://schemas.microsoft.com/office/drawing/2014/main" val="2059393785"/>
                    </a:ext>
                  </a:extLst>
                </a:gridCol>
                <a:gridCol w="808393">
                  <a:extLst>
                    <a:ext uri="{9D8B030D-6E8A-4147-A177-3AD203B41FA5}">
                      <a16:colId xmlns:a16="http://schemas.microsoft.com/office/drawing/2014/main" val="1742411295"/>
                    </a:ext>
                  </a:extLst>
                </a:gridCol>
              </a:tblGrid>
              <a:tr h="120338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Price of farm inputs </a:t>
                      </a:r>
                      <a:r>
                        <a:rPr lang="en-IN" sz="2000">
                          <a:effectLst/>
                          <a:latin typeface="Times New Roman" panose="02020603050405020304" pitchFamily="18" charset="0"/>
                          <a:ea typeface="Calibri" panose="020F0502020204030204" pitchFamily="34" charset="0"/>
                          <a:cs typeface="Times New Roman" panose="02020603050405020304" pitchFamily="18" charset="0"/>
                        </a:rPr>
                        <a:t>(seeds, biofertilizer, biopesticides, micro-nutrients, planting material etc.) </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ATIC are reasonable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013933"/>
                  </a:ext>
                </a:extLst>
              </a:tr>
              <a:tr h="93280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agricultural inputs available at ATIC are of high quality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0141231"/>
                  </a:ext>
                </a:extLst>
              </a:tr>
              <a:tr h="93280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various planting material needed by farmer are always available at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49211393"/>
                  </a:ext>
                </a:extLst>
              </a:tr>
              <a:tr h="93280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Planting and gardening material at ATIC are reasonable in cost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078455"/>
                  </a:ext>
                </a:extLst>
              </a:tr>
              <a:tr h="93280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Literature, books, publications and package of practices provided by ATIC are relevant and helpful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38848703"/>
                  </a:ext>
                </a:extLst>
              </a:tr>
              <a:tr h="93280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IN" sz="2000">
                          <a:effectLst/>
                          <a:latin typeface="Times New Roman" panose="02020603050405020304" pitchFamily="18" charset="0"/>
                          <a:ea typeface="Calibri" panose="020F0502020204030204" pitchFamily="34" charset="0"/>
                          <a:cs typeface="Times New Roman" panose="02020603050405020304" pitchFamily="18" charset="0"/>
                        </a:rPr>
                        <a:t>Service personal/non-technical staff are cordial and famers friendly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IV</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312790"/>
                  </a:ext>
                </a:extLst>
              </a:tr>
            </a:tbl>
          </a:graphicData>
        </a:graphic>
      </p:graphicFrame>
    </p:spTree>
    <p:extLst>
      <p:ext uri="{BB962C8B-B14F-4D97-AF65-F5344CB8AC3E}">
        <p14:creationId xmlns:p14="http://schemas.microsoft.com/office/powerpoint/2010/main" val="207359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B2FD431-DEAD-C960-156C-0E013C66D4A4}"/>
              </a:ext>
            </a:extLst>
          </p:cNvPr>
          <p:cNvGraphicFramePr>
            <a:graphicFrameLocks noGrp="1"/>
          </p:cNvGraphicFramePr>
          <p:nvPr>
            <p:extLst>
              <p:ext uri="{D42A27DB-BD31-4B8C-83A1-F6EECF244321}">
                <p14:modId xmlns:p14="http://schemas.microsoft.com/office/powerpoint/2010/main" val="1658653865"/>
              </p:ext>
            </p:extLst>
          </p:nvPr>
        </p:nvGraphicFramePr>
        <p:xfrm>
          <a:off x="533400" y="1905000"/>
          <a:ext cx="7924801" cy="3886201"/>
        </p:xfrm>
        <a:graphic>
          <a:graphicData uri="http://schemas.openxmlformats.org/drawingml/2006/table">
            <a:tbl>
              <a:tblPr firstRow="1" firstCol="1" bandRow="1"/>
              <a:tblGrid>
                <a:gridCol w="685800">
                  <a:extLst>
                    <a:ext uri="{9D8B030D-6E8A-4147-A177-3AD203B41FA5}">
                      <a16:colId xmlns:a16="http://schemas.microsoft.com/office/drawing/2014/main" val="243304628"/>
                    </a:ext>
                  </a:extLst>
                </a:gridCol>
                <a:gridCol w="2971800">
                  <a:extLst>
                    <a:ext uri="{9D8B030D-6E8A-4147-A177-3AD203B41FA5}">
                      <a16:colId xmlns:a16="http://schemas.microsoft.com/office/drawing/2014/main" val="1350435698"/>
                    </a:ext>
                  </a:extLst>
                </a:gridCol>
                <a:gridCol w="762000">
                  <a:extLst>
                    <a:ext uri="{9D8B030D-6E8A-4147-A177-3AD203B41FA5}">
                      <a16:colId xmlns:a16="http://schemas.microsoft.com/office/drawing/2014/main" val="2738973003"/>
                    </a:ext>
                  </a:extLst>
                </a:gridCol>
                <a:gridCol w="1828800">
                  <a:extLst>
                    <a:ext uri="{9D8B030D-6E8A-4147-A177-3AD203B41FA5}">
                      <a16:colId xmlns:a16="http://schemas.microsoft.com/office/drawing/2014/main" val="785805470"/>
                    </a:ext>
                  </a:extLst>
                </a:gridCol>
                <a:gridCol w="1676401">
                  <a:extLst>
                    <a:ext uri="{9D8B030D-6E8A-4147-A177-3AD203B41FA5}">
                      <a16:colId xmlns:a16="http://schemas.microsoft.com/office/drawing/2014/main" val="3534365728"/>
                    </a:ext>
                  </a:extLst>
                </a:gridCol>
              </a:tblGrid>
              <a:tr h="432511">
                <a:tc rowSpan="2">
                  <a:txBody>
                    <a:bodyPr/>
                    <a:lstStyle/>
                    <a:p>
                      <a:pPr marL="30480"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Perception category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Farmers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387021660"/>
                  </a:ext>
                </a:extLst>
              </a:tr>
              <a:tr h="432511">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368532"/>
                  </a:ext>
                </a:extLst>
              </a:tr>
              <a:tr h="432511">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Poor (&lt;40.58 score)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643872"/>
                  </a:ext>
                </a:extLst>
              </a:tr>
              <a:tr h="826772">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Better (40.58 - 44.34 score)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46.66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5352311"/>
                  </a:ext>
                </a:extLst>
              </a:tr>
              <a:tr h="432511">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Good (&gt;44.34 score)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961881"/>
                  </a:ext>
                </a:extLst>
              </a:tr>
              <a:tr h="432511">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gn="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089687"/>
                  </a:ext>
                </a:extLst>
              </a:tr>
              <a:tr h="464363">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42.43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813284"/>
                  </a:ext>
                </a:extLst>
              </a:tr>
              <a:tr h="432511">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3.77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59364"/>
                  </a:ext>
                </a:extLst>
              </a:tr>
            </a:tbl>
          </a:graphicData>
        </a:graphic>
      </p:graphicFrame>
      <p:sp>
        <p:nvSpPr>
          <p:cNvPr id="4" name="Title 1">
            <a:extLst>
              <a:ext uri="{FF2B5EF4-FFF2-40B4-BE49-F238E27FC236}">
                <a16:creationId xmlns:a16="http://schemas.microsoft.com/office/drawing/2014/main" id="{A13C5DBC-53D9-5D1B-57C5-43F58E657BA1}"/>
              </a:ext>
            </a:extLst>
          </p:cNvPr>
          <p:cNvSpPr txBox="1">
            <a:spLocks/>
          </p:cNvSpPr>
          <p:nvPr/>
        </p:nvSpPr>
        <p:spPr>
          <a:xfrm>
            <a:off x="199256" y="533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3: </a:t>
            </a:r>
            <a:r>
              <a:rPr lang="en-IN" sz="2400" b="1" dirty="0">
                <a:effectLst/>
                <a:latin typeface="Times New Roman" panose="02020603050405020304" pitchFamily="18" charset="0"/>
                <a:ea typeface="Calibri" panose="020F0502020204030204" pitchFamily="34" charset="0"/>
              </a:rPr>
              <a:t>Overall perception of farmers towards agricultural inputs at ATIC</a:t>
            </a:r>
            <a:endParaRPr lang="en-US" sz="2400" dirty="0"/>
          </a:p>
        </p:txBody>
      </p:sp>
      <p:sp>
        <p:nvSpPr>
          <p:cNvPr id="6" name="TextBox 5">
            <a:extLst>
              <a:ext uri="{FF2B5EF4-FFF2-40B4-BE49-F238E27FC236}">
                <a16:creationId xmlns:a16="http://schemas.microsoft.com/office/drawing/2014/main" id="{94D37728-CACC-AEBC-BA9D-1F29B8940B18}"/>
              </a:ext>
            </a:extLst>
          </p:cNvPr>
          <p:cNvSpPr txBox="1"/>
          <p:nvPr/>
        </p:nvSpPr>
        <p:spPr>
          <a:xfrm>
            <a:off x="7543800" y="1505188"/>
            <a:ext cx="914401" cy="369332"/>
          </a:xfrm>
          <a:prstGeom prst="rect">
            <a:avLst/>
          </a:prstGeom>
          <a:noFill/>
        </p:spPr>
        <p:txBody>
          <a:bodyPr wrap="square">
            <a:spAutoFit/>
          </a:bodyPr>
          <a:lstStyle/>
          <a:p>
            <a:r>
              <a:rPr lang="en-IN" sz="1800" dirty="0">
                <a:effectLst/>
                <a:latin typeface="Calibri" panose="020F0502020204030204" pitchFamily="34" charset="0"/>
                <a:ea typeface="Calibri" panose="020F0502020204030204" pitchFamily="34" charset="0"/>
                <a:cs typeface="Times New Roman" panose="02020603050405020304" pitchFamily="18" charset="0"/>
              </a:rPr>
              <a:t>(</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658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E915-781E-968F-69CA-744BD8373A0D}"/>
              </a:ext>
            </a:extLst>
          </p:cNvPr>
          <p:cNvSpPr txBox="1">
            <a:spLocks/>
          </p:cNvSpPr>
          <p:nvPr/>
        </p:nvSpPr>
        <p:spPr>
          <a:xfrm>
            <a:off x="199257" y="194722"/>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4: Perception of farmers towards consultancy services at ATIC </a:t>
            </a:r>
            <a:endParaRPr lang="en-US" sz="2400" dirty="0"/>
          </a:p>
        </p:txBody>
      </p:sp>
      <p:graphicFrame>
        <p:nvGraphicFramePr>
          <p:cNvPr id="4" name="Table 3">
            <a:extLst>
              <a:ext uri="{FF2B5EF4-FFF2-40B4-BE49-F238E27FC236}">
                <a16:creationId xmlns:a16="http://schemas.microsoft.com/office/drawing/2014/main" id="{E7353DA6-03A1-D14D-CFEA-7ABD619EA15E}"/>
              </a:ext>
            </a:extLst>
          </p:cNvPr>
          <p:cNvGraphicFramePr>
            <a:graphicFrameLocks noGrp="1"/>
          </p:cNvGraphicFramePr>
          <p:nvPr>
            <p:extLst>
              <p:ext uri="{D42A27DB-BD31-4B8C-83A1-F6EECF244321}">
                <p14:modId xmlns:p14="http://schemas.microsoft.com/office/powerpoint/2010/main" val="3645027710"/>
              </p:ext>
            </p:extLst>
          </p:nvPr>
        </p:nvGraphicFramePr>
        <p:xfrm>
          <a:off x="342900" y="1454753"/>
          <a:ext cx="8458199" cy="5266966"/>
        </p:xfrm>
        <a:graphic>
          <a:graphicData uri="http://schemas.openxmlformats.org/drawingml/2006/table">
            <a:tbl>
              <a:tblPr firstRow="1" firstCol="1" bandRow="1"/>
              <a:tblGrid>
                <a:gridCol w="609600">
                  <a:extLst>
                    <a:ext uri="{9D8B030D-6E8A-4147-A177-3AD203B41FA5}">
                      <a16:colId xmlns:a16="http://schemas.microsoft.com/office/drawing/2014/main" val="2397652813"/>
                    </a:ext>
                  </a:extLst>
                </a:gridCol>
                <a:gridCol w="5867400">
                  <a:extLst>
                    <a:ext uri="{9D8B030D-6E8A-4147-A177-3AD203B41FA5}">
                      <a16:colId xmlns:a16="http://schemas.microsoft.com/office/drawing/2014/main" val="378598639"/>
                    </a:ext>
                  </a:extLst>
                </a:gridCol>
                <a:gridCol w="914400">
                  <a:extLst>
                    <a:ext uri="{9D8B030D-6E8A-4147-A177-3AD203B41FA5}">
                      <a16:colId xmlns:a16="http://schemas.microsoft.com/office/drawing/2014/main" val="2245254212"/>
                    </a:ext>
                  </a:extLst>
                </a:gridCol>
                <a:gridCol w="1066799">
                  <a:extLst>
                    <a:ext uri="{9D8B030D-6E8A-4147-A177-3AD203B41FA5}">
                      <a16:colId xmlns:a16="http://schemas.microsoft.com/office/drawing/2014/main" val="188318185"/>
                    </a:ext>
                  </a:extLst>
                </a:gridCol>
              </a:tblGrid>
              <a:tr h="627613">
                <a:tc rowSpan="2">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Sl. 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Statements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Farmers perception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72757236"/>
                  </a:ext>
                </a:extLst>
              </a:tr>
              <a:tr h="627613">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Total score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Rank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229246"/>
                  </a:ext>
                </a:extLst>
              </a:tr>
              <a:tr h="627613">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ATIC is established at appropriate place in the university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141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03262734"/>
                  </a:ext>
                </a:extLst>
              </a:tr>
              <a:tr h="920747">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Working hours of ATIC (except public holidays) is convenient in getting required agricultural information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132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434385"/>
                  </a:ext>
                </a:extLst>
              </a:tr>
              <a:tr h="62761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7000"/>
                        </a:lnSpc>
                        <a:spcAft>
                          <a:spcPts val="800"/>
                        </a:spcAft>
                      </a:pPr>
                      <a:r>
                        <a:rPr lang="en-IN" sz="2000">
                          <a:effectLst/>
                          <a:latin typeface="Times New Roman" panose="02020603050405020304" pitchFamily="18" charset="0"/>
                          <a:ea typeface="Calibri" panose="020F0502020204030204" pitchFamily="34" charset="0"/>
                          <a:cs typeface="Times New Roman" panose="02020603050405020304" pitchFamily="18" charset="0"/>
                        </a:rPr>
                        <a:t>ATIC provides expert services and advice to all the category of the farmers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49839629"/>
                  </a:ext>
                </a:extLst>
              </a:tr>
              <a:tr h="920747">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Scientists at ATIC are always available for providing technical guidance at earliest possible time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81050"/>
                  </a:ext>
                </a:extLst>
              </a:tr>
              <a:tr h="880900">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Technical guidance provided at ATIC has helped the farmers in getting increased crop productivity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748505"/>
                  </a:ext>
                </a:extLst>
              </a:tr>
            </a:tbl>
          </a:graphicData>
        </a:graphic>
      </p:graphicFrame>
      <p:sp>
        <p:nvSpPr>
          <p:cNvPr id="6" name="TextBox 5">
            <a:extLst>
              <a:ext uri="{FF2B5EF4-FFF2-40B4-BE49-F238E27FC236}">
                <a16:creationId xmlns:a16="http://schemas.microsoft.com/office/drawing/2014/main" id="{741B4714-F0D4-7241-0D5E-5BDF3F9CFEF0}"/>
              </a:ext>
            </a:extLst>
          </p:cNvPr>
          <p:cNvSpPr txBox="1"/>
          <p:nvPr/>
        </p:nvSpPr>
        <p:spPr>
          <a:xfrm>
            <a:off x="7848600" y="1085421"/>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07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930D314-A830-07B6-9FB4-C7CAA431DC9B}"/>
              </a:ext>
            </a:extLst>
          </p:cNvPr>
          <p:cNvGraphicFramePr>
            <a:graphicFrameLocks noGrp="1"/>
          </p:cNvGraphicFramePr>
          <p:nvPr>
            <p:extLst>
              <p:ext uri="{D42A27DB-BD31-4B8C-83A1-F6EECF244321}">
                <p14:modId xmlns:p14="http://schemas.microsoft.com/office/powerpoint/2010/main" val="1110715215"/>
              </p:ext>
            </p:extLst>
          </p:nvPr>
        </p:nvGraphicFramePr>
        <p:xfrm>
          <a:off x="533400" y="457200"/>
          <a:ext cx="8001000" cy="5715000"/>
        </p:xfrm>
        <a:graphic>
          <a:graphicData uri="http://schemas.openxmlformats.org/drawingml/2006/table">
            <a:tbl>
              <a:tblPr firstRow="1" firstCol="1" bandRow="1"/>
              <a:tblGrid>
                <a:gridCol w="678230">
                  <a:extLst>
                    <a:ext uri="{9D8B030D-6E8A-4147-A177-3AD203B41FA5}">
                      <a16:colId xmlns:a16="http://schemas.microsoft.com/office/drawing/2014/main" val="494156478"/>
                    </a:ext>
                  </a:extLst>
                </a:gridCol>
                <a:gridCol w="5114357">
                  <a:extLst>
                    <a:ext uri="{9D8B030D-6E8A-4147-A177-3AD203B41FA5}">
                      <a16:colId xmlns:a16="http://schemas.microsoft.com/office/drawing/2014/main" val="4149138005"/>
                    </a:ext>
                  </a:extLst>
                </a:gridCol>
                <a:gridCol w="1230990">
                  <a:extLst>
                    <a:ext uri="{9D8B030D-6E8A-4147-A177-3AD203B41FA5}">
                      <a16:colId xmlns:a16="http://schemas.microsoft.com/office/drawing/2014/main" val="3716528268"/>
                    </a:ext>
                  </a:extLst>
                </a:gridCol>
                <a:gridCol w="977423">
                  <a:extLst>
                    <a:ext uri="{9D8B030D-6E8A-4147-A177-3AD203B41FA5}">
                      <a16:colId xmlns:a16="http://schemas.microsoft.com/office/drawing/2014/main" val="4187775181"/>
                    </a:ext>
                  </a:extLst>
                </a:gridCol>
              </a:tblGrid>
              <a:tr h="1206390">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07000"/>
                        </a:lnSpc>
                        <a:spcAft>
                          <a:spcPts val="800"/>
                        </a:spcAft>
                      </a:pPr>
                      <a:r>
                        <a:rPr lang="en-IN" sz="2400">
                          <a:effectLst/>
                          <a:latin typeface="Times New Roman" panose="02020603050405020304" pitchFamily="18" charset="0"/>
                          <a:ea typeface="Calibri" panose="020F0502020204030204" pitchFamily="34" charset="0"/>
                          <a:cs typeface="Times New Roman" panose="02020603050405020304" pitchFamily="18" charset="0"/>
                        </a:rPr>
                        <a:t>ATIC scientists undertakes field visits to assist farmers in solving the technical problems of the farmers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84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X</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53522957"/>
                  </a:ext>
                </a:extLst>
              </a:tr>
              <a:tr h="1206390">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1334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ATIC provides timely information to help farmers during e.g. pest attack epidemics, drought, floods, covid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etc</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105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VIII</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608270"/>
                  </a:ext>
                </a:extLst>
              </a:tr>
              <a:tr h="1232487">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1133475" algn="l"/>
                        </a:tabLst>
                      </a:pPr>
                      <a:r>
                        <a:rPr lang="en-IN" sz="2400">
                          <a:effectLst/>
                          <a:latin typeface="Times New Roman" panose="02020603050405020304" pitchFamily="18" charset="0"/>
                          <a:ea typeface="Calibri" panose="020F0502020204030204" pitchFamily="34" charset="0"/>
                          <a:cs typeface="Times New Roman" panose="02020603050405020304" pitchFamily="18" charset="0"/>
                        </a:rPr>
                        <a:t>ATIC can help the farmers to solve the problems within short duration</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116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VI</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142419"/>
                  </a:ext>
                </a:extLst>
              </a:tr>
              <a:tr h="1185721">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9</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1133475"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visit to ATIC has not influenced farmer to change anything in my farm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90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IX</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601858"/>
                  </a:ext>
                </a:extLst>
              </a:tr>
              <a:tr h="884012">
                <a:tc>
                  <a:txBody>
                    <a:bodyPr/>
                    <a:lstStyle/>
                    <a:p>
                      <a:pPr algn="ctr">
                        <a:lnSpc>
                          <a:spcPct val="107000"/>
                        </a:lnSpc>
                        <a:spcAft>
                          <a:spcPts val="800"/>
                        </a:spcAft>
                      </a:pPr>
                      <a:r>
                        <a:rPr lang="en-US" sz="24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10</a:t>
                      </a:r>
                      <a:endParaRPr lang="en-IN"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tabLst>
                          <a:tab pos="1133475" algn="l"/>
                        </a:tabLst>
                      </a:pPr>
                      <a:r>
                        <a:rPr lang="en-US" sz="24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Visit to ATIC is worth and satisfactory</a:t>
                      </a:r>
                      <a:endParaRPr lang="en-IN"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40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134</a:t>
                      </a:r>
                      <a:endParaRPr lang="en-IN"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III</a:t>
                      </a:r>
                      <a:endParaRPr lang="en-IN"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908249"/>
                  </a:ext>
                </a:extLst>
              </a:tr>
            </a:tbl>
          </a:graphicData>
        </a:graphic>
      </p:graphicFrame>
    </p:spTree>
    <p:extLst>
      <p:ext uri="{BB962C8B-B14F-4D97-AF65-F5344CB8AC3E}">
        <p14:creationId xmlns:p14="http://schemas.microsoft.com/office/powerpoint/2010/main" val="1030884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41C-4A6D-7075-8D17-F8FC88DCD328}"/>
              </a:ext>
            </a:extLst>
          </p:cNvPr>
          <p:cNvSpPr txBox="1">
            <a:spLocks/>
          </p:cNvSpPr>
          <p:nvPr/>
        </p:nvSpPr>
        <p:spPr>
          <a:xfrm>
            <a:off x="199257" y="194722"/>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Table 5: Overall perception of farmers towards consultancy services at ATIC </a:t>
            </a:r>
            <a:endParaRPr lang="en-US" sz="2400" dirty="0"/>
          </a:p>
        </p:txBody>
      </p:sp>
      <p:sp>
        <p:nvSpPr>
          <p:cNvPr id="3" name="TextBox 2">
            <a:extLst>
              <a:ext uri="{FF2B5EF4-FFF2-40B4-BE49-F238E27FC236}">
                <a16:creationId xmlns:a16="http://schemas.microsoft.com/office/drawing/2014/main" id="{352455A3-4015-C3F8-A72D-F82F183BDFE8}"/>
              </a:ext>
            </a:extLst>
          </p:cNvPr>
          <p:cNvSpPr txBox="1"/>
          <p:nvPr/>
        </p:nvSpPr>
        <p:spPr>
          <a:xfrm>
            <a:off x="7848600" y="1085421"/>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0854195-D70E-8D5B-25FF-36CDE62B9664}"/>
              </a:ext>
            </a:extLst>
          </p:cNvPr>
          <p:cNvGraphicFramePr>
            <a:graphicFrameLocks noGrp="1"/>
          </p:cNvGraphicFramePr>
          <p:nvPr>
            <p:extLst>
              <p:ext uri="{D42A27DB-BD31-4B8C-83A1-F6EECF244321}">
                <p14:modId xmlns:p14="http://schemas.microsoft.com/office/powerpoint/2010/main" val="145617764"/>
              </p:ext>
            </p:extLst>
          </p:nvPr>
        </p:nvGraphicFramePr>
        <p:xfrm>
          <a:off x="467358" y="1596228"/>
          <a:ext cx="8067042" cy="4506364"/>
        </p:xfrm>
        <a:graphic>
          <a:graphicData uri="http://schemas.openxmlformats.org/drawingml/2006/table">
            <a:tbl>
              <a:tblPr firstRow="1" firstCol="1" bandRow="1"/>
              <a:tblGrid>
                <a:gridCol w="904242">
                  <a:extLst>
                    <a:ext uri="{9D8B030D-6E8A-4147-A177-3AD203B41FA5}">
                      <a16:colId xmlns:a16="http://schemas.microsoft.com/office/drawing/2014/main" val="3635540908"/>
                    </a:ext>
                  </a:extLst>
                </a:gridCol>
                <a:gridCol w="2776835">
                  <a:extLst>
                    <a:ext uri="{9D8B030D-6E8A-4147-A177-3AD203B41FA5}">
                      <a16:colId xmlns:a16="http://schemas.microsoft.com/office/drawing/2014/main" val="1566483692"/>
                    </a:ext>
                  </a:extLst>
                </a:gridCol>
                <a:gridCol w="861529">
                  <a:extLst>
                    <a:ext uri="{9D8B030D-6E8A-4147-A177-3AD203B41FA5}">
                      <a16:colId xmlns:a16="http://schemas.microsoft.com/office/drawing/2014/main" val="3139930207"/>
                    </a:ext>
                  </a:extLst>
                </a:gridCol>
                <a:gridCol w="1691017">
                  <a:extLst>
                    <a:ext uri="{9D8B030D-6E8A-4147-A177-3AD203B41FA5}">
                      <a16:colId xmlns:a16="http://schemas.microsoft.com/office/drawing/2014/main" val="1477850847"/>
                    </a:ext>
                  </a:extLst>
                </a:gridCol>
                <a:gridCol w="1833419">
                  <a:extLst>
                    <a:ext uri="{9D8B030D-6E8A-4147-A177-3AD203B41FA5}">
                      <a16:colId xmlns:a16="http://schemas.microsoft.com/office/drawing/2014/main" val="3339250697"/>
                    </a:ext>
                  </a:extLst>
                </a:gridCol>
              </a:tblGrid>
              <a:tr h="448155">
                <a:tc rowSpan="2">
                  <a:txBody>
                    <a:bodyPr/>
                    <a:lstStyle/>
                    <a:p>
                      <a:pPr marL="3048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Sl. No.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Perception category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Farmers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871454889"/>
                  </a:ext>
                </a:extLst>
              </a:tr>
              <a:tr h="448155">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208962"/>
                  </a:ext>
                </a:extLst>
              </a:tr>
              <a:tr h="519598">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Poor (&lt;37.03 score)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964954"/>
                  </a:ext>
                </a:extLst>
              </a:tr>
              <a:tr h="709243">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Better (37.03 - 40.90 score)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816524"/>
                  </a:ext>
                </a:extLst>
              </a:tr>
              <a:tr h="545434">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Good (&gt;40.90 score)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34940385"/>
                  </a:ext>
                </a:extLst>
              </a:tr>
              <a:tr h="856676">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355986"/>
                  </a:ext>
                </a:extLst>
              </a:tr>
              <a:tr h="448155">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39.13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479901"/>
                  </a:ext>
                </a:extLst>
              </a:tr>
              <a:tr h="448155">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3.89</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089232"/>
                  </a:ext>
                </a:extLst>
              </a:tr>
            </a:tbl>
          </a:graphicData>
        </a:graphic>
      </p:graphicFrame>
    </p:spTree>
    <p:extLst>
      <p:ext uri="{BB962C8B-B14F-4D97-AF65-F5344CB8AC3E}">
        <p14:creationId xmlns:p14="http://schemas.microsoft.com/office/powerpoint/2010/main" val="303164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BBD7D8-52FA-9F52-0D12-DECCDA38C9DC}"/>
              </a:ext>
            </a:extLst>
          </p:cNvPr>
          <p:cNvPicPr>
            <a:picLocks noChangeAspect="1"/>
          </p:cNvPicPr>
          <p:nvPr/>
        </p:nvPicPr>
        <p:blipFill rotWithShape="1">
          <a:blip r:embed="rId2"/>
          <a:srcRect l="6399" t="-4343" r="2166" b="4343"/>
          <a:stretch/>
        </p:blipFill>
        <p:spPr>
          <a:xfrm>
            <a:off x="335812" y="2269442"/>
            <a:ext cx="2832224" cy="24874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E9F5B719-75BF-64FF-AB5C-5ECA0F61D421}"/>
              </a:ext>
            </a:extLst>
          </p:cNvPr>
          <p:cNvSpPr txBox="1"/>
          <p:nvPr/>
        </p:nvSpPr>
        <p:spPr>
          <a:xfrm>
            <a:off x="2973069" y="1250478"/>
            <a:ext cx="1905000" cy="400110"/>
          </a:xfrm>
          <a:prstGeom prst="rect">
            <a:avLst/>
          </a:prstGeom>
          <a:solidFill>
            <a:schemeClr val="accent6">
              <a:lumMod val="60000"/>
              <a:lumOff val="40000"/>
            </a:schemeClr>
          </a:solidFill>
        </p:spPr>
        <p:txBody>
          <a:bodyPr wrap="square" rtlCol="0">
            <a:spAutoFit/>
          </a:bodyPr>
          <a:lstStyle/>
          <a:p>
            <a:r>
              <a:rPr lang="en-IN" sz="2000" dirty="0">
                <a:latin typeface="Times New Roman" panose="02020603050405020304" pitchFamily="18" charset="0"/>
                <a:cs typeface="Times New Roman" panose="02020603050405020304" pitchFamily="18" charset="0"/>
              </a:rPr>
              <a:t>November, 1999</a:t>
            </a:r>
          </a:p>
        </p:txBody>
      </p:sp>
      <p:sp>
        <p:nvSpPr>
          <p:cNvPr id="7" name="TextBox 6">
            <a:extLst>
              <a:ext uri="{FF2B5EF4-FFF2-40B4-BE49-F238E27FC236}">
                <a16:creationId xmlns:a16="http://schemas.microsoft.com/office/drawing/2014/main" id="{7D6AED6C-2025-EC2D-F764-7233EC0C179C}"/>
              </a:ext>
            </a:extLst>
          </p:cNvPr>
          <p:cNvSpPr txBox="1"/>
          <p:nvPr/>
        </p:nvSpPr>
        <p:spPr>
          <a:xfrm>
            <a:off x="6248400" y="1208633"/>
            <a:ext cx="2362200" cy="707886"/>
          </a:xfrm>
          <a:prstGeom prst="rect">
            <a:avLst/>
          </a:prstGeom>
          <a:solidFill>
            <a:schemeClr val="accent6">
              <a:lumMod val="60000"/>
              <a:lumOff val="40000"/>
            </a:schemeClr>
          </a:solidFill>
        </p:spPr>
        <p:txBody>
          <a:bodyPr wrap="square" rtlCol="0">
            <a:spAutoFit/>
          </a:bodyPr>
          <a:lstStyle/>
          <a:p>
            <a:r>
              <a:rPr lang="en-IN" sz="2000" dirty="0">
                <a:latin typeface="Times New Roman" panose="02020603050405020304" pitchFamily="18" charset="0"/>
                <a:cs typeface="Times New Roman" panose="02020603050405020304" pitchFamily="18" charset="0"/>
              </a:rPr>
              <a:t>In collaboration with ICAR under NATP </a:t>
            </a:r>
          </a:p>
        </p:txBody>
      </p:sp>
      <p:sp>
        <p:nvSpPr>
          <p:cNvPr id="10" name="Arrow: Right 9">
            <a:extLst>
              <a:ext uri="{FF2B5EF4-FFF2-40B4-BE49-F238E27FC236}">
                <a16:creationId xmlns:a16="http://schemas.microsoft.com/office/drawing/2014/main" id="{E7A307C5-F5F9-9DE4-A84E-7C9915439FCA}"/>
              </a:ext>
            </a:extLst>
          </p:cNvPr>
          <p:cNvSpPr/>
          <p:nvPr/>
        </p:nvSpPr>
        <p:spPr>
          <a:xfrm>
            <a:off x="5029834" y="1426501"/>
            <a:ext cx="1066800" cy="22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Bent 10">
            <a:extLst>
              <a:ext uri="{FF2B5EF4-FFF2-40B4-BE49-F238E27FC236}">
                <a16:creationId xmlns:a16="http://schemas.microsoft.com/office/drawing/2014/main" id="{0A0CADF7-B9EC-AC0F-567E-D4A206346C31}"/>
              </a:ext>
            </a:extLst>
          </p:cNvPr>
          <p:cNvSpPr/>
          <p:nvPr/>
        </p:nvSpPr>
        <p:spPr>
          <a:xfrm>
            <a:off x="1600199" y="1391662"/>
            <a:ext cx="1066801" cy="5178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Arrow: Right 11">
            <a:extLst>
              <a:ext uri="{FF2B5EF4-FFF2-40B4-BE49-F238E27FC236}">
                <a16:creationId xmlns:a16="http://schemas.microsoft.com/office/drawing/2014/main" id="{78871F93-C6C0-B951-1C30-15CE77EEFC1B}"/>
              </a:ext>
            </a:extLst>
          </p:cNvPr>
          <p:cNvSpPr/>
          <p:nvPr/>
        </p:nvSpPr>
        <p:spPr>
          <a:xfrm>
            <a:off x="3344220" y="3513154"/>
            <a:ext cx="846780" cy="22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0BAE5F71-9EF4-11EC-0FCB-53E631A79185}"/>
              </a:ext>
            </a:extLst>
          </p:cNvPr>
          <p:cNvSpPr txBox="1"/>
          <p:nvPr/>
        </p:nvSpPr>
        <p:spPr>
          <a:xfrm>
            <a:off x="4276739" y="3239921"/>
            <a:ext cx="1715767" cy="1015663"/>
          </a:xfrm>
          <a:prstGeom prst="rect">
            <a:avLst/>
          </a:prstGeom>
          <a:solidFill>
            <a:schemeClr val="accent2">
              <a:lumMod val="40000"/>
              <a:lumOff val="60000"/>
            </a:schemeClr>
          </a:solidFill>
        </p:spPr>
        <p:txBody>
          <a:bodyPr wrap="square" rtlCol="0">
            <a:spAutoFit/>
          </a:bodyPr>
          <a:lstStyle/>
          <a:p>
            <a:r>
              <a:rPr lang="en-US" sz="2000" dirty="0">
                <a:latin typeface="Times New Roman" pitchFamily="18" charset="0"/>
                <a:cs typeface="Times New Roman" pitchFamily="18" charset="0"/>
              </a:rPr>
              <a:t>single window delivery system</a:t>
            </a:r>
            <a:endParaRPr lang="en-IN" sz="2000" dirty="0"/>
          </a:p>
        </p:txBody>
      </p:sp>
      <p:sp>
        <p:nvSpPr>
          <p:cNvPr id="18" name="Oval 17">
            <a:extLst>
              <a:ext uri="{FF2B5EF4-FFF2-40B4-BE49-F238E27FC236}">
                <a16:creationId xmlns:a16="http://schemas.microsoft.com/office/drawing/2014/main" id="{25E61DEF-7939-76F5-4008-1A218896FFC4}"/>
              </a:ext>
            </a:extLst>
          </p:cNvPr>
          <p:cNvSpPr/>
          <p:nvPr/>
        </p:nvSpPr>
        <p:spPr>
          <a:xfrm>
            <a:off x="6775870" y="2186227"/>
            <a:ext cx="1628580" cy="86177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8E918DDD-6304-A6A6-9E19-4DE781A8989C}"/>
              </a:ext>
            </a:extLst>
          </p:cNvPr>
          <p:cNvSpPr/>
          <p:nvPr/>
        </p:nvSpPr>
        <p:spPr>
          <a:xfrm>
            <a:off x="6818003" y="3145189"/>
            <a:ext cx="1715767" cy="96961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F4F80118-3651-015D-7F70-C518BBACCE55}"/>
              </a:ext>
            </a:extLst>
          </p:cNvPr>
          <p:cNvSpPr txBox="1"/>
          <p:nvPr/>
        </p:nvSpPr>
        <p:spPr>
          <a:xfrm>
            <a:off x="7021809" y="2263171"/>
            <a:ext cx="1136702"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Advisory service</a:t>
            </a:r>
          </a:p>
        </p:txBody>
      </p:sp>
      <p:sp>
        <p:nvSpPr>
          <p:cNvPr id="23" name="TextBox 22">
            <a:extLst>
              <a:ext uri="{FF2B5EF4-FFF2-40B4-BE49-F238E27FC236}">
                <a16:creationId xmlns:a16="http://schemas.microsoft.com/office/drawing/2014/main" id="{D03C8D50-17F3-566D-FDBA-AC6B14B7E2B9}"/>
              </a:ext>
            </a:extLst>
          </p:cNvPr>
          <p:cNvSpPr txBox="1"/>
          <p:nvPr/>
        </p:nvSpPr>
        <p:spPr>
          <a:xfrm>
            <a:off x="6989481" y="3317709"/>
            <a:ext cx="1524000"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Agricultural inputs </a:t>
            </a:r>
          </a:p>
        </p:txBody>
      </p:sp>
      <p:sp>
        <p:nvSpPr>
          <p:cNvPr id="24" name="Arrow: Right 23">
            <a:extLst>
              <a:ext uri="{FF2B5EF4-FFF2-40B4-BE49-F238E27FC236}">
                <a16:creationId xmlns:a16="http://schemas.microsoft.com/office/drawing/2014/main" id="{26995DF1-194B-25D4-78A0-88EE302CAF14}"/>
              </a:ext>
            </a:extLst>
          </p:cNvPr>
          <p:cNvSpPr/>
          <p:nvPr/>
        </p:nvSpPr>
        <p:spPr>
          <a:xfrm>
            <a:off x="6070920" y="3585913"/>
            <a:ext cx="719469" cy="22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C43D18D9-57CA-5136-AD28-F442BBAA5DAC}"/>
              </a:ext>
            </a:extLst>
          </p:cNvPr>
          <p:cNvSpPr/>
          <p:nvPr/>
        </p:nvSpPr>
        <p:spPr>
          <a:xfrm>
            <a:off x="6818003" y="4220123"/>
            <a:ext cx="1715767" cy="96961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21E5B439-7F57-3FAB-0B7A-ED3E9CFC6CA5}"/>
              </a:ext>
            </a:extLst>
          </p:cNvPr>
          <p:cNvSpPr txBox="1"/>
          <p:nvPr/>
        </p:nvSpPr>
        <p:spPr>
          <a:xfrm>
            <a:off x="7027581" y="4350986"/>
            <a:ext cx="1447800"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Agricultural information</a:t>
            </a:r>
          </a:p>
        </p:txBody>
      </p:sp>
      <p:sp>
        <p:nvSpPr>
          <p:cNvPr id="28" name="Arrow: Bent-Up 27">
            <a:extLst>
              <a:ext uri="{FF2B5EF4-FFF2-40B4-BE49-F238E27FC236}">
                <a16:creationId xmlns:a16="http://schemas.microsoft.com/office/drawing/2014/main" id="{29E3AA48-E290-1C01-E996-57E92F4C99D3}"/>
              </a:ext>
            </a:extLst>
          </p:cNvPr>
          <p:cNvSpPr/>
          <p:nvPr/>
        </p:nvSpPr>
        <p:spPr>
          <a:xfrm rot="5400000">
            <a:off x="1270428" y="5253544"/>
            <a:ext cx="997675" cy="44037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9B92C2B0-D47D-B746-3BD6-AEE671E40670}"/>
              </a:ext>
            </a:extLst>
          </p:cNvPr>
          <p:cNvSpPr/>
          <p:nvPr/>
        </p:nvSpPr>
        <p:spPr>
          <a:xfrm>
            <a:off x="2089469" y="5394540"/>
            <a:ext cx="1715767" cy="96961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BC1B8674-7D86-87E9-9DD0-2AA7E04DB86E}"/>
              </a:ext>
            </a:extLst>
          </p:cNvPr>
          <p:cNvSpPr txBox="1"/>
          <p:nvPr/>
        </p:nvSpPr>
        <p:spPr>
          <a:xfrm>
            <a:off x="2275836" y="5525403"/>
            <a:ext cx="1429384" cy="707886"/>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Horticulture nursery</a:t>
            </a:r>
          </a:p>
        </p:txBody>
      </p:sp>
      <p:sp>
        <p:nvSpPr>
          <p:cNvPr id="32" name="Arrow: Right 31">
            <a:extLst>
              <a:ext uri="{FF2B5EF4-FFF2-40B4-BE49-F238E27FC236}">
                <a16:creationId xmlns:a16="http://schemas.microsoft.com/office/drawing/2014/main" id="{078A64D4-79AC-AB33-0BD5-D4C0883B738A}"/>
              </a:ext>
            </a:extLst>
          </p:cNvPr>
          <p:cNvSpPr/>
          <p:nvPr/>
        </p:nvSpPr>
        <p:spPr>
          <a:xfrm>
            <a:off x="4053841" y="5773995"/>
            <a:ext cx="1066800" cy="224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5F9CCEB1-38CB-CB99-D2C8-0C49E1B29950}"/>
              </a:ext>
            </a:extLst>
          </p:cNvPr>
          <p:cNvSpPr/>
          <p:nvPr/>
        </p:nvSpPr>
        <p:spPr>
          <a:xfrm>
            <a:off x="5338766" y="5343471"/>
            <a:ext cx="1767517" cy="12097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C6F02B95-4AE8-67B9-63CB-6445CE8D669D}"/>
              </a:ext>
            </a:extLst>
          </p:cNvPr>
          <p:cNvSpPr txBox="1"/>
          <p:nvPr/>
        </p:nvSpPr>
        <p:spPr>
          <a:xfrm>
            <a:off x="5717217" y="5448365"/>
            <a:ext cx="1389066" cy="1015663"/>
          </a:xfrm>
          <a:prstGeom prst="rect">
            <a:avLst/>
          </a:prstGeom>
          <a:noFill/>
        </p:spPr>
        <p:txBody>
          <a:bodyPr wrap="square" rtlCol="0">
            <a:spAutoFit/>
          </a:bodyPr>
          <a:lstStyle/>
          <a:p>
            <a:r>
              <a:rPr lang="en-IN" sz="2000" dirty="0">
                <a:latin typeface="Times New Roman" panose="02020603050405020304" pitchFamily="18" charset="0"/>
                <a:cs typeface="Times New Roman" panose="02020603050405020304" pitchFamily="18" charset="0"/>
              </a:rPr>
              <a:t>e-</a:t>
            </a:r>
            <a:r>
              <a:rPr lang="en-IN" sz="2000" dirty="0" err="1">
                <a:latin typeface="Times New Roman" panose="02020603050405020304" pitchFamily="18" charset="0"/>
                <a:cs typeface="Times New Roman" panose="02020603050405020304" pitchFamily="18" charset="0"/>
              </a:rPr>
              <a:t>krishi</a:t>
            </a:r>
            <a:r>
              <a:rPr lang="en-IN" sz="2000" dirty="0">
                <a:latin typeface="Times New Roman" panose="02020603050405020304" pitchFamily="18" charset="0"/>
                <a:cs typeface="Times New Roman" panose="02020603050405020304" pitchFamily="18" charset="0"/>
              </a:rPr>
              <a:t> UAS-B, portal </a:t>
            </a:r>
          </a:p>
        </p:txBody>
      </p:sp>
      <p:sp>
        <p:nvSpPr>
          <p:cNvPr id="35" name="Title 1">
            <a:extLst>
              <a:ext uri="{FF2B5EF4-FFF2-40B4-BE49-F238E27FC236}">
                <a16:creationId xmlns:a16="http://schemas.microsoft.com/office/drawing/2014/main" id="{66821576-6776-1025-457E-7D4673E155FE}"/>
              </a:ext>
            </a:extLst>
          </p:cNvPr>
          <p:cNvSpPr txBox="1">
            <a:spLocks/>
          </p:cNvSpPr>
          <p:nvPr/>
        </p:nvSpPr>
        <p:spPr>
          <a:xfrm>
            <a:off x="1970441" y="244513"/>
            <a:ext cx="5791200" cy="685800"/>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a:solidFill>
                  <a:schemeClr val="tx1"/>
                </a:solidFill>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17397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0AB9-C1FB-1ABE-DD62-92B21C06848F}"/>
              </a:ext>
            </a:extLst>
          </p:cNvPr>
          <p:cNvSpPr txBox="1">
            <a:spLocks/>
          </p:cNvSpPr>
          <p:nvPr/>
        </p:nvSpPr>
        <p:spPr>
          <a:xfrm>
            <a:off x="199257" y="194722"/>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Table 6: Perception of farmers towards e-</a:t>
            </a:r>
            <a:r>
              <a:rPr lang="en-IN" sz="24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 portal services of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40F211-A354-702A-337A-DEAEF8723A10}"/>
              </a:ext>
            </a:extLst>
          </p:cNvPr>
          <p:cNvSpPr txBox="1"/>
          <p:nvPr/>
        </p:nvSpPr>
        <p:spPr>
          <a:xfrm>
            <a:off x="7848600" y="1085421"/>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588530A-BD71-C151-EE4F-123FA0D89D5E}"/>
              </a:ext>
            </a:extLst>
          </p:cNvPr>
          <p:cNvGraphicFramePr>
            <a:graphicFrameLocks noGrp="1"/>
          </p:cNvGraphicFramePr>
          <p:nvPr>
            <p:extLst>
              <p:ext uri="{D42A27DB-BD31-4B8C-83A1-F6EECF244321}">
                <p14:modId xmlns:p14="http://schemas.microsoft.com/office/powerpoint/2010/main" val="3525012827"/>
              </p:ext>
            </p:extLst>
          </p:nvPr>
        </p:nvGraphicFramePr>
        <p:xfrm>
          <a:off x="533400" y="1490312"/>
          <a:ext cx="8077200" cy="5193457"/>
        </p:xfrm>
        <a:graphic>
          <a:graphicData uri="http://schemas.openxmlformats.org/drawingml/2006/table">
            <a:tbl>
              <a:tblPr firstRow="1" firstCol="1" bandRow="1"/>
              <a:tblGrid>
                <a:gridCol w="762000">
                  <a:extLst>
                    <a:ext uri="{9D8B030D-6E8A-4147-A177-3AD203B41FA5}">
                      <a16:colId xmlns:a16="http://schemas.microsoft.com/office/drawing/2014/main" val="2930353176"/>
                    </a:ext>
                  </a:extLst>
                </a:gridCol>
                <a:gridCol w="5355223">
                  <a:extLst>
                    <a:ext uri="{9D8B030D-6E8A-4147-A177-3AD203B41FA5}">
                      <a16:colId xmlns:a16="http://schemas.microsoft.com/office/drawing/2014/main" val="328009292"/>
                    </a:ext>
                  </a:extLst>
                </a:gridCol>
                <a:gridCol w="1143390">
                  <a:extLst>
                    <a:ext uri="{9D8B030D-6E8A-4147-A177-3AD203B41FA5}">
                      <a16:colId xmlns:a16="http://schemas.microsoft.com/office/drawing/2014/main" val="1038130122"/>
                    </a:ext>
                  </a:extLst>
                </a:gridCol>
                <a:gridCol w="816587">
                  <a:extLst>
                    <a:ext uri="{9D8B030D-6E8A-4147-A177-3AD203B41FA5}">
                      <a16:colId xmlns:a16="http://schemas.microsoft.com/office/drawing/2014/main" val="824468913"/>
                    </a:ext>
                  </a:extLst>
                </a:gridCol>
              </a:tblGrid>
              <a:tr h="527138">
                <a:tc rowSpan="2">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Sl. 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Statements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Farmers perception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771306283"/>
                  </a:ext>
                </a:extLst>
              </a:tr>
              <a:tr h="527138">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Total score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Rank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58857"/>
                  </a:ext>
                </a:extLst>
              </a:tr>
              <a:tr h="717023">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Latest and vital information are hosted in e-Krishi portal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229317"/>
                  </a:ext>
                </a:extLst>
              </a:tr>
              <a:tr h="618047">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Information provided in e-krishi portal is based on farmers need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61897"/>
                  </a:ext>
                </a:extLst>
              </a:tr>
              <a:tr h="511094">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 e-</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portal easily accessible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VIII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076214"/>
                  </a:ext>
                </a:extLst>
              </a:tr>
              <a:tr h="620677">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Information in e-krishi portal is sufficient in quantity and quality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25491"/>
                  </a:ext>
                </a:extLst>
              </a:tr>
              <a:tr h="614540">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Weather forecasting report in the portal is updated regularly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IX</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261963"/>
                  </a:ext>
                </a:extLst>
              </a:tr>
              <a:tr h="622430">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Information on pest and diseases management has helped the farmer to overcome with solution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271829"/>
                  </a:ext>
                </a:extLst>
              </a:tr>
            </a:tbl>
          </a:graphicData>
        </a:graphic>
      </p:graphicFrame>
    </p:spTree>
    <p:extLst>
      <p:ext uri="{BB962C8B-B14F-4D97-AF65-F5344CB8AC3E}">
        <p14:creationId xmlns:p14="http://schemas.microsoft.com/office/powerpoint/2010/main" val="4255426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7C7E039-9A11-F9A9-D396-F8655C83C181}"/>
              </a:ext>
            </a:extLst>
          </p:cNvPr>
          <p:cNvGraphicFramePr>
            <a:graphicFrameLocks noGrp="1"/>
          </p:cNvGraphicFramePr>
          <p:nvPr>
            <p:extLst>
              <p:ext uri="{D42A27DB-BD31-4B8C-83A1-F6EECF244321}">
                <p14:modId xmlns:p14="http://schemas.microsoft.com/office/powerpoint/2010/main" val="3526869258"/>
              </p:ext>
            </p:extLst>
          </p:nvPr>
        </p:nvGraphicFramePr>
        <p:xfrm>
          <a:off x="685800" y="609600"/>
          <a:ext cx="8001001" cy="5715000"/>
        </p:xfrm>
        <a:graphic>
          <a:graphicData uri="http://schemas.openxmlformats.org/drawingml/2006/table">
            <a:tbl>
              <a:tblPr firstRow="1" firstCol="1" bandRow="1"/>
              <a:tblGrid>
                <a:gridCol w="688421">
                  <a:extLst>
                    <a:ext uri="{9D8B030D-6E8A-4147-A177-3AD203B41FA5}">
                      <a16:colId xmlns:a16="http://schemas.microsoft.com/office/drawing/2014/main" val="2469923177"/>
                    </a:ext>
                  </a:extLst>
                </a:gridCol>
                <a:gridCol w="5245536">
                  <a:extLst>
                    <a:ext uri="{9D8B030D-6E8A-4147-A177-3AD203B41FA5}">
                      <a16:colId xmlns:a16="http://schemas.microsoft.com/office/drawing/2014/main" val="475802563"/>
                    </a:ext>
                  </a:extLst>
                </a:gridCol>
                <a:gridCol w="1205850">
                  <a:extLst>
                    <a:ext uri="{9D8B030D-6E8A-4147-A177-3AD203B41FA5}">
                      <a16:colId xmlns:a16="http://schemas.microsoft.com/office/drawing/2014/main" val="3292055792"/>
                    </a:ext>
                  </a:extLst>
                </a:gridCol>
                <a:gridCol w="861194">
                  <a:extLst>
                    <a:ext uri="{9D8B030D-6E8A-4147-A177-3AD203B41FA5}">
                      <a16:colId xmlns:a16="http://schemas.microsoft.com/office/drawing/2014/main" val="1982508019"/>
                    </a:ext>
                  </a:extLst>
                </a:gridCol>
              </a:tblGrid>
              <a:tr h="798187">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e-krishi portal is acting as key agent for sharing knowledge to farmers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19588970"/>
                  </a:ext>
                </a:extLst>
              </a:tr>
              <a:tr h="755309">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e-krishi portal is helpful to all the farmers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1337448"/>
                  </a:ext>
                </a:extLst>
              </a:tr>
              <a:tr h="764602">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e-Krishi Portal is a web-based farmer help assistance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144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7933255"/>
                  </a:ext>
                </a:extLst>
              </a:tr>
              <a:tr h="750000">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Use of e-krishi portal is waste of time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084691"/>
                  </a:ext>
                </a:extLst>
              </a:tr>
              <a:tr h="820354">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information regarding crops 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agri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portal is updated frequently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XI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04675"/>
                  </a:ext>
                </a:extLst>
              </a:tr>
              <a:tr h="865486">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Crop wise customized content of information is available in portal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237015"/>
                  </a:ext>
                </a:extLst>
              </a:tr>
              <a:tr h="961062">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links of other institutions and departments can be easily assessed in the portal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XIII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66342857"/>
                  </a:ext>
                </a:extLst>
              </a:tr>
            </a:tbl>
          </a:graphicData>
        </a:graphic>
      </p:graphicFrame>
    </p:spTree>
    <p:extLst>
      <p:ext uri="{BB962C8B-B14F-4D97-AF65-F5344CB8AC3E}">
        <p14:creationId xmlns:p14="http://schemas.microsoft.com/office/powerpoint/2010/main" val="425300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2D63-204A-8326-1463-8AB723BAFE09}"/>
              </a:ext>
            </a:extLst>
          </p:cNvPr>
          <p:cNvSpPr txBox="1">
            <a:spLocks/>
          </p:cNvSpPr>
          <p:nvPr/>
        </p:nvSpPr>
        <p:spPr>
          <a:xfrm>
            <a:off x="199257" y="194722"/>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7: Overall perception of farmers towards e-</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portal services of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CBA50F-976C-3A67-D582-170B459C2812}"/>
              </a:ext>
            </a:extLst>
          </p:cNvPr>
          <p:cNvSpPr txBox="1"/>
          <p:nvPr/>
        </p:nvSpPr>
        <p:spPr>
          <a:xfrm>
            <a:off x="7848600" y="1085421"/>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14BD8F9-8813-658A-4273-66DCFF6CB65C}"/>
              </a:ext>
            </a:extLst>
          </p:cNvPr>
          <p:cNvGraphicFramePr>
            <a:graphicFrameLocks noGrp="1"/>
          </p:cNvGraphicFramePr>
          <p:nvPr>
            <p:extLst>
              <p:ext uri="{D42A27DB-BD31-4B8C-83A1-F6EECF244321}">
                <p14:modId xmlns:p14="http://schemas.microsoft.com/office/powerpoint/2010/main" val="1886557075"/>
              </p:ext>
            </p:extLst>
          </p:nvPr>
        </p:nvGraphicFramePr>
        <p:xfrm>
          <a:off x="457200" y="1600200"/>
          <a:ext cx="8077200" cy="4724398"/>
        </p:xfrm>
        <a:graphic>
          <a:graphicData uri="http://schemas.openxmlformats.org/drawingml/2006/table">
            <a:tbl>
              <a:tblPr firstRow="1" firstCol="1" bandRow="1"/>
              <a:tblGrid>
                <a:gridCol w="685800">
                  <a:extLst>
                    <a:ext uri="{9D8B030D-6E8A-4147-A177-3AD203B41FA5}">
                      <a16:colId xmlns:a16="http://schemas.microsoft.com/office/drawing/2014/main" val="467046646"/>
                    </a:ext>
                  </a:extLst>
                </a:gridCol>
                <a:gridCol w="2895600">
                  <a:extLst>
                    <a:ext uri="{9D8B030D-6E8A-4147-A177-3AD203B41FA5}">
                      <a16:colId xmlns:a16="http://schemas.microsoft.com/office/drawing/2014/main" val="702705330"/>
                    </a:ext>
                  </a:extLst>
                </a:gridCol>
                <a:gridCol w="780520">
                  <a:extLst>
                    <a:ext uri="{9D8B030D-6E8A-4147-A177-3AD203B41FA5}">
                      <a16:colId xmlns:a16="http://schemas.microsoft.com/office/drawing/2014/main" val="2591903858"/>
                    </a:ext>
                  </a:extLst>
                </a:gridCol>
                <a:gridCol w="1857640">
                  <a:extLst>
                    <a:ext uri="{9D8B030D-6E8A-4147-A177-3AD203B41FA5}">
                      <a16:colId xmlns:a16="http://schemas.microsoft.com/office/drawing/2014/main" val="3020839388"/>
                    </a:ext>
                  </a:extLst>
                </a:gridCol>
                <a:gridCol w="1857640">
                  <a:extLst>
                    <a:ext uri="{9D8B030D-6E8A-4147-A177-3AD203B41FA5}">
                      <a16:colId xmlns:a16="http://schemas.microsoft.com/office/drawing/2014/main" val="3707029603"/>
                    </a:ext>
                  </a:extLst>
                </a:gridCol>
              </a:tblGrid>
              <a:tr h="554285">
                <a:tc rowSpan="2">
                  <a:txBody>
                    <a:bodyPr/>
                    <a:lstStyle/>
                    <a:p>
                      <a:pPr marL="3048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Sl. No.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gn="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Perception category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Farmers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95940302"/>
                  </a:ext>
                </a:extLst>
              </a:tr>
              <a:tr h="557488">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No.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387114"/>
                  </a:ext>
                </a:extLst>
              </a:tr>
              <a:tr h="554285">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Poor (&lt;52.79 score)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656513"/>
                  </a:ext>
                </a:extLst>
              </a:tr>
              <a:tr h="837997">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Better (52.79 - 57.27score)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1704564"/>
                  </a:ext>
                </a:extLst>
              </a:tr>
              <a:tr h="554285">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Good (&gt;57.27 score)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980037"/>
                  </a:ext>
                </a:extLst>
              </a:tr>
              <a:tr h="554285">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365064"/>
                  </a:ext>
                </a:extLst>
              </a:tr>
              <a:tr h="554285">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55.03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753411"/>
                  </a:ext>
                </a:extLst>
              </a:tr>
              <a:tr h="557488">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800"/>
                        </a:spcAft>
                      </a:pPr>
                      <a:r>
                        <a:rPr lang="en-IN" sz="2000" b="1">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4.48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874360"/>
                  </a:ext>
                </a:extLst>
              </a:tr>
            </a:tbl>
          </a:graphicData>
        </a:graphic>
      </p:graphicFrame>
    </p:spTree>
    <p:extLst>
      <p:ext uri="{BB962C8B-B14F-4D97-AF65-F5344CB8AC3E}">
        <p14:creationId xmlns:p14="http://schemas.microsoft.com/office/powerpoint/2010/main" val="264874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90F7-2D27-4535-28EC-A20902B3B3D6}"/>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8: Component wise utilization of agricultural inputs from ATIC by farmers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E591A09-F49A-B935-6052-CDFD313936D7}"/>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DA73E82-5B09-90BC-16AE-91E7C760529D}"/>
              </a:ext>
            </a:extLst>
          </p:cNvPr>
          <p:cNvGraphicFramePr>
            <a:graphicFrameLocks noGrp="1"/>
          </p:cNvGraphicFramePr>
          <p:nvPr>
            <p:extLst>
              <p:ext uri="{D42A27DB-BD31-4B8C-83A1-F6EECF244321}">
                <p14:modId xmlns:p14="http://schemas.microsoft.com/office/powerpoint/2010/main" val="2322199720"/>
              </p:ext>
            </p:extLst>
          </p:nvPr>
        </p:nvGraphicFramePr>
        <p:xfrm>
          <a:off x="457199" y="1336534"/>
          <a:ext cx="8229601" cy="5292865"/>
        </p:xfrm>
        <a:graphic>
          <a:graphicData uri="http://schemas.openxmlformats.org/drawingml/2006/table">
            <a:tbl>
              <a:tblPr firstRow="1" firstCol="1" bandRow="1"/>
              <a:tblGrid>
                <a:gridCol w="457201">
                  <a:extLst>
                    <a:ext uri="{9D8B030D-6E8A-4147-A177-3AD203B41FA5}">
                      <a16:colId xmlns:a16="http://schemas.microsoft.com/office/drawing/2014/main" val="26197814"/>
                    </a:ext>
                  </a:extLst>
                </a:gridCol>
                <a:gridCol w="3267307">
                  <a:extLst>
                    <a:ext uri="{9D8B030D-6E8A-4147-A177-3AD203B41FA5}">
                      <a16:colId xmlns:a16="http://schemas.microsoft.com/office/drawing/2014/main" val="4087534863"/>
                    </a:ext>
                  </a:extLst>
                </a:gridCol>
                <a:gridCol w="1224919">
                  <a:extLst>
                    <a:ext uri="{9D8B030D-6E8A-4147-A177-3AD203B41FA5}">
                      <a16:colId xmlns:a16="http://schemas.microsoft.com/office/drawing/2014/main" val="628852191"/>
                    </a:ext>
                  </a:extLst>
                </a:gridCol>
                <a:gridCol w="1165731">
                  <a:extLst>
                    <a:ext uri="{9D8B030D-6E8A-4147-A177-3AD203B41FA5}">
                      <a16:colId xmlns:a16="http://schemas.microsoft.com/office/drawing/2014/main" val="871644668"/>
                    </a:ext>
                  </a:extLst>
                </a:gridCol>
                <a:gridCol w="1165731">
                  <a:extLst>
                    <a:ext uri="{9D8B030D-6E8A-4147-A177-3AD203B41FA5}">
                      <a16:colId xmlns:a16="http://schemas.microsoft.com/office/drawing/2014/main" val="333378411"/>
                    </a:ext>
                  </a:extLst>
                </a:gridCol>
                <a:gridCol w="948712">
                  <a:extLst>
                    <a:ext uri="{9D8B030D-6E8A-4147-A177-3AD203B41FA5}">
                      <a16:colId xmlns:a16="http://schemas.microsoft.com/office/drawing/2014/main" val="778103805"/>
                    </a:ext>
                  </a:extLst>
                </a:gridCol>
              </a:tblGrid>
              <a:tr h="285005">
                <a:tc rowSpan="2">
                  <a:txBody>
                    <a:bodyPr/>
                    <a:lstStyle/>
                    <a:p>
                      <a:pP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Sl.no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Inputs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Extent of utilization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906902935"/>
                  </a:ext>
                </a:extLst>
              </a:tr>
              <a:tr h="988372">
                <a:tc vMerge="1">
                  <a:txBody>
                    <a:bodyPr/>
                    <a:lstStyle/>
                    <a:p>
                      <a:endParaRPr lang="en-IN"/>
                    </a:p>
                  </a:txBody>
                  <a:tcPr/>
                </a:tc>
                <a:tc vMerge="1">
                  <a:txBody>
                    <a:bodyPr/>
                    <a:lstStyle/>
                    <a:p>
                      <a:endParaRPr lang="en-IN"/>
                    </a:p>
                  </a:txBody>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Always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Sometimes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Never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Mean Score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750983"/>
                  </a:ext>
                </a:extLst>
              </a:tr>
              <a:tr h="360649">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Seeds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15 (50.00)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 (10.00)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50874107"/>
                  </a:ext>
                </a:extLst>
              </a:tr>
              <a:tr h="443426">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Planting material</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15 (50.00)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 (10.00)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4834251"/>
                  </a:ext>
                </a:extLst>
              </a:tr>
              <a:tr h="676326">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Biofertilizer (Trichoderma, pseudomonas etc.)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 (16.66)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21 (70.00)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375553"/>
                  </a:ext>
                </a:extLst>
              </a:tr>
              <a:tr h="545448">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Micronutrient mixture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 (16.66)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21 (70.00)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648190"/>
                  </a:ext>
                </a:extLst>
              </a:tr>
              <a:tr h="584799">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Organic manure and bio pesticides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24 (80.00)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881057"/>
                  </a:ext>
                </a:extLst>
              </a:tr>
              <a:tr h="396383">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Cycle weeder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28 (93.34)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0.06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442812"/>
                  </a:ext>
                </a:extLst>
              </a:tr>
              <a:tr h="467009">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Groundnut sheller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 (3.34)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29 (96.66)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0.03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333367"/>
                  </a:ext>
                </a:extLst>
              </a:tr>
              <a:tr h="545448">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Coconut dehusker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(3.34)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29 (96.66)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0.03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296815"/>
                  </a:ext>
                </a:extLst>
              </a:tr>
            </a:tbl>
          </a:graphicData>
        </a:graphic>
      </p:graphicFrame>
    </p:spTree>
    <p:extLst>
      <p:ext uri="{BB962C8B-B14F-4D97-AF65-F5344CB8AC3E}">
        <p14:creationId xmlns:p14="http://schemas.microsoft.com/office/powerpoint/2010/main" val="274089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BE5A43-4B8E-F18A-FEA5-42866844DC7B}"/>
              </a:ext>
            </a:extLst>
          </p:cNvPr>
          <p:cNvGraphicFramePr>
            <a:graphicFrameLocks noGrp="1"/>
          </p:cNvGraphicFramePr>
          <p:nvPr>
            <p:extLst>
              <p:ext uri="{D42A27DB-BD31-4B8C-83A1-F6EECF244321}">
                <p14:modId xmlns:p14="http://schemas.microsoft.com/office/powerpoint/2010/main" val="4068630225"/>
              </p:ext>
            </p:extLst>
          </p:nvPr>
        </p:nvGraphicFramePr>
        <p:xfrm>
          <a:off x="685800" y="685800"/>
          <a:ext cx="7772399" cy="5257797"/>
        </p:xfrm>
        <a:graphic>
          <a:graphicData uri="http://schemas.openxmlformats.org/drawingml/2006/table">
            <a:tbl>
              <a:tblPr firstRow="1" firstCol="1" bandRow="1"/>
              <a:tblGrid>
                <a:gridCol w="544068">
                  <a:extLst>
                    <a:ext uri="{9D8B030D-6E8A-4147-A177-3AD203B41FA5}">
                      <a16:colId xmlns:a16="http://schemas.microsoft.com/office/drawing/2014/main" val="2541356008"/>
                    </a:ext>
                  </a:extLst>
                </a:gridCol>
                <a:gridCol w="2680458">
                  <a:extLst>
                    <a:ext uri="{9D8B030D-6E8A-4147-A177-3AD203B41FA5}">
                      <a16:colId xmlns:a16="http://schemas.microsoft.com/office/drawing/2014/main" val="743972694"/>
                    </a:ext>
                  </a:extLst>
                </a:gridCol>
                <a:gridCol w="1240803">
                  <a:extLst>
                    <a:ext uri="{9D8B030D-6E8A-4147-A177-3AD203B41FA5}">
                      <a16:colId xmlns:a16="http://schemas.microsoft.com/office/drawing/2014/main" val="3481680054"/>
                    </a:ext>
                  </a:extLst>
                </a:gridCol>
                <a:gridCol w="1165208">
                  <a:extLst>
                    <a:ext uri="{9D8B030D-6E8A-4147-A177-3AD203B41FA5}">
                      <a16:colId xmlns:a16="http://schemas.microsoft.com/office/drawing/2014/main" val="4188042968"/>
                    </a:ext>
                  </a:extLst>
                </a:gridCol>
                <a:gridCol w="1180848">
                  <a:extLst>
                    <a:ext uri="{9D8B030D-6E8A-4147-A177-3AD203B41FA5}">
                      <a16:colId xmlns:a16="http://schemas.microsoft.com/office/drawing/2014/main" val="1444680937"/>
                    </a:ext>
                  </a:extLst>
                </a:gridCol>
                <a:gridCol w="961014">
                  <a:extLst>
                    <a:ext uri="{9D8B030D-6E8A-4147-A177-3AD203B41FA5}">
                      <a16:colId xmlns:a16="http://schemas.microsoft.com/office/drawing/2014/main" val="3257560116"/>
                    </a:ext>
                  </a:extLst>
                </a:gridCol>
              </a:tblGrid>
              <a:tr h="707181">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Mango harvester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 (100)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03201278"/>
                  </a:ext>
                </a:extLst>
              </a:tr>
              <a:tr h="70718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Sapota harvester</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 (100)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89558390"/>
                  </a:ext>
                </a:extLst>
              </a:tr>
              <a:tr h="101471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Agricultural Technologies (CD’s, DVD’s, etc.)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30 (100)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57532920"/>
                  </a:ext>
                </a:extLst>
              </a:tr>
              <a:tr h="70718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Vegetable/flower seed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14 (46.66)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002568"/>
                  </a:ext>
                </a:extLst>
              </a:tr>
              <a:tr h="70718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Gardening tools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 (53.34)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 (33.33)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157608"/>
                  </a:ext>
                </a:extLst>
              </a:tr>
              <a:tr h="70718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Package of practices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661431"/>
                  </a:ext>
                </a:extLst>
              </a:tr>
              <a:tr h="707181">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Other books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0.13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98565"/>
                  </a:ext>
                </a:extLst>
              </a:tr>
            </a:tbl>
          </a:graphicData>
        </a:graphic>
      </p:graphicFrame>
    </p:spTree>
    <p:extLst>
      <p:ext uri="{BB962C8B-B14F-4D97-AF65-F5344CB8AC3E}">
        <p14:creationId xmlns:p14="http://schemas.microsoft.com/office/powerpoint/2010/main" val="1080652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41CC-5ADB-324F-7447-0525713AE674}"/>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9: Overall utilization of agricultural inputs from ATIC by farmers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7D50665-797A-AA8E-87D4-EAF817A27DD0}"/>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9ECE52F-88F3-2268-565D-A3CF633136F2}"/>
              </a:ext>
            </a:extLst>
          </p:cNvPr>
          <p:cNvGraphicFramePr>
            <a:graphicFrameLocks noGrp="1"/>
          </p:cNvGraphicFramePr>
          <p:nvPr>
            <p:extLst>
              <p:ext uri="{D42A27DB-BD31-4B8C-83A1-F6EECF244321}">
                <p14:modId xmlns:p14="http://schemas.microsoft.com/office/powerpoint/2010/main" val="1109624385"/>
              </p:ext>
            </p:extLst>
          </p:nvPr>
        </p:nvGraphicFramePr>
        <p:xfrm>
          <a:off x="571500" y="1676400"/>
          <a:ext cx="8001000" cy="4114800"/>
        </p:xfrm>
        <a:graphic>
          <a:graphicData uri="http://schemas.openxmlformats.org/drawingml/2006/table">
            <a:tbl>
              <a:tblPr firstRow="1" firstCol="1" bandRow="1"/>
              <a:tblGrid>
                <a:gridCol w="990600">
                  <a:extLst>
                    <a:ext uri="{9D8B030D-6E8A-4147-A177-3AD203B41FA5}">
                      <a16:colId xmlns:a16="http://schemas.microsoft.com/office/drawing/2014/main" val="3848640379"/>
                    </a:ext>
                  </a:extLst>
                </a:gridCol>
                <a:gridCol w="2819400">
                  <a:extLst>
                    <a:ext uri="{9D8B030D-6E8A-4147-A177-3AD203B41FA5}">
                      <a16:colId xmlns:a16="http://schemas.microsoft.com/office/drawing/2014/main" val="3327767406"/>
                    </a:ext>
                  </a:extLst>
                </a:gridCol>
                <a:gridCol w="1066800">
                  <a:extLst>
                    <a:ext uri="{9D8B030D-6E8A-4147-A177-3AD203B41FA5}">
                      <a16:colId xmlns:a16="http://schemas.microsoft.com/office/drawing/2014/main" val="285900251"/>
                    </a:ext>
                  </a:extLst>
                </a:gridCol>
                <a:gridCol w="1474112">
                  <a:extLst>
                    <a:ext uri="{9D8B030D-6E8A-4147-A177-3AD203B41FA5}">
                      <a16:colId xmlns:a16="http://schemas.microsoft.com/office/drawing/2014/main" val="3650786902"/>
                    </a:ext>
                  </a:extLst>
                </a:gridCol>
                <a:gridCol w="1650088">
                  <a:extLst>
                    <a:ext uri="{9D8B030D-6E8A-4147-A177-3AD203B41FA5}">
                      <a16:colId xmlns:a16="http://schemas.microsoft.com/office/drawing/2014/main" val="3604913408"/>
                    </a:ext>
                  </a:extLst>
                </a:gridCol>
              </a:tblGrid>
              <a:tr h="514350">
                <a:tc rowSpan="2">
                  <a:txBody>
                    <a:bodyPr/>
                    <a:lstStyle/>
                    <a:p>
                      <a:pPr marL="3048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Extent of Utilization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Farmers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649159157"/>
                  </a:ext>
                </a:extLst>
              </a:tr>
              <a:tr h="514350">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952112"/>
                  </a:ext>
                </a:extLst>
              </a:tr>
              <a:tr h="514350">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Low (&lt;3.90)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931779"/>
                  </a:ext>
                </a:extLst>
              </a:tr>
              <a:tr h="514350">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Medium (3.90 – 7.95)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43.34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77027781"/>
                  </a:ext>
                </a:extLst>
              </a:tr>
              <a:tr h="514350">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High (&gt;7.95)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26.66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67006"/>
                  </a:ext>
                </a:extLst>
              </a:tr>
              <a:tr h="51435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283863"/>
                  </a:ext>
                </a:extLst>
              </a:tr>
              <a:tr h="51435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5.93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898654"/>
                  </a:ext>
                </a:extLst>
              </a:tr>
              <a:tr h="51435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4.05</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1496"/>
                  </a:ext>
                </a:extLst>
              </a:tr>
            </a:tbl>
          </a:graphicData>
        </a:graphic>
      </p:graphicFrame>
    </p:spTree>
    <p:extLst>
      <p:ext uri="{BB962C8B-B14F-4D97-AF65-F5344CB8AC3E}">
        <p14:creationId xmlns:p14="http://schemas.microsoft.com/office/powerpoint/2010/main" val="1599899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098A7-829E-C403-93FC-29F108172985}"/>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10: Component wise utilization of consultancy services by farmers from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EF8D8AA-9EDB-18E6-BE3E-9D3B29757FF4}"/>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F2E3B0D-4B8E-3C04-3F23-B78C0149EAEB}"/>
              </a:ext>
            </a:extLst>
          </p:cNvPr>
          <p:cNvGraphicFramePr>
            <a:graphicFrameLocks noGrp="1"/>
          </p:cNvGraphicFramePr>
          <p:nvPr>
            <p:extLst>
              <p:ext uri="{D42A27DB-BD31-4B8C-83A1-F6EECF244321}">
                <p14:modId xmlns:p14="http://schemas.microsoft.com/office/powerpoint/2010/main" val="3602003597"/>
              </p:ext>
            </p:extLst>
          </p:nvPr>
        </p:nvGraphicFramePr>
        <p:xfrm>
          <a:off x="533400" y="1395924"/>
          <a:ext cx="8001001" cy="5004876"/>
        </p:xfrm>
        <a:graphic>
          <a:graphicData uri="http://schemas.openxmlformats.org/drawingml/2006/table">
            <a:tbl>
              <a:tblPr firstRow="1" firstCol="1" bandRow="1"/>
              <a:tblGrid>
                <a:gridCol w="762000">
                  <a:extLst>
                    <a:ext uri="{9D8B030D-6E8A-4147-A177-3AD203B41FA5}">
                      <a16:colId xmlns:a16="http://schemas.microsoft.com/office/drawing/2014/main" val="433732006"/>
                    </a:ext>
                  </a:extLst>
                </a:gridCol>
                <a:gridCol w="2742245">
                  <a:extLst>
                    <a:ext uri="{9D8B030D-6E8A-4147-A177-3AD203B41FA5}">
                      <a16:colId xmlns:a16="http://schemas.microsoft.com/office/drawing/2014/main" val="1768360144"/>
                    </a:ext>
                  </a:extLst>
                </a:gridCol>
                <a:gridCol w="1156357">
                  <a:extLst>
                    <a:ext uri="{9D8B030D-6E8A-4147-A177-3AD203B41FA5}">
                      <a16:colId xmlns:a16="http://schemas.microsoft.com/office/drawing/2014/main" val="4041018270"/>
                    </a:ext>
                  </a:extLst>
                </a:gridCol>
                <a:gridCol w="1058565">
                  <a:extLst>
                    <a:ext uri="{9D8B030D-6E8A-4147-A177-3AD203B41FA5}">
                      <a16:colId xmlns:a16="http://schemas.microsoft.com/office/drawing/2014/main" val="891762543"/>
                    </a:ext>
                  </a:extLst>
                </a:gridCol>
                <a:gridCol w="1140917">
                  <a:extLst>
                    <a:ext uri="{9D8B030D-6E8A-4147-A177-3AD203B41FA5}">
                      <a16:colId xmlns:a16="http://schemas.microsoft.com/office/drawing/2014/main" val="2565701134"/>
                    </a:ext>
                  </a:extLst>
                </a:gridCol>
                <a:gridCol w="1140917">
                  <a:extLst>
                    <a:ext uri="{9D8B030D-6E8A-4147-A177-3AD203B41FA5}">
                      <a16:colId xmlns:a16="http://schemas.microsoft.com/office/drawing/2014/main" val="1349894514"/>
                    </a:ext>
                  </a:extLst>
                </a:gridCol>
              </a:tblGrid>
              <a:tr h="513247">
                <a:tc rowSpan="2">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Sl.no</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Advisory services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Extent of Utilization</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188196548"/>
                  </a:ext>
                </a:extLst>
              </a:tr>
              <a:tr h="1136860">
                <a:tc vMerge="1">
                  <a:txBody>
                    <a:bodyPr/>
                    <a:lstStyle/>
                    <a:p>
                      <a:endParaRPr lang="en-IN"/>
                    </a:p>
                  </a:txBody>
                  <a:tcPr/>
                </a:tc>
                <a:tc vMerge="1">
                  <a:txBody>
                    <a:bodyPr/>
                    <a:lstStyle/>
                    <a:p>
                      <a:endParaRPr lang="en-IN"/>
                    </a:p>
                  </a:txBody>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Always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Sometimes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Never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Mean Score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991195"/>
                  </a:ext>
                </a:extLst>
              </a:tr>
              <a:tr h="67978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Personal consultancy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 (60.00)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37614078"/>
                  </a:ext>
                </a:extLst>
              </a:tr>
              <a:tr h="67978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Phone calls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16 (53.34)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0.53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624262"/>
                  </a:ext>
                </a:extLst>
              </a:tr>
              <a:tr h="67978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WhatsApp messages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 (10.00)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27 (90.00)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020320"/>
                  </a:ext>
                </a:extLst>
              </a:tr>
              <a:tr h="487766">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Problematic Field visits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 (100)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88248449"/>
                  </a:ext>
                </a:extLst>
              </a:tr>
              <a:tr h="827657">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Newspaper (Raita Mithra column in Vijaya Vani)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 (23.33)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 (43.34)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 (33.33)</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585960"/>
                  </a:ext>
                </a:extLst>
              </a:tr>
            </a:tbl>
          </a:graphicData>
        </a:graphic>
      </p:graphicFrame>
    </p:spTree>
    <p:extLst>
      <p:ext uri="{BB962C8B-B14F-4D97-AF65-F5344CB8AC3E}">
        <p14:creationId xmlns:p14="http://schemas.microsoft.com/office/powerpoint/2010/main" val="2120804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562B4-4232-B2F5-98AF-3B15FB1858B8}"/>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11: Overall utilization of consultancy services by farmers from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8E6F84-702A-E53F-66C9-458C522E9DE4}"/>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FE2C704-4FE1-2043-7172-E2EA4AA0861F}"/>
              </a:ext>
            </a:extLst>
          </p:cNvPr>
          <p:cNvGraphicFramePr>
            <a:graphicFrameLocks noGrp="1"/>
          </p:cNvGraphicFramePr>
          <p:nvPr>
            <p:extLst>
              <p:ext uri="{D42A27DB-BD31-4B8C-83A1-F6EECF244321}">
                <p14:modId xmlns:p14="http://schemas.microsoft.com/office/powerpoint/2010/main" val="535710390"/>
              </p:ext>
            </p:extLst>
          </p:nvPr>
        </p:nvGraphicFramePr>
        <p:xfrm>
          <a:off x="533400" y="1591548"/>
          <a:ext cx="7924800" cy="4331091"/>
        </p:xfrm>
        <a:graphic>
          <a:graphicData uri="http://schemas.openxmlformats.org/drawingml/2006/table">
            <a:tbl>
              <a:tblPr firstRow="1" firstCol="1" bandRow="1"/>
              <a:tblGrid>
                <a:gridCol w="1246863">
                  <a:extLst>
                    <a:ext uri="{9D8B030D-6E8A-4147-A177-3AD203B41FA5}">
                      <a16:colId xmlns:a16="http://schemas.microsoft.com/office/drawing/2014/main" val="1320177485"/>
                    </a:ext>
                  </a:extLst>
                </a:gridCol>
                <a:gridCol w="2182137">
                  <a:extLst>
                    <a:ext uri="{9D8B030D-6E8A-4147-A177-3AD203B41FA5}">
                      <a16:colId xmlns:a16="http://schemas.microsoft.com/office/drawing/2014/main" val="260712698"/>
                    </a:ext>
                  </a:extLst>
                </a:gridCol>
                <a:gridCol w="850620">
                  <a:extLst>
                    <a:ext uri="{9D8B030D-6E8A-4147-A177-3AD203B41FA5}">
                      <a16:colId xmlns:a16="http://schemas.microsoft.com/office/drawing/2014/main" val="2124009909"/>
                    </a:ext>
                  </a:extLst>
                </a:gridCol>
                <a:gridCol w="1822590">
                  <a:extLst>
                    <a:ext uri="{9D8B030D-6E8A-4147-A177-3AD203B41FA5}">
                      <a16:colId xmlns:a16="http://schemas.microsoft.com/office/drawing/2014/main" val="2249337880"/>
                    </a:ext>
                  </a:extLst>
                </a:gridCol>
                <a:gridCol w="1822590">
                  <a:extLst>
                    <a:ext uri="{9D8B030D-6E8A-4147-A177-3AD203B41FA5}">
                      <a16:colId xmlns:a16="http://schemas.microsoft.com/office/drawing/2014/main" val="1026819355"/>
                    </a:ext>
                  </a:extLst>
                </a:gridCol>
              </a:tblGrid>
              <a:tr h="487478">
                <a:tc rowSpan="2">
                  <a:txBody>
                    <a:bodyPr/>
                    <a:lstStyle/>
                    <a:p>
                      <a:pPr marL="3048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Extent of Utilization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Farmers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1124400590"/>
                  </a:ext>
                </a:extLst>
              </a:tr>
              <a:tr h="490296">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465367"/>
                  </a:ext>
                </a:extLst>
              </a:tr>
              <a:tr h="554878">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Low (&lt;2.22)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40.00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5522558"/>
                  </a:ext>
                </a:extLst>
              </a:tr>
              <a:tr h="845709">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Medium (2.22 – 3.63)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26.67</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014579"/>
                  </a:ext>
                </a:extLst>
              </a:tr>
              <a:tr h="487478">
                <a:tc>
                  <a:txBody>
                    <a:bodyPr/>
                    <a:lstStyle/>
                    <a:p>
                      <a:pPr marL="2921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High (&gt;3.63)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432858"/>
                  </a:ext>
                </a:extLst>
              </a:tr>
              <a:tr h="487478">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043134"/>
                  </a:ext>
                </a:extLst>
              </a:tr>
              <a:tr h="487478">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454815"/>
                  </a:ext>
                </a:extLst>
              </a:tr>
              <a:tr h="490296">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1.41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922997"/>
                  </a:ext>
                </a:extLst>
              </a:tr>
            </a:tbl>
          </a:graphicData>
        </a:graphic>
      </p:graphicFrame>
    </p:spTree>
    <p:extLst>
      <p:ext uri="{BB962C8B-B14F-4D97-AF65-F5344CB8AC3E}">
        <p14:creationId xmlns:p14="http://schemas.microsoft.com/office/powerpoint/2010/main" val="352952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CD7C-1910-F212-F5AF-C2BE574F656C}"/>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Table 12: Component wise utilization of e-</a:t>
            </a:r>
            <a:r>
              <a:rPr lang="en-IN" sz="24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 portal services of ATIC by farmers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DD295AA-A681-236C-2F4A-E18D129661EE}"/>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2712618-01DD-0AB3-2D26-B65995F6A80D}"/>
              </a:ext>
            </a:extLst>
          </p:cNvPr>
          <p:cNvGraphicFramePr>
            <a:graphicFrameLocks noGrp="1"/>
          </p:cNvGraphicFramePr>
          <p:nvPr>
            <p:extLst>
              <p:ext uri="{D42A27DB-BD31-4B8C-83A1-F6EECF244321}">
                <p14:modId xmlns:p14="http://schemas.microsoft.com/office/powerpoint/2010/main" val="4128603395"/>
              </p:ext>
            </p:extLst>
          </p:nvPr>
        </p:nvGraphicFramePr>
        <p:xfrm>
          <a:off x="304800" y="1372094"/>
          <a:ext cx="8458200" cy="5149173"/>
        </p:xfrm>
        <a:graphic>
          <a:graphicData uri="http://schemas.openxmlformats.org/drawingml/2006/table">
            <a:tbl>
              <a:tblPr firstRow="1" firstCol="1" bandRow="1"/>
              <a:tblGrid>
                <a:gridCol w="685800">
                  <a:extLst>
                    <a:ext uri="{9D8B030D-6E8A-4147-A177-3AD203B41FA5}">
                      <a16:colId xmlns:a16="http://schemas.microsoft.com/office/drawing/2014/main" val="1661176132"/>
                    </a:ext>
                  </a:extLst>
                </a:gridCol>
                <a:gridCol w="2606811">
                  <a:extLst>
                    <a:ext uri="{9D8B030D-6E8A-4147-A177-3AD203B41FA5}">
                      <a16:colId xmlns:a16="http://schemas.microsoft.com/office/drawing/2014/main" val="3384831191"/>
                    </a:ext>
                  </a:extLst>
                </a:gridCol>
                <a:gridCol w="1243619">
                  <a:extLst>
                    <a:ext uri="{9D8B030D-6E8A-4147-A177-3AD203B41FA5}">
                      <a16:colId xmlns:a16="http://schemas.microsoft.com/office/drawing/2014/main" val="167805475"/>
                    </a:ext>
                  </a:extLst>
                </a:gridCol>
                <a:gridCol w="1364511">
                  <a:extLst>
                    <a:ext uri="{9D8B030D-6E8A-4147-A177-3AD203B41FA5}">
                      <a16:colId xmlns:a16="http://schemas.microsoft.com/office/drawing/2014/main" val="1517536992"/>
                    </a:ext>
                  </a:extLst>
                </a:gridCol>
                <a:gridCol w="1364511">
                  <a:extLst>
                    <a:ext uri="{9D8B030D-6E8A-4147-A177-3AD203B41FA5}">
                      <a16:colId xmlns:a16="http://schemas.microsoft.com/office/drawing/2014/main" val="3377660763"/>
                    </a:ext>
                  </a:extLst>
                </a:gridCol>
                <a:gridCol w="1192948">
                  <a:extLst>
                    <a:ext uri="{9D8B030D-6E8A-4147-A177-3AD203B41FA5}">
                      <a16:colId xmlns:a16="http://schemas.microsoft.com/office/drawing/2014/main" val="3268301202"/>
                    </a:ext>
                  </a:extLst>
                </a:gridCol>
              </a:tblGrid>
              <a:tr h="409129">
                <a:tc rowSpan="2">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Sl.No</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Portal Content</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Extent of Utilization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88330293"/>
                  </a:ext>
                </a:extLst>
              </a:tr>
              <a:tr h="687573">
                <a:tc vMerge="1">
                  <a:txBody>
                    <a:bodyPr/>
                    <a:lstStyle/>
                    <a:p>
                      <a:endParaRPr lang="en-IN"/>
                    </a:p>
                  </a:txBody>
                  <a:tcPr/>
                </a:tc>
                <a:tc vMerge="1">
                  <a:txBody>
                    <a:bodyPr/>
                    <a:lstStyle/>
                    <a:p>
                      <a:endParaRPr lang="en-IN"/>
                    </a:p>
                  </a:txBody>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Always</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sometimes</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Never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(f /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Mean Score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850949"/>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Agriculture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62729599"/>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Horticulture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 (33.33)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14 (46.66)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 (20.00)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1.13</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006404"/>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Sericulture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 (26.66)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 (66.66)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441544"/>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Animal Husbandary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24 (80.00)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0.26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933551"/>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Fishery</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 (26.66)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22 (73.33)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0.26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965457"/>
                  </a:ext>
                </a:extLst>
              </a:tr>
              <a:tr h="38113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Farm Mechanization </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557727"/>
                  </a:ext>
                </a:extLst>
              </a:tr>
              <a:tr h="44706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Supplementary Topics </a:t>
                      </a:r>
                      <a:endParaRPr lang="en-I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 (60)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 (40.00)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830335"/>
                  </a:ext>
                </a:extLst>
              </a:tr>
              <a:tr h="447062">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Weather Report </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755231"/>
                  </a:ext>
                </a:extLst>
              </a:tr>
              <a:tr h="424483">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9</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US" sz="2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Krishi News </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 (13.33)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 (86.66)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0.13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403285"/>
                  </a:ext>
                </a:extLst>
              </a:tr>
              <a:tr h="402807">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r>
                        <a:rPr lang="en-US" sz="20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E-krishi books </a:t>
                      </a:r>
                      <a:endParaRPr lang="en-I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0 (0)</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 (6.66)</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28 (93.33)</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0.06</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19385214"/>
                  </a:ext>
                </a:extLst>
              </a:tr>
            </a:tbl>
          </a:graphicData>
        </a:graphic>
      </p:graphicFrame>
      <p:sp>
        <p:nvSpPr>
          <p:cNvPr id="7" name="Rectangle 2">
            <a:extLst>
              <a:ext uri="{FF2B5EF4-FFF2-40B4-BE49-F238E27FC236}">
                <a16:creationId xmlns:a16="http://schemas.microsoft.com/office/drawing/2014/main" id="{371855E5-2F5C-51D0-4D9F-90B71AFB34BA}"/>
              </a:ext>
            </a:extLst>
          </p:cNvPr>
          <p:cNvSpPr>
            <a:spLocks noChangeArrowheads="1"/>
          </p:cNvSpPr>
          <p:nvPr/>
        </p:nvSpPr>
        <p:spPr bwMode="auto">
          <a:xfrm>
            <a:off x="838200" y="1828800"/>
            <a:ext cx="998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044992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3063-A1D0-A8C6-8C75-6B11E193C0D0}"/>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13: Overall utilization of e-</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portal services of ATIC by farmers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CED2B0C-C1F4-4D68-389F-7F9618D61EC8}"/>
              </a:ext>
            </a:extLst>
          </p:cNvPr>
          <p:cNvSpPr txBox="1"/>
          <p:nvPr/>
        </p:nvSpPr>
        <p:spPr>
          <a:xfrm>
            <a:off x="7924800" y="1002762"/>
            <a:ext cx="914399" cy="369332"/>
          </a:xfrm>
          <a:prstGeom prst="rect">
            <a:avLst/>
          </a:prstGeom>
          <a:noFill/>
        </p:spPr>
        <p:txBody>
          <a:bodyPr wrap="square">
            <a:spAutoFit/>
          </a:bodyPr>
          <a:lstStyle/>
          <a:p>
            <a:r>
              <a:rPr lang="en-IN" sz="1800" dirty="0">
                <a:effectLst/>
                <a:latin typeface="Times New Roman" panose="02020603050405020304" pitchFamily="18" charset="0"/>
                <a:ea typeface="Calibri" panose="020F0502020204030204" pitchFamily="34" charset="0"/>
                <a:cs typeface="Times New Roman" panose="02020603050405020304" pitchFamily="18" charset="0"/>
              </a:rPr>
              <a:t>(n=30) </a:t>
            </a:r>
            <a:endParaRPr lang="en-IN"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35FA89D-5CF6-37C8-93B3-926C07BD7181}"/>
              </a:ext>
            </a:extLst>
          </p:cNvPr>
          <p:cNvGraphicFramePr>
            <a:graphicFrameLocks noGrp="1"/>
          </p:cNvGraphicFramePr>
          <p:nvPr>
            <p:extLst>
              <p:ext uri="{D42A27DB-BD31-4B8C-83A1-F6EECF244321}">
                <p14:modId xmlns:p14="http://schemas.microsoft.com/office/powerpoint/2010/main" val="1463694903"/>
              </p:ext>
            </p:extLst>
          </p:nvPr>
        </p:nvGraphicFramePr>
        <p:xfrm>
          <a:off x="533400" y="1668780"/>
          <a:ext cx="8001000" cy="4274822"/>
        </p:xfrm>
        <a:graphic>
          <a:graphicData uri="http://schemas.openxmlformats.org/drawingml/2006/table">
            <a:tbl>
              <a:tblPr firstRow="1" firstCol="1" bandRow="1"/>
              <a:tblGrid>
                <a:gridCol w="914400">
                  <a:extLst>
                    <a:ext uri="{9D8B030D-6E8A-4147-A177-3AD203B41FA5}">
                      <a16:colId xmlns:a16="http://schemas.microsoft.com/office/drawing/2014/main" val="2610686910"/>
                    </a:ext>
                  </a:extLst>
                </a:gridCol>
                <a:gridCol w="2829224">
                  <a:extLst>
                    <a:ext uri="{9D8B030D-6E8A-4147-A177-3AD203B41FA5}">
                      <a16:colId xmlns:a16="http://schemas.microsoft.com/office/drawing/2014/main" val="3609365564"/>
                    </a:ext>
                  </a:extLst>
                </a:gridCol>
                <a:gridCol w="828376">
                  <a:extLst>
                    <a:ext uri="{9D8B030D-6E8A-4147-A177-3AD203B41FA5}">
                      <a16:colId xmlns:a16="http://schemas.microsoft.com/office/drawing/2014/main" val="1653226023"/>
                    </a:ext>
                  </a:extLst>
                </a:gridCol>
                <a:gridCol w="1752600">
                  <a:extLst>
                    <a:ext uri="{9D8B030D-6E8A-4147-A177-3AD203B41FA5}">
                      <a16:colId xmlns:a16="http://schemas.microsoft.com/office/drawing/2014/main" val="1443251269"/>
                    </a:ext>
                  </a:extLst>
                </a:gridCol>
                <a:gridCol w="1676400">
                  <a:extLst>
                    <a:ext uri="{9D8B030D-6E8A-4147-A177-3AD203B41FA5}">
                      <a16:colId xmlns:a16="http://schemas.microsoft.com/office/drawing/2014/main" val="791055769"/>
                    </a:ext>
                  </a:extLst>
                </a:gridCol>
              </a:tblGrid>
              <a:tr h="533582">
                <a:tc rowSpan="2">
                  <a:txBody>
                    <a:bodyPr/>
                    <a:lstStyle/>
                    <a:p>
                      <a:pPr marL="3048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5905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Extent of Utilization</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984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Farmers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678406048"/>
                  </a:ext>
                </a:extLst>
              </a:tr>
              <a:tr h="536665">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marL="2794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797115"/>
                  </a:ext>
                </a:extLst>
              </a:tr>
              <a:tr h="533582">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Low (&lt;3.16)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1115"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46.67</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01610761"/>
                  </a:ext>
                </a:extLst>
              </a:tr>
              <a:tr h="533582">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Medium (3.16 – 5.37)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530205"/>
                  </a:ext>
                </a:extLst>
              </a:tr>
              <a:tr h="533582">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High (&gt;5.37)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33.33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505166"/>
                  </a:ext>
                </a:extLst>
              </a:tr>
              <a:tr h="533582">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algn="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10" algn="ct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algn="ct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100.00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503113"/>
                  </a:ext>
                </a:extLst>
              </a:tr>
              <a:tr h="533582">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38735" algn="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Mean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4.26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527884"/>
                  </a:ext>
                </a:extLst>
              </a:tr>
              <a:tr h="536665">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Standard deviation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a:txBody>
                    <a:bodyPr/>
                    <a:lstStyle/>
                    <a:p>
                      <a:pPr marL="31115" algn="ct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2.21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30480" marT="285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132763"/>
                  </a:ext>
                </a:extLst>
              </a:tr>
            </a:tbl>
          </a:graphicData>
        </a:graphic>
      </p:graphicFrame>
    </p:spTree>
    <p:extLst>
      <p:ext uri="{BB962C8B-B14F-4D97-AF65-F5344CB8AC3E}">
        <p14:creationId xmlns:p14="http://schemas.microsoft.com/office/powerpoint/2010/main" val="131006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4519C9-720D-CA4F-2494-D2BBE2CC730A}"/>
              </a:ext>
            </a:extLst>
          </p:cNvPr>
          <p:cNvGraphicFramePr>
            <a:graphicFrameLocks noGrp="1"/>
          </p:cNvGraphicFramePr>
          <p:nvPr>
            <p:extLst>
              <p:ext uri="{D42A27DB-BD31-4B8C-83A1-F6EECF244321}">
                <p14:modId xmlns:p14="http://schemas.microsoft.com/office/powerpoint/2010/main" val="3756421282"/>
              </p:ext>
            </p:extLst>
          </p:nvPr>
        </p:nvGraphicFramePr>
        <p:xfrm>
          <a:off x="609600" y="2643164"/>
          <a:ext cx="7620001" cy="3124202"/>
        </p:xfrm>
        <a:graphic>
          <a:graphicData uri="http://schemas.openxmlformats.org/drawingml/2006/table">
            <a:tbl>
              <a:tblPr firstRow="1" bandRow="1">
                <a:tableStyleId>{5940675A-B579-460E-94D1-54222C63F5DA}</a:tableStyleId>
              </a:tblPr>
              <a:tblGrid>
                <a:gridCol w="1065639">
                  <a:extLst>
                    <a:ext uri="{9D8B030D-6E8A-4147-A177-3AD203B41FA5}">
                      <a16:colId xmlns:a16="http://schemas.microsoft.com/office/drawing/2014/main" val="20000"/>
                    </a:ext>
                  </a:extLst>
                </a:gridCol>
                <a:gridCol w="1372761">
                  <a:extLst>
                    <a:ext uri="{9D8B030D-6E8A-4147-A177-3AD203B41FA5}">
                      <a16:colId xmlns:a16="http://schemas.microsoft.com/office/drawing/2014/main" val="20001"/>
                    </a:ext>
                  </a:extLst>
                </a:gridCol>
                <a:gridCol w="1752600">
                  <a:extLst>
                    <a:ext uri="{9D8B030D-6E8A-4147-A177-3AD203B41FA5}">
                      <a16:colId xmlns:a16="http://schemas.microsoft.com/office/drawing/2014/main" val="3558126452"/>
                    </a:ext>
                  </a:extLst>
                </a:gridCol>
                <a:gridCol w="1828800">
                  <a:extLst>
                    <a:ext uri="{9D8B030D-6E8A-4147-A177-3AD203B41FA5}">
                      <a16:colId xmlns:a16="http://schemas.microsoft.com/office/drawing/2014/main" val="20003"/>
                    </a:ext>
                  </a:extLst>
                </a:gridCol>
                <a:gridCol w="1600201">
                  <a:extLst>
                    <a:ext uri="{9D8B030D-6E8A-4147-A177-3AD203B41FA5}">
                      <a16:colId xmlns:a16="http://schemas.microsoft.com/office/drawing/2014/main" val="20005"/>
                    </a:ext>
                  </a:extLst>
                </a:gridCol>
              </a:tblGrid>
              <a:tr h="1245722">
                <a:tc>
                  <a:txBody>
                    <a:bodyPr/>
                    <a:lstStyle/>
                    <a:p>
                      <a:pPr algn="ctr"/>
                      <a:r>
                        <a:rPr lang="en-US" b="1" dirty="0" err="1">
                          <a:latin typeface="Times New Roman" pitchFamily="18" charset="0"/>
                          <a:cs typeface="Times New Roman" pitchFamily="18" charset="0"/>
                        </a:rPr>
                        <a:t>Sl.no</a:t>
                      </a:r>
                      <a:endParaRPr lang="en-US" b="1" dirty="0">
                        <a:latin typeface="Times New Roman" pitchFamily="18" charset="0"/>
                        <a:cs typeface="Times New Roman" pitchFamily="18" charset="0"/>
                      </a:endParaRPr>
                    </a:p>
                  </a:txBody>
                  <a:tcPr/>
                </a:tc>
                <a:tc>
                  <a:txBody>
                    <a:bodyPr/>
                    <a:lstStyle/>
                    <a:p>
                      <a:pPr algn="ctr"/>
                      <a:r>
                        <a:rPr lang="en-US" b="1" dirty="0">
                          <a:latin typeface="Times New Roman" pitchFamily="18" charset="0"/>
                          <a:cs typeface="Times New Roman" pitchFamily="18" charset="0"/>
                        </a:rPr>
                        <a:t>Year</a:t>
                      </a:r>
                    </a:p>
                  </a:txBody>
                  <a:tcPr/>
                </a:tc>
                <a:tc>
                  <a:txBody>
                    <a:bodyPr/>
                    <a:lstStyle/>
                    <a:p>
                      <a:pPr algn="ctr"/>
                      <a:r>
                        <a:rPr lang="en-US" b="1" baseline="0" dirty="0">
                          <a:latin typeface="Times New Roman" pitchFamily="18" charset="0"/>
                          <a:cs typeface="Times New Roman" pitchFamily="18" charset="0"/>
                        </a:rPr>
                        <a:t>Agricultural Input sales</a:t>
                      </a:r>
                    </a:p>
                    <a:p>
                      <a:pPr algn="ctr"/>
                      <a:r>
                        <a:rPr lang="en-US" b="1" baseline="0" dirty="0">
                          <a:latin typeface="Times New Roman" pitchFamily="18" charset="0"/>
                          <a:cs typeface="Times New Roman" pitchFamily="18" charset="0"/>
                        </a:rPr>
                        <a:t>Amount (Rs.)</a:t>
                      </a:r>
                    </a:p>
                  </a:txBody>
                  <a:tcPr/>
                </a:tc>
                <a:tc>
                  <a:txBody>
                    <a:bodyPr/>
                    <a:lstStyle/>
                    <a:p>
                      <a:pPr algn="ctr"/>
                      <a:r>
                        <a:rPr lang="en-US" b="1" dirty="0">
                          <a:latin typeface="Times New Roman" pitchFamily="18" charset="0"/>
                          <a:cs typeface="Times New Roman" pitchFamily="18" charset="0"/>
                        </a:rPr>
                        <a:t>Farmers</a:t>
                      </a:r>
                      <a:r>
                        <a:rPr lang="en-US" b="1" baseline="0" dirty="0">
                          <a:latin typeface="Times New Roman" pitchFamily="18" charset="0"/>
                          <a:cs typeface="Times New Roman" pitchFamily="18" charset="0"/>
                        </a:rPr>
                        <a:t> visited for Advisory Services</a:t>
                      </a:r>
                      <a:endParaRPr lang="en-US" b="1" dirty="0">
                        <a:latin typeface="Times New Roman" pitchFamily="18" charset="0"/>
                        <a:cs typeface="Times New Roman" pitchFamily="18" charset="0"/>
                      </a:endParaRPr>
                    </a:p>
                  </a:txBody>
                  <a:tcPr/>
                </a:tc>
                <a:tc>
                  <a:txBody>
                    <a:bodyPr/>
                    <a:lstStyle/>
                    <a:p>
                      <a:pPr algn="ctr"/>
                      <a:r>
                        <a:rPr lang="en-US" b="1" dirty="0">
                          <a:latin typeface="Times New Roman" pitchFamily="18" charset="0"/>
                          <a:cs typeface="Times New Roman" pitchFamily="18" charset="0"/>
                        </a:rPr>
                        <a:t>Number</a:t>
                      </a:r>
                      <a:r>
                        <a:rPr lang="en-US" b="1" baseline="0" dirty="0">
                          <a:latin typeface="Times New Roman" pitchFamily="18" charset="0"/>
                          <a:cs typeface="Times New Roman" pitchFamily="18" charset="0"/>
                        </a:rPr>
                        <a:t> of </a:t>
                      </a:r>
                      <a:r>
                        <a:rPr lang="en-US" b="1" dirty="0">
                          <a:latin typeface="Times New Roman" pitchFamily="18" charset="0"/>
                          <a:cs typeface="Times New Roman" pitchFamily="18" charset="0"/>
                        </a:rPr>
                        <a:t>e-</a:t>
                      </a:r>
                      <a:r>
                        <a:rPr lang="en-US" b="1" dirty="0" err="1">
                          <a:latin typeface="Times New Roman" pitchFamily="18" charset="0"/>
                          <a:cs typeface="Times New Roman" pitchFamily="18" charset="0"/>
                        </a:rPr>
                        <a:t>krishi</a:t>
                      </a:r>
                      <a:r>
                        <a:rPr lang="en-US" b="1" dirty="0">
                          <a:latin typeface="Times New Roman" pitchFamily="18" charset="0"/>
                          <a:cs typeface="Times New Roman" pitchFamily="18" charset="0"/>
                        </a:rPr>
                        <a:t> portal visitors</a:t>
                      </a:r>
                    </a:p>
                  </a:txBody>
                  <a:tcPr/>
                </a:tc>
                <a:extLst>
                  <a:ext uri="{0D108BD9-81ED-4DB2-BD59-A6C34878D82A}">
                    <a16:rowId xmlns:a16="http://schemas.microsoft.com/office/drawing/2014/main" val="10000"/>
                  </a:ext>
                </a:extLst>
              </a:tr>
              <a:tr h="626160">
                <a:tc>
                  <a:txBody>
                    <a:bodyPr/>
                    <a:lstStyle/>
                    <a:p>
                      <a:pPr algn="ctr"/>
                      <a:r>
                        <a:rPr lang="en-US" dirty="0">
                          <a:latin typeface="Times New Roman" pitchFamily="18" charset="0"/>
                          <a:cs typeface="Times New Roman" pitchFamily="18" charset="0"/>
                        </a:rPr>
                        <a:t>1</a:t>
                      </a:r>
                    </a:p>
                  </a:txBody>
                  <a:tcPr/>
                </a:tc>
                <a:tc>
                  <a:txBody>
                    <a:bodyPr/>
                    <a:lstStyle/>
                    <a:p>
                      <a:pPr algn="ctr"/>
                      <a:r>
                        <a:rPr lang="en-US" dirty="0">
                          <a:latin typeface="Times New Roman" pitchFamily="18" charset="0"/>
                          <a:cs typeface="Times New Roman" pitchFamily="18" charset="0"/>
                        </a:rPr>
                        <a:t>2018-19</a:t>
                      </a:r>
                    </a:p>
                  </a:txBody>
                  <a:tcPr/>
                </a:tc>
                <a:tc>
                  <a:txBody>
                    <a:bodyPr/>
                    <a:lstStyle/>
                    <a:p>
                      <a:pPr algn="ctr"/>
                      <a:r>
                        <a:rPr lang="en-US" dirty="0">
                          <a:latin typeface="Times New Roman" pitchFamily="18" charset="0"/>
                          <a:cs typeface="Times New Roman" pitchFamily="18" charset="0"/>
                        </a:rPr>
                        <a:t>82,02,107</a:t>
                      </a:r>
                    </a:p>
                  </a:txBody>
                  <a:tcPr/>
                </a:tc>
                <a:tc>
                  <a:txBody>
                    <a:bodyPr/>
                    <a:lstStyle/>
                    <a:p>
                      <a:pPr algn="ctr"/>
                      <a:r>
                        <a:rPr lang="en-US" dirty="0">
                          <a:latin typeface="Times New Roman" pitchFamily="18" charset="0"/>
                          <a:cs typeface="Times New Roman" pitchFamily="18" charset="0"/>
                        </a:rPr>
                        <a:t>12765</a:t>
                      </a:r>
                    </a:p>
                  </a:txBody>
                  <a:tcPr/>
                </a:tc>
                <a:tc>
                  <a:txBody>
                    <a:bodyPr/>
                    <a:lstStyle/>
                    <a:p>
                      <a:pPr algn="ctr"/>
                      <a:r>
                        <a:rPr lang="en-US" dirty="0">
                          <a:latin typeface="Times New Roman" pitchFamily="18" charset="0"/>
                          <a:cs typeface="Times New Roman" pitchFamily="18" charset="0"/>
                        </a:rPr>
                        <a:t>1926936</a:t>
                      </a:r>
                    </a:p>
                  </a:txBody>
                  <a:tcPr/>
                </a:tc>
                <a:extLst>
                  <a:ext uri="{0D108BD9-81ED-4DB2-BD59-A6C34878D82A}">
                    <a16:rowId xmlns:a16="http://schemas.microsoft.com/office/drawing/2014/main" val="10001"/>
                  </a:ext>
                </a:extLst>
              </a:tr>
              <a:tr h="626160">
                <a:tc>
                  <a:txBody>
                    <a:bodyPr/>
                    <a:lstStyle/>
                    <a:p>
                      <a:pPr algn="ctr"/>
                      <a:r>
                        <a:rPr lang="en-US" dirty="0">
                          <a:latin typeface="Times New Roman" pitchFamily="18" charset="0"/>
                          <a:cs typeface="Times New Roman" pitchFamily="18" charset="0"/>
                        </a:rPr>
                        <a:t>2</a:t>
                      </a:r>
                    </a:p>
                  </a:txBody>
                  <a:tcPr/>
                </a:tc>
                <a:tc>
                  <a:txBody>
                    <a:bodyPr/>
                    <a:lstStyle/>
                    <a:p>
                      <a:pPr algn="ctr"/>
                      <a:r>
                        <a:rPr lang="en-US" dirty="0">
                          <a:latin typeface="Times New Roman" pitchFamily="18" charset="0"/>
                          <a:cs typeface="Times New Roman" pitchFamily="18" charset="0"/>
                        </a:rPr>
                        <a:t>2019-20</a:t>
                      </a:r>
                    </a:p>
                  </a:txBody>
                  <a:tcPr/>
                </a:tc>
                <a:tc>
                  <a:txBody>
                    <a:bodyPr/>
                    <a:lstStyle/>
                    <a:p>
                      <a:pPr algn="ctr"/>
                      <a:r>
                        <a:rPr lang="en-US" dirty="0">
                          <a:latin typeface="Times New Roman" pitchFamily="18" charset="0"/>
                          <a:cs typeface="Times New Roman" pitchFamily="18" charset="0"/>
                        </a:rPr>
                        <a:t>86,82,138</a:t>
                      </a:r>
                    </a:p>
                  </a:txBody>
                  <a:tcPr/>
                </a:tc>
                <a:tc>
                  <a:txBody>
                    <a:bodyPr/>
                    <a:lstStyle/>
                    <a:p>
                      <a:pPr algn="ctr"/>
                      <a:r>
                        <a:rPr lang="en-US" dirty="0">
                          <a:latin typeface="Times New Roman" pitchFamily="18" charset="0"/>
                          <a:cs typeface="Times New Roman" pitchFamily="18" charset="0"/>
                        </a:rPr>
                        <a:t>21124</a:t>
                      </a:r>
                    </a:p>
                  </a:txBody>
                  <a:tcPr/>
                </a:tc>
                <a:tc>
                  <a:txBody>
                    <a:bodyPr/>
                    <a:lstStyle/>
                    <a:p>
                      <a:pPr algn="ctr"/>
                      <a:r>
                        <a:rPr lang="en-US" dirty="0">
                          <a:latin typeface="Times New Roman" pitchFamily="18" charset="0"/>
                          <a:cs typeface="Times New Roman" pitchFamily="18" charset="0"/>
                        </a:rPr>
                        <a:t>647632</a:t>
                      </a:r>
                    </a:p>
                  </a:txBody>
                  <a:tcPr/>
                </a:tc>
                <a:extLst>
                  <a:ext uri="{0D108BD9-81ED-4DB2-BD59-A6C34878D82A}">
                    <a16:rowId xmlns:a16="http://schemas.microsoft.com/office/drawing/2014/main" val="10002"/>
                  </a:ext>
                </a:extLst>
              </a:tr>
              <a:tr h="626160">
                <a:tc>
                  <a:txBody>
                    <a:bodyPr/>
                    <a:lstStyle/>
                    <a:p>
                      <a:pPr algn="ctr"/>
                      <a:r>
                        <a:rPr lang="en-US" dirty="0">
                          <a:latin typeface="Times New Roman" pitchFamily="18" charset="0"/>
                          <a:cs typeface="Times New Roman" pitchFamily="18" charset="0"/>
                        </a:rPr>
                        <a:t>3</a:t>
                      </a:r>
                    </a:p>
                  </a:txBody>
                  <a:tcPr/>
                </a:tc>
                <a:tc>
                  <a:txBody>
                    <a:bodyPr/>
                    <a:lstStyle/>
                    <a:p>
                      <a:pPr algn="ctr"/>
                      <a:r>
                        <a:rPr lang="en-US" dirty="0">
                          <a:latin typeface="Times New Roman" pitchFamily="18" charset="0"/>
                          <a:cs typeface="Times New Roman" pitchFamily="18" charset="0"/>
                        </a:rPr>
                        <a:t>2020-21</a:t>
                      </a:r>
                    </a:p>
                  </a:txBody>
                  <a:tcPr/>
                </a:tc>
                <a:tc>
                  <a:txBody>
                    <a:bodyPr/>
                    <a:lstStyle/>
                    <a:p>
                      <a:pPr algn="ctr"/>
                      <a:r>
                        <a:rPr lang="en-US" dirty="0">
                          <a:latin typeface="Times New Roman" pitchFamily="18" charset="0"/>
                          <a:cs typeface="Times New Roman" pitchFamily="18" charset="0"/>
                        </a:rPr>
                        <a:t>94,41,162</a:t>
                      </a:r>
                    </a:p>
                  </a:txBody>
                  <a:tcPr/>
                </a:tc>
                <a:tc>
                  <a:txBody>
                    <a:bodyPr/>
                    <a:lstStyle/>
                    <a:p>
                      <a:pPr algn="ctr"/>
                      <a:r>
                        <a:rPr lang="en-US" dirty="0">
                          <a:latin typeface="Times New Roman" pitchFamily="18" charset="0"/>
                          <a:cs typeface="Times New Roman" pitchFamily="18" charset="0"/>
                        </a:rPr>
                        <a:t>33269</a:t>
                      </a:r>
                    </a:p>
                  </a:txBody>
                  <a:tcPr/>
                </a:tc>
                <a:tc>
                  <a:txBody>
                    <a:bodyPr/>
                    <a:lstStyle/>
                    <a:p>
                      <a:pPr algn="ctr"/>
                      <a:r>
                        <a:rPr lang="en-US" dirty="0">
                          <a:latin typeface="Times New Roman" pitchFamily="18" charset="0"/>
                          <a:cs typeface="Times New Roman" pitchFamily="18" charset="0"/>
                        </a:rPr>
                        <a:t>580249</a:t>
                      </a:r>
                    </a:p>
                  </a:txBody>
                  <a:tcPr/>
                </a:tc>
                <a:extLst>
                  <a:ext uri="{0D108BD9-81ED-4DB2-BD59-A6C34878D82A}">
                    <a16:rowId xmlns:a16="http://schemas.microsoft.com/office/drawing/2014/main" val="10003"/>
                  </a:ext>
                </a:extLst>
              </a:tr>
            </a:tbl>
          </a:graphicData>
        </a:graphic>
      </p:graphicFrame>
      <p:sp>
        <p:nvSpPr>
          <p:cNvPr id="4" name="Title 1">
            <a:extLst>
              <a:ext uri="{FF2B5EF4-FFF2-40B4-BE49-F238E27FC236}">
                <a16:creationId xmlns:a16="http://schemas.microsoft.com/office/drawing/2014/main" id="{0B699E25-A30F-4C85-7032-0C41EE70D69C}"/>
              </a:ext>
            </a:extLst>
          </p:cNvPr>
          <p:cNvSpPr txBox="1"/>
          <p:nvPr/>
        </p:nvSpPr>
        <p:spPr bwMode="auto">
          <a:xfrm>
            <a:off x="2438400" y="304800"/>
            <a:ext cx="4214842" cy="481034"/>
          </a:xfrm>
          <a:prstGeom prst="rect">
            <a:avLst/>
          </a:prstGeom>
          <a:solidFill>
            <a:srgbClr val="92D050"/>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85000" lnSpcReduction="20000"/>
          </a:bodyPr>
          <a:lstStyle/>
          <a:p>
            <a:pPr algn="just" eaLnBrk="1" hangingPunct="1">
              <a:lnSpc>
                <a:spcPct val="80000"/>
              </a:lnSpc>
            </a:pPr>
            <a:r>
              <a:rPr lang="en-US" sz="4300" b="1" dirty="0">
                <a:solidFill>
                  <a:srgbClr val="002060"/>
                </a:solidFill>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Statistics</a:t>
            </a:r>
            <a:endParaRPr lang="en-IN" sz="3200" b="1" dirty="0">
              <a:solidFill>
                <a:srgbClr val="002060"/>
              </a:solidFill>
              <a:latin typeface="Times New Roman" pitchFamily="18" charset="0"/>
              <a:cs typeface="Times New Roman" pitchFamily="18" charset="0"/>
            </a:endParaRPr>
          </a:p>
        </p:txBody>
      </p:sp>
      <p:sp>
        <p:nvSpPr>
          <p:cNvPr id="5" name="Oval 7">
            <a:extLst>
              <a:ext uri="{FF2B5EF4-FFF2-40B4-BE49-F238E27FC236}">
                <a16:creationId xmlns:a16="http://schemas.microsoft.com/office/drawing/2014/main" id="{BBE08E84-6C89-95B0-5D1C-F711B330FD98}"/>
              </a:ext>
            </a:extLst>
          </p:cNvPr>
          <p:cNvSpPr/>
          <p:nvPr/>
        </p:nvSpPr>
        <p:spPr>
          <a:xfrm>
            <a:off x="6096000" y="5857238"/>
            <a:ext cx="2357454" cy="64294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itchFamily="18" charset="0"/>
                <a:cs typeface="Times New Roman" pitchFamily="18" charset="0"/>
              </a:rPr>
              <a:t>Source: ATIC, UAS-B</a:t>
            </a:r>
            <a:endParaRPr lang="en-IN" dirty="0">
              <a:latin typeface="Times New Roman" pitchFamily="18" charset="0"/>
              <a:cs typeface="Times New Roman" pitchFamily="18" charset="0"/>
            </a:endParaRPr>
          </a:p>
        </p:txBody>
      </p:sp>
      <p:sp>
        <p:nvSpPr>
          <p:cNvPr id="6" name="Title 1">
            <a:extLst>
              <a:ext uri="{FF2B5EF4-FFF2-40B4-BE49-F238E27FC236}">
                <a16:creationId xmlns:a16="http://schemas.microsoft.com/office/drawing/2014/main" id="{84B914CB-386D-2D67-1247-932D1B6BA90C}"/>
              </a:ext>
            </a:extLst>
          </p:cNvPr>
          <p:cNvSpPr txBox="1">
            <a:spLocks/>
          </p:cNvSpPr>
          <p:nvPr/>
        </p:nvSpPr>
        <p:spPr>
          <a:xfrm>
            <a:off x="533400" y="990600"/>
            <a:ext cx="8229599" cy="1447798"/>
          </a:xfrm>
          <a:prstGeom prst="rect">
            <a:avLst/>
          </a:prstGeom>
          <a:solidFill>
            <a:srgbClr val="FFC000"/>
          </a:solidFill>
          <a:ln w="38100">
            <a:solidFill>
              <a:schemeClr val="tx1">
                <a:lumMod val="95000"/>
                <a:lumOff val="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Year-wise </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agricultural inputs sales, </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number of </a:t>
            </a:r>
            <a:r>
              <a:rPr lang="en-US" sz="2800" dirty="0">
                <a:latin typeface="Times New Roman" pitchFamily="18" charset="0"/>
                <a:ea typeface="+mj-ea"/>
                <a:cs typeface="Times New Roman" pitchFamily="18" charset="0"/>
              </a:rPr>
              <a:t>f</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armers visited for</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advisory services and e-</a:t>
            </a:r>
            <a:r>
              <a:rPr kumimoji="0" lang="en-US" sz="2800" b="0" i="0" u="none" strike="noStrike" kern="1200" cap="none" spc="0" normalizeH="0" noProof="0" dirty="0" err="1">
                <a:ln>
                  <a:noFill/>
                </a:ln>
                <a:solidFill>
                  <a:schemeClr val="tx1"/>
                </a:solidFill>
                <a:effectLst/>
                <a:uLnTx/>
                <a:uFillTx/>
                <a:latin typeface="Times New Roman" pitchFamily="18" charset="0"/>
                <a:ea typeface="+mj-ea"/>
                <a:cs typeface="Times New Roman" pitchFamily="18" charset="0"/>
              </a:rPr>
              <a:t>krishi</a:t>
            </a:r>
            <a:r>
              <a:rPr kumimoji="0" lang="en-US" sz="28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portal visitors of </a:t>
            </a:r>
            <a:r>
              <a:rPr lang="en-US" sz="2800" dirty="0">
                <a:latin typeface="Times New Roman" pitchFamily="18" charset="0"/>
                <a:ea typeface="+mj-ea"/>
                <a:cs typeface="Times New Roman" pitchFamily="18" charset="0"/>
              </a:rPr>
              <a:t>ATIC </a:t>
            </a: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during the Last Three Years</a:t>
            </a:r>
            <a:endParaRPr kumimoji="0" lang="en-IN"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094253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7468-3E5A-F08C-A213-9F3E69D0C622}"/>
              </a:ext>
            </a:extLst>
          </p:cNvPr>
          <p:cNvSpPr txBox="1">
            <a:spLocks/>
          </p:cNvSpPr>
          <p:nvPr/>
        </p:nvSpPr>
        <p:spPr>
          <a:xfrm>
            <a:off x="199257" y="152400"/>
            <a:ext cx="8745486" cy="685800"/>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Table 14: Relationship between profile characteristics of Input buyers, advisory consultant and e-</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portal respondents with their Perception towards ATIC services</a:t>
            </a:r>
          </a:p>
        </p:txBody>
      </p:sp>
      <p:graphicFrame>
        <p:nvGraphicFramePr>
          <p:cNvPr id="5" name="Table 4">
            <a:extLst>
              <a:ext uri="{FF2B5EF4-FFF2-40B4-BE49-F238E27FC236}">
                <a16:creationId xmlns:a16="http://schemas.microsoft.com/office/drawing/2014/main" id="{2D91C49B-EFF7-D5AA-033B-A23AABA5A4FC}"/>
              </a:ext>
            </a:extLst>
          </p:cNvPr>
          <p:cNvGraphicFramePr>
            <a:graphicFrameLocks noGrp="1"/>
          </p:cNvGraphicFramePr>
          <p:nvPr>
            <p:extLst>
              <p:ext uri="{D42A27DB-BD31-4B8C-83A1-F6EECF244321}">
                <p14:modId xmlns:p14="http://schemas.microsoft.com/office/powerpoint/2010/main" val="3591556229"/>
              </p:ext>
            </p:extLst>
          </p:nvPr>
        </p:nvGraphicFramePr>
        <p:xfrm>
          <a:off x="304800" y="990600"/>
          <a:ext cx="8534401" cy="5580734"/>
        </p:xfrm>
        <a:graphic>
          <a:graphicData uri="http://schemas.openxmlformats.org/drawingml/2006/table">
            <a:tbl>
              <a:tblPr firstRow="1" firstCol="1" bandRow="1"/>
              <a:tblGrid>
                <a:gridCol w="617267">
                  <a:extLst>
                    <a:ext uri="{9D8B030D-6E8A-4147-A177-3AD203B41FA5}">
                      <a16:colId xmlns:a16="http://schemas.microsoft.com/office/drawing/2014/main" val="3245991289"/>
                    </a:ext>
                  </a:extLst>
                </a:gridCol>
                <a:gridCol w="3408394">
                  <a:extLst>
                    <a:ext uri="{9D8B030D-6E8A-4147-A177-3AD203B41FA5}">
                      <a16:colId xmlns:a16="http://schemas.microsoft.com/office/drawing/2014/main" val="555086796"/>
                    </a:ext>
                  </a:extLst>
                </a:gridCol>
                <a:gridCol w="1368725">
                  <a:extLst>
                    <a:ext uri="{9D8B030D-6E8A-4147-A177-3AD203B41FA5}">
                      <a16:colId xmlns:a16="http://schemas.microsoft.com/office/drawing/2014/main" val="3487070378"/>
                    </a:ext>
                  </a:extLst>
                </a:gridCol>
                <a:gridCol w="1449238">
                  <a:extLst>
                    <a:ext uri="{9D8B030D-6E8A-4147-A177-3AD203B41FA5}">
                      <a16:colId xmlns:a16="http://schemas.microsoft.com/office/drawing/2014/main" val="595495524"/>
                    </a:ext>
                  </a:extLst>
                </a:gridCol>
                <a:gridCol w="1690777">
                  <a:extLst>
                    <a:ext uri="{9D8B030D-6E8A-4147-A177-3AD203B41FA5}">
                      <a16:colId xmlns:a16="http://schemas.microsoft.com/office/drawing/2014/main" val="3657506460"/>
                    </a:ext>
                  </a:extLst>
                </a:gridCol>
              </a:tblGrid>
              <a:tr h="405930">
                <a:tc rowSpan="2">
                  <a:txBody>
                    <a:bodyPr/>
                    <a:lstStyle/>
                    <a:p>
                      <a:pPr marL="5334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2">
                  <a:txBody>
                    <a:bodyPr/>
                    <a:lstStyle/>
                    <a:p>
                      <a:pPr marL="1905"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Characteristics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gridSpan="3">
                  <a:txBody>
                    <a:bodyPr/>
                    <a:lstStyle/>
                    <a:p>
                      <a:pPr marL="1270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Correlation Coefficient (r)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084784192"/>
                  </a:ext>
                </a:extLst>
              </a:tr>
              <a:tr h="855863">
                <a:tc vMerge="1">
                  <a:txBody>
                    <a:bodyPr/>
                    <a:lstStyle/>
                    <a:p>
                      <a:endParaRPr lang="en-IN"/>
                    </a:p>
                  </a:txBody>
                  <a:tcPr/>
                </a:tc>
                <a:tc vMerge="1">
                  <a:txBody>
                    <a:bodyPr/>
                    <a:lstStyle/>
                    <a:p>
                      <a:endParaRPr lang="en-IN"/>
                    </a:p>
                  </a:txBody>
                  <a:tcPr/>
                </a:tc>
                <a:tc>
                  <a:txBody>
                    <a:bodyPr/>
                    <a:lstStyle/>
                    <a:p>
                      <a:pPr algn="l">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input buyers</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Advisory consultant farmers (n</a:t>
                      </a:r>
                      <a:r>
                        <a:rPr lang="en-IN"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I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krishi</a:t>
                      </a: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portal farmers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2109013198"/>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0.061</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0.354*</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501980784"/>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0.371*</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0.382*</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2268287"/>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Family size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-0.048</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-0.216</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45217426"/>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Size of land holding</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0.378*</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0.423*</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960162211"/>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Annual family income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0.408*</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0.131</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266403297"/>
                  </a:ext>
                </a:extLst>
              </a:tr>
              <a:tr h="184900">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Farming experience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0.690**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0.397*</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165839645"/>
                  </a:ext>
                </a:extLst>
              </a:tr>
              <a:tr h="320742">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Distance from ATIC, UAS-B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0.412*</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0.365*</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0.145</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2769168958"/>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Farm scientist contact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0.432*</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0.185</a:t>
                      </a:r>
                      <a:r>
                        <a:rPr lang="en-I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673984994"/>
                  </a:ext>
                </a:extLst>
              </a:tr>
              <a:tr h="320742">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of visits to ATIC in a year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2572110500"/>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Achievement motivation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0.401*</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87664932"/>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Cosmopoliteness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0.374*</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0.438*</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560865157"/>
                  </a:ext>
                </a:extLst>
              </a:tr>
              <a:tr h="320742">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Information seeking behaviour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0.446*</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0.731**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46558683"/>
                  </a:ext>
                </a:extLst>
              </a:tr>
              <a:tr h="18390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Extension participation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0.384*</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A"/>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5">
                        <a:lumMod val="60000"/>
                        <a:lumOff val="40000"/>
                      </a:schemeClr>
                    </a:solidFill>
                  </a:tcPr>
                </a:tc>
                <a:tc>
                  <a:txBody>
                    <a:bodyPr/>
                    <a:lstStyle/>
                    <a:p>
                      <a:pPr marL="1270" algn="ctr">
                        <a:lnSpc>
                          <a:spcPct val="107000"/>
                        </a:lnSpc>
                        <a:spcAft>
                          <a:spcPts val="800"/>
                        </a:spcAft>
                      </a:pPr>
                      <a:r>
                        <a:rPr lang="en-IN"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0.412*</a:t>
                      </a:r>
                      <a:endParaRPr lang="en-IN"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054" marR="62460" marT="23898"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78401150"/>
                  </a:ext>
                </a:extLst>
              </a:tr>
            </a:tbl>
          </a:graphicData>
        </a:graphic>
      </p:graphicFrame>
    </p:spTree>
    <p:extLst>
      <p:ext uri="{BB962C8B-B14F-4D97-AF65-F5344CB8AC3E}">
        <p14:creationId xmlns:p14="http://schemas.microsoft.com/office/powerpoint/2010/main" val="357084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CA287-4686-E2EA-3259-FE75621C486A}"/>
              </a:ext>
            </a:extLst>
          </p:cNvPr>
          <p:cNvSpPr txBox="1">
            <a:spLocks/>
          </p:cNvSpPr>
          <p:nvPr/>
        </p:nvSpPr>
        <p:spPr>
          <a:xfrm>
            <a:off x="76200" y="76200"/>
            <a:ext cx="8991599"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Table 15: Relationship between profile characteristics of Input buyers, advisory consultant and e-</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portal respondents with their extent of utilization of ATIC services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011E07A-CB7B-8BCA-D739-83C3225363D6}"/>
              </a:ext>
            </a:extLst>
          </p:cNvPr>
          <p:cNvGraphicFramePr>
            <a:graphicFrameLocks noGrp="1"/>
          </p:cNvGraphicFramePr>
          <p:nvPr>
            <p:extLst>
              <p:ext uri="{D42A27DB-BD31-4B8C-83A1-F6EECF244321}">
                <p14:modId xmlns:p14="http://schemas.microsoft.com/office/powerpoint/2010/main" val="3316423512"/>
              </p:ext>
            </p:extLst>
          </p:nvPr>
        </p:nvGraphicFramePr>
        <p:xfrm>
          <a:off x="533400" y="990600"/>
          <a:ext cx="8077200" cy="5715001"/>
        </p:xfrm>
        <a:graphic>
          <a:graphicData uri="http://schemas.openxmlformats.org/drawingml/2006/table">
            <a:tbl>
              <a:tblPr firstRow="1" firstCol="1" bandRow="1"/>
              <a:tblGrid>
                <a:gridCol w="710084">
                  <a:extLst>
                    <a:ext uri="{9D8B030D-6E8A-4147-A177-3AD203B41FA5}">
                      <a16:colId xmlns:a16="http://schemas.microsoft.com/office/drawing/2014/main" val="2440740407"/>
                    </a:ext>
                  </a:extLst>
                </a:gridCol>
                <a:gridCol w="3328515">
                  <a:extLst>
                    <a:ext uri="{9D8B030D-6E8A-4147-A177-3AD203B41FA5}">
                      <a16:colId xmlns:a16="http://schemas.microsoft.com/office/drawing/2014/main" val="2899050943"/>
                    </a:ext>
                  </a:extLst>
                </a:gridCol>
                <a:gridCol w="1346200">
                  <a:extLst>
                    <a:ext uri="{9D8B030D-6E8A-4147-A177-3AD203B41FA5}">
                      <a16:colId xmlns:a16="http://schemas.microsoft.com/office/drawing/2014/main" val="2258152910"/>
                    </a:ext>
                  </a:extLst>
                </a:gridCol>
                <a:gridCol w="1346200">
                  <a:extLst>
                    <a:ext uri="{9D8B030D-6E8A-4147-A177-3AD203B41FA5}">
                      <a16:colId xmlns:a16="http://schemas.microsoft.com/office/drawing/2014/main" val="3910261617"/>
                    </a:ext>
                  </a:extLst>
                </a:gridCol>
                <a:gridCol w="1346201">
                  <a:extLst>
                    <a:ext uri="{9D8B030D-6E8A-4147-A177-3AD203B41FA5}">
                      <a16:colId xmlns:a16="http://schemas.microsoft.com/office/drawing/2014/main" val="1872592612"/>
                    </a:ext>
                  </a:extLst>
                </a:gridCol>
              </a:tblGrid>
              <a:tr h="309597">
                <a:tc rowSpan="2">
                  <a:txBody>
                    <a:bodyPr/>
                    <a:lstStyle/>
                    <a:p>
                      <a:pPr marL="53340" algn="l">
                        <a:lnSpc>
                          <a:spcPct val="107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 No.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rowSpan="2">
                  <a:txBody>
                    <a:bodyPr/>
                    <a:lstStyle/>
                    <a:p>
                      <a:pPr marL="1905"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Characteristics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gridSpan="3">
                  <a:txBody>
                    <a:bodyPr/>
                    <a:lstStyle/>
                    <a:p>
                      <a:pPr marL="1270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Correlation Coefficient (r)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6732743"/>
                  </a:ext>
                </a:extLst>
              </a:tr>
              <a:tr h="1239289">
                <a:tc vMerge="1">
                  <a:txBody>
                    <a:bodyPr/>
                    <a:lstStyle/>
                    <a:p>
                      <a:endParaRPr lang="en-IN"/>
                    </a:p>
                  </a:txBody>
                  <a:tcPr/>
                </a:tc>
                <a:tc vMerge="1">
                  <a:txBody>
                    <a:bodyPr/>
                    <a:lstStyle/>
                    <a:p>
                      <a:endParaRPr lang="en-IN"/>
                    </a:p>
                  </a:txBody>
                  <a:tcPr/>
                </a:tc>
                <a:tc>
                  <a:txBody>
                    <a:bodyPr/>
                    <a:lstStyle/>
                    <a:p>
                      <a:pPr marL="1270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Input buyers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Advisory consultant farmers (n</a:t>
                      </a:r>
                      <a:r>
                        <a:rPr lang="en-IN"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0" algn="ctr">
                        <a:lnSpc>
                          <a:spcPct val="100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en-I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krishi</a:t>
                      </a: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portal farmers</a:t>
                      </a:r>
                      <a:endParaRPr lang="en-IN"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2700" algn="ctr">
                        <a:lnSpc>
                          <a:spcPct val="100000"/>
                        </a:lnSpc>
                        <a:spcAft>
                          <a:spcPts val="800"/>
                        </a:spcAft>
                      </a:pP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IN"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620167387"/>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0.035</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extLst>
                  <a:ext uri="{0D108BD9-81ED-4DB2-BD59-A6C34878D82A}">
                    <a16:rowId xmlns:a16="http://schemas.microsoft.com/office/drawing/2014/main" val="1336805559"/>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0.472**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191419022"/>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Family size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-0.168</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-0.041</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526724216"/>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Size of land holding</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0.287</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749399629"/>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Annual family income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0.137</a:t>
                      </a:r>
                      <a:r>
                        <a:rPr lang="en-I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4062579515"/>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Farming experience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360446131"/>
                  </a:ext>
                </a:extLst>
              </a:tr>
              <a:tr h="35671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Distance from ATIC, UAS-B</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635"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63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0.191</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1592440859"/>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Farm scientist contact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0.275</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4263057837"/>
                  </a:ext>
                </a:extLst>
              </a:tr>
              <a:tr h="35671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of visits to ATIC in a year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0.028</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0.082</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0.018</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extLst>
                  <a:ext uri="{0D108BD9-81ED-4DB2-BD59-A6C34878D82A}">
                    <a16:rowId xmlns:a16="http://schemas.microsoft.com/office/drawing/2014/main" val="4165381251"/>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Achievement motivation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0.253</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0.153</a:t>
                      </a:r>
                      <a:r>
                        <a:rPr lang="en-IN" sz="18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extLst>
                  <a:ext uri="{0D108BD9-81ED-4DB2-BD59-A6C34878D82A}">
                    <a16:rowId xmlns:a16="http://schemas.microsoft.com/office/drawing/2014/main" val="4191709648"/>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Cosmopoliteness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0.219</a:t>
                      </a:r>
                      <a:r>
                        <a:rPr lang="en-IN" sz="18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extLst>
                  <a:ext uri="{0D108BD9-81ED-4DB2-BD59-A6C34878D82A}">
                    <a16:rowId xmlns:a16="http://schemas.microsoft.com/office/drawing/2014/main" val="3024271434"/>
                  </a:ext>
                </a:extLst>
              </a:tr>
              <a:tr h="356715">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Information seeking behaviour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0.535**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0"/>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0.415*</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46857832"/>
                  </a:ext>
                </a:extLst>
              </a:tr>
              <a:tr h="309597">
                <a:tc>
                  <a:txBody>
                    <a:bodyPr/>
                    <a:lstStyle/>
                    <a:p>
                      <a:pPr marL="3175" algn="ctr">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algn="l">
                        <a:lnSpc>
                          <a:spcPct val="107000"/>
                        </a:lnSpc>
                        <a:spcAft>
                          <a:spcPts val="800"/>
                        </a:spcAft>
                      </a:pPr>
                      <a:r>
                        <a:rPr lang="en-I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Extension participation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A"/>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1">
                        <a:lumMod val="60000"/>
                        <a:lumOff val="40000"/>
                      </a:schemeClr>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0.436*</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1270" algn="ctr">
                        <a:lnSpc>
                          <a:spcPct val="107000"/>
                        </a:lnSpc>
                        <a:spcAft>
                          <a:spcPts val="800"/>
                        </a:spcAf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331" marR="71362" marT="27304" marB="0" anchor="ctr">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extLst>
                  <a:ext uri="{0D108BD9-81ED-4DB2-BD59-A6C34878D82A}">
                    <a16:rowId xmlns:a16="http://schemas.microsoft.com/office/drawing/2014/main" val="3481025291"/>
                  </a:ext>
                </a:extLst>
              </a:tr>
            </a:tbl>
          </a:graphicData>
        </a:graphic>
      </p:graphicFrame>
    </p:spTree>
    <p:extLst>
      <p:ext uri="{BB962C8B-B14F-4D97-AF65-F5344CB8AC3E}">
        <p14:creationId xmlns:p14="http://schemas.microsoft.com/office/powerpoint/2010/main" val="1374077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4608-63FE-28FF-C70A-F9D31B0330FF}"/>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16: Constraints faced by farmers in utilizing Services from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65E8B67-57B3-64DE-CBC1-DA11E1B47503}"/>
              </a:ext>
            </a:extLst>
          </p:cNvPr>
          <p:cNvGraphicFramePr>
            <a:graphicFrameLocks noGrp="1"/>
          </p:cNvGraphicFramePr>
          <p:nvPr>
            <p:extLst>
              <p:ext uri="{D42A27DB-BD31-4B8C-83A1-F6EECF244321}">
                <p14:modId xmlns:p14="http://schemas.microsoft.com/office/powerpoint/2010/main" val="1338017694"/>
              </p:ext>
            </p:extLst>
          </p:nvPr>
        </p:nvGraphicFramePr>
        <p:xfrm>
          <a:off x="304801" y="1143000"/>
          <a:ext cx="8639941" cy="5486397"/>
        </p:xfrm>
        <a:graphic>
          <a:graphicData uri="http://schemas.openxmlformats.org/drawingml/2006/table">
            <a:tbl>
              <a:tblPr firstRow="1" firstCol="1" bandRow="1"/>
              <a:tblGrid>
                <a:gridCol w="685799">
                  <a:extLst>
                    <a:ext uri="{9D8B030D-6E8A-4147-A177-3AD203B41FA5}">
                      <a16:colId xmlns:a16="http://schemas.microsoft.com/office/drawing/2014/main" val="4239462663"/>
                    </a:ext>
                  </a:extLst>
                </a:gridCol>
                <a:gridCol w="5623057">
                  <a:extLst>
                    <a:ext uri="{9D8B030D-6E8A-4147-A177-3AD203B41FA5}">
                      <a16:colId xmlns:a16="http://schemas.microsoft.com/office/drawing/2014/main" val="3425325673"/>
                    </a:ext>
                  </a:extLst>
                </a:gridCol>
                <a:gridCol w="812077">
                  <a:extLst>
                    <a:ext uri="{9D8B030D-6E8A-4147-A177-3AD203B41FA5}">
                      <a16:colId xmlns:a16="http://schemas.microsoft.com/office/drawing/2014/main" val="2168967060"/>
                    </a:ext>
                  </a:extLst>
                </a:gridCol>
                <a:gridCol w="759504">
                  <a:extLst>
                    <a:ext uri="{9D8B030D-6E8A-4147-A177-3AD203B41FA5}">
                      <a16:colId xmlns:a16="http://schemas.microsoft.com/office/drawing/2014/main" val="3079257528"/>
                    </a:ext>
                  </a:extLst>
                </a:gridCol>
                <a:gridCol w="759504">
                  <a:extLst>
                    <a:ext uri="{9D8B030D-6E8A-4147-A177-3AD203B41FA5}">
                      <a16:colId xmlns:a16="http://schemas.microsoft.com/office/drawing/2014/main" val="1261809706"/>
                    </a:ext>
                  </a:extLst>
                </a:gridCol>
              </a:tblGrid>
              <a:tr h="326697">
                <a:tc rowSpan="2">
                  <a:txBody>
                    <a:bodyPr/>
                    <a:lstStyle/>
                    <a:p>
                      <a:pPr marL="13970"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SL. 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3970" algn="ctr">
                        <a:lnSpc>
                          <a:spcPct val="107000"/>
                        </a:lnSpc>
                        <a:spcAft>
                          <a:spcPts val="800"/>
                        </a:spcAft>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Problems*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38100"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Farmers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314325837"/>
                  </a:ext>
                </a:extLst>
              </a:tr>
              <a:tr h="326697">
                <a:tc vMerge="1">
                  <a:txBody>
                    <a:bodyPr/>
                    <a:lstStyle/>
                    <a:p>
                      <a:endParaRPr lang="en-IN"/>
                    </a:p>
                  </a:txBody>
                  <a:tcPr/>
                </a:tc>
                <a:tc vMerge="1">
                  <a:txBody>
                    <a:bodyPr/>
                    <a:lstStyle/>
                    <a:p>
                      <a:endParaRPr lang="en-IN"/>
                    </a:p>
                  </a:txBody>
                  <a:tcPr/>
                </a:tc>
                <a:tc>
                  <a:txBody>
                    <a:bodyPr/>
                    <a:lstStyle/>
                    <a:p>
                      <a:pPr marL="17145" algn="ctr">
                        <a:lnSpc>
                          <a:spcPct val="107000"/>
                        </a:lnSpc>
                        <a:spcAft>
                          <a:spcPts val="800"/>
                        </a:spcAft>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4615"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Rank</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64759"/>
                  </a:ext>
                </a:extLst>
              </a:tr>
              <a:tr h="326697">
                <a:tc gridSpan="5">
                  <a:txBody>
                    <a:bodyPr/>
                    <a:lstStyle/>
                    <a:p>
                      <a:pPr marL="342900" marR="39370" lvl="0" indent="-342900">
                        <a:lnSpc>
                          <a:spcPct val="107000"/>
                        </a:lnSpc>
                        <a:spcAft>
                          <a:spcPts val="800"/>
                        </a:spcAft>
                        <a:buFont typeface="+mj-lt"/>
                        <a:buAutoNum type="alphaLcParenR"/>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Input buyers                                                                                                      (n</a:t>
                      </a:r>
                      <a:r>
                        <a:rPr lang="en-IN"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51750177"/>
                  </a:ext>
                </a:extLst>
              </a:tr>
              <a:tr h="326697">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No provision for digital payments at ATIC</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93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66640406"/>
                  </a:ext>
                </a:extLst>
              </a:tr>
              <a:tr h="326697">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Non availability of required packet size seeds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23.33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064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049530"/>
                  </a:ext>
                </a:extLst>
              </a:tr>
              <a:tr h="952731">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Non availability of Agricultural inputs (seeds, biofertilizer, biopesticides, micro-nutrients, planting material etc.) at required time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937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480545"/>
                  </a:ext>
                </a:extLst>
              </a:tr>
              <a:tr h="952731">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Non availability of Agricultural inputs (seeds, biofertilizer, biopesticides, micro-nutrients, planting material etc.) at adequate quantity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064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605883"/>
                  </a:ext>
                </a:extLst>
              </a:tr>
              <a:tr h="326697">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Low quality of seeds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746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580855"/>
                  </a:ext>
                </a:extLst>
              </a:tr>
              <a:tr h="341325">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High cost of agricultural inputs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746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788246"/>
                  </a:ext>
                </a:extLst>
              </a:tr>
              <a:tr h="639714">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Problem in getting seeds/planting material of needed variety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73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241756"/>
                  </a:ext>
                </a:extLst>
              </a:tr>
              <a:tr h="639714">
                <a:tc>
                  <a:txBody>
                    <a:bodyPr/>
                    <a:lstStyle/>
                    <a:p>
                      <a:pPr marR="3810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10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Non availability of required publication, POP’s, books etc.</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73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72436"/>
                  </a:ext>
                </a:extLst>
              </a:tr>
            </a:tbl>
          </a:graphicData>
        </a:graphic>
      </p:graphicFrame>
    </p:spTree>
    <p:extLst>
      <p:ext uri="{BB962C8B-B14F-4D97-AF65-F5344CB8AC3E}">
        <p14:creationId xmlns:p14="http://schemas.microsoft.com/office/powerpoint/2010/main" val="2731192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7326D7-1677-0937-C110-393F5C16D268}"/>
              </a:ext>
            </a:extLst>
          </p:cNvPr>
          <p:cNvGraphicFramePr>
            <a:graphicFrameLocks noGrp="1"/>
          </p:cNvGraphicFramePr>
          <p:nvPr>
            <p:extLst>
              <p:ext uri="{D42A27DB-BD31-4B8C-83A1-F6EECF244321}">
                <p14:modId xmlns:p14="http://schemas.microsoft.com/office/powerpoint/2010/main" val="1349140200"/>
              </p:ext>
            </p:extLst>
          </p:nvPr>
        </p:nvGraphicFramePr>
        <p:xfrm>
          <a:off x="685800" y="457199"/>
          <a:ext cx="7924799" cy="5943602"/>
        </p:xfrm>
        <a:graphic>
          <a:graphicData uri="http://schemas.openxmlformats.org/drawingml/2006/table">
            <a:tbl>
              <a:tblPr firstRow="1" firstCol="1" bandRow="1"/>
              <a:tblGrid>
                <a:gridCol w="867098">
                  <a:extLst>
                    <a:ext uri="{9D8B030D-6E8A-4147-A177-3AD203B41FA5}">
                      <a16:colId xmlns:a16="http://schemas.microsoft.com/office/drawing/2014/main" val="3280143470"/>
                    </a:ext>
                  </a:extLst>
                </a:gridCol>
                <a:gridCol w="4936591">
                  <a:extLst>
                    <a:ext uri="{9D8B030D-6E8A-4147-A177-3AD203B41FA5}">
                      <a16:colId xmlns:a16="http://schemas.microsoft.com/office/drawing/2014/main" val="3841151485"/>
                    </a:ext>
                  </a:extLst>
                </a:gridCol>
                <a:gridCol w="747052">
                  <a:extLst>
                    <a:ext uri="{9D8B030D-6E8A-4147-A177-3AD203B41FA5}">
                      <a16:colId xmlns:a16="http://schemas.microsoft.com/office/drawing/2014/main" val="1154823109"/>
                    </a:ext>
                  </a:extLst>
                </a:gridCol>
                <a:gridCol w="675370">
                  <a:extLst>
                    <a:ext uri="{9D8B030D-6E8A-4147-A177-3AD203B41FA5}">
                      <a16:colId xmlns:a16="http://schemas.microsoft.com/office/drawing/2014/main" val="2886705148"/>
                    </a:ext>
                  </a:extLst>
                </a:gridCol>
                <a:gridCol w="698688">
                  <a:extLst>
                    <a:ext uri="{9D8B030D-6E8A-4147-A177-3AD203B41FA5}">
                      <a16:colId xmlns:a16="http://schemas.microsoft.com/office/drawing/2014/main" val="2160616880"/>
                    </a:ext>
                  </a:extLst>
                </a:gridCol>
              </a:tblGrid>
              <a:tr h="354459">
                <a:tc gridSpan="5">
                  <a:txBody>
                    <a:bodyPr/>
                    <a:lstStyle/>
                    <a:p>
                      <a:pPr marL="0" marR="38735" lvl="0" indent="0">
                        <a:lnSpc>
                          <a:spcPct val="107000"/>
                        </a:lnSpc>
                        <a:spcAft>
                          <a:spcPts val="800"/>
                        </a:spcAft>
                        <a:buFont typeface="+mj-lt"/>
                        <a:buNone/>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b) Consultancy service     (n</a:t>
                      </a:r>
                      <a:r>
                        <a:rPr lang="en-IN"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2000" b="1" baseline="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51842919"/>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Poor technical guidance and support by scientists at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064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659230"/>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Non availability of subject matter specialist at the time of visit to ATIC</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746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61071757"/>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Improper manage of WhatsApp and phone call (helpline) services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746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995038"/>
                  </a:ext>
                </a:extLst>
              </a:tr>
              <a:tr h="354459">
                <a:tc gridSpan="5">
                  <a:txBody>
                    <a:bodyPr/>
                    <a:lstStyle/>
                    <a:p>
                      <a:pPr marL="0" marR="37465" lvl="0" indent="0">
                        <a:lnSpc>
                          <a:spcPct val="107000"/>
                        </a:lnSpc>
                        <a:spcAft>
                          <a:spcPts val="800"/>
                        </a:spcAft>
                        <a:buFont typeface="+mj-lt"/>
                        <a:buNone/>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c) e-</a:t>
                      </a:r>
                      <a:r>
                        <a:rPr lang="en-IN" sz="2000" b="1" dirty="0" err="1">
                          <a:effectLst/>
                          <a:latin typeface="Times New Roman" panose="02020603050405020304" pitchFamily="18" charset="0"/>
                          <a:ea typeface="Times New Roman" panose="02020603050405020304" pitchFamily="18" charset="0"/>
                          <a:cs typeface="Times New Roman" panose="02020603050405020304" pitchFamily="18" charset="0"/>
                        </a:rPr>
                        <a:t>krishi</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 portal (n</a:t>
                      </a:r>
                      <a:r>
                        <a:rPr lang="en-IN"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2000" b="1" baseline="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46341851"/>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Difficult to access the portal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73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914764"/>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Lack of latest information in the portal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R="3873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64476628"/>
                  </a:ext>
                </a:extLst>
              </a:tr>
              <a:tr h="354459">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Poor quality of photos and videos</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476973"/>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Web irresponsive/hang issues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254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92006312"/>
                  </a:ext>
                </a:extLst>
              </a:tr>
              <a:tr h="697175">
                <a:tc>
                  <a:txBody>
                    <a:bodyPr/>
                    <a:lstStyle/>
                    <a:p>
                      <a:pPr marR="3810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Login problem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30480"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343277"/>
                  </a:ext>
                </a:extLst>
              </a:tr>
            </a:tbl>
          </a:graphicData>
        </a:graphic>
      </p:graphicFrame>
    </p:spTree>
    <p:extLst>
      <p:ext uri="{BB962C8B-B14F-4D97-AF65-F5344CB8AC3E}">
        <p14:creationId xmlns:p14="http://schemas.microsoft.com/office/powerpoint/2010/main" val="367899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341A-E82E-B0E5-0E53-A2839C16E770}"/>
              </a:ext>
            </a:extLst>
          </p:cNvPr>
          <p:cNvSpPr txBox="1">
            <a:spLocks/>
          </p:cNvSpPr>
          <p:nvPr/>
        </p:nvSpPr>
        <p:spPr>
          <a:xfrm>
            <a:off x="199257" y="152400"/>
            <a:ext cx="8745486" cy="826532"/>
          </a:xfrm>
          <a:prstGeom prst="rect">
            <a:avLst/>
          </a:prstGeom>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ormAutofit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Table 17: Suggestions of farmers for effective utilization of ATIC services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CA4EF47-FD5E-6529-2AE0-1F124232833B}"/>
              </a:ext>
            </a:extLst>
          </p:cNvPr>
          <p:cNvGraphicFramePr>
            <a:graphicFrameLocks noGrp="1"/>
          </p:cNvGraphicFramePr>
          <p:nvPr>
            <p:extLst>
              <p:ext uri="{D42A27DB-BD31-4B8C-83A1-F6EECF244321}">
                <p14:modId xmlns:p14="http://schemas.microsoft.com/office/powerpoint/2010/main" val="2531486189"/>
              </p:ext>
            </p:extLst>
          </p:nvPr>
        </p:nvGraphicFramePr>
        <p:xfrm>
          <a:off x="199256" y="994172"/>
          <a:ext cx="8745485" cy="5616956"/>
        </p:xfrm>
        <a:graphic>
          <a:graphicData uri="http://schemas.openxmlformats.org/drawingml/2006/table">
            <a:tbl>
              <a:tblPr firstRow="1" firstCol="1" bandRow="1"/>
              <a:tblGrid>
                <a:gridCol w="638944">
                  <a:extLst>
                    <a:ext uri="{9D8B030D-6E8A-4147-A177-3AD203B41FA5}">
                      <a16:colId xmlns:a16="http://schemas.microsoft.com/office/drawing/2014/main" val="2818511283"/>
                    </a:ext>
                  </a:extLst>
                </a:gridCol>
                <a:gridCol w="5423278">
                  <a:extLst>
                    <a:ext uri="{9D8B030D-6E8A-4147-A177-3AD203B41FA5}">
                      <a16:colId xmlns:a16="http://schemas.microsoft.com/office/drawing/2014/main" val="548045500"/>
                    </a:ext>
                  </a:extLst>
                </a:gridCol>
                <a:gridCol w="852203">
                  <a:extLst>
                    <a:ext uri="{9D8B030D-6E8A-4147-A177-3AD203B41FA5}">
                      <a16:colId xmlns:a16="http://schemas.microsoft.com/office/drawing/2014/main" val="746457050"/>
                    </a:ext>
                  </a:extLst>
                </a:gridCol>
                <a:gridCol w="915530">
                  <a:extLst>
                    <a:ext uri="{9D8B030D-6E8A-4147-A177-3AD203B41FA5}">
                      <a16:colId xmlns:a16="http://schemas.microsoft.com/office/drawing/2014/main" val="3530340326"/>
                    </a:ext>
                  </a:extLst>
                </a:gridCol>
                <a:gridCol w="915530">
                  <a:extLst>
                    <a:ext uri="{9D8B030D-6E8A-4147-A177-3AD203B41FA5}">
                      <a16:colId xmlns:a16="http://schemas.microsoft.com/office/drawing/2014/main" val="1484083758"/>
                    </a:ext>
                  </a:extLst>
                </a:gridCol>
              </a:tblGrid>
              <a:tr h="262890">
                <a:tc rowSpan="2">
                  <a:txBody>
                    <a:bodyPr/>
                    <a:lstStyle/>
                    <a:p>
                      <a:pPr marL="8890"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Sl.</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146685"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46685" algn="ctr">
                        <a:lnSpc>
                          <a:spcPct val="107000"/>
                        </a:lnSpc>
                        <a:spcAft>
                          <a:spcPts val="800"/>
                        </a:spcAft>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Suggestions*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Farmer</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010307"/>
                  </a:ext>
                </a:extLst>
              </a:tr>
              <a:tr h="106680">
                <a:tc vMerge="1">
                  <a:txBody>
                    <a:bodyPr/>
                    <a:lstStyle/>
                    <a:p>
                      <a:endParaRPr lang="en-IN"/>
                    </a:p>
                  </a:txBody>
                  <a:tcPr/>
                </a:tc>
                <a:tc vMerge="1">
                  <a:txBody>
                    <a:bodyPr/>
                    <a:lstStyle/>
                    <a:p>
                      <a:endParaRPr lang="en-IN"/>
                    </a:p>
                  </a:txBody>
                  <a:tcPr/>
                </a:tc>
                <a:tc>
                  <a:txBody>
                    <a:bodyPr/>
                    <a:lstStyle/>
                    <a:p>
                      <a:pPr marL="9525"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b="1">
                          <a:effectLst/>
                          <a:latin typeface="Times New Roman" panose="02020603050405020304" pitchFamily="18" charset="0"/>
                          <a:ea typeface="Times New Roman" panose="02020603050405020304" pitchFamily="18" charset="0"/>
                          <a:cs typeface="Times New Roman" panose="02020603050405020304" pitchFamily="18" charset="0"/>
                        </a:rPr>
                        <a:t>Rank</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955898"/>
                  </a:ext>
                </a:extLst>
              </a:tr>
              <a:tr h="251460">
                <a:tc gridSpan="5">
                  <a:txBody>
                    <a:bodyPr/>
                    <a:lstStyle/>
                    <a:p>
                      <a:pPr marL="342900" lvl="0" indent="-342900">
                        <a:lnSpc>
                          <a:spcPct val="107000"/>
                        </a:lnSpc>
                        <a:spcAft>
                          <a:spcPts val="800"/>
                        </a:spcAft>
                        <a:buFont typeface="+mj-lt"/>
                        <a:buAutoNum type="alphaLcParenR"/>
                      </a:pP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Input buyers (n</a:t>
                      </a:r>
                      <a:r>
                        <a:rPr lang="en-IN"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IN" sz="1800" b="1"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163618832"/>
                  </a:ext>
                </a:extLst>
              </a:tr>
              <a:tr h="398145">
                <a:tc>
                  <a:txBody>
                    <a:bodyPr/>
                    <a:lstStyle/>
                    <a:p>
                      <a:pPr marL="825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en-IN" sz="1800"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payment</a:t>
                      </a:r>
                      <a:r>
                        <a:rPr lang="en-IN" sz="1800"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IN" sz="18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be</a:t>
                      </a:r>
                      <a:r>
                        <a:rPr lang="en-IN" sz="1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made</a:t>
                      </a:r>
                      <a:r>
                        <a:rPr lang="en-IN" sz="1800" spc="3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00"/>
                    </a:solidFill>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825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86343761"/>
                  </a:ext>
                </a:extLst>
              </a:tr>
              <a:tr h="40005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Required</a:t>
                      </a:r>
                      <a:r>
                        <a:rPr lang="en-US" sz="18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size</a:t>
                      </a:r>
                      <a:r>
                        <a:rPr lang="en-US" sz="1800" spc="1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1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package</a:t>
                      </a:r>
                      <a:r>
                        <a:rPr lang="en-US" sz="1800" spc="1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1800" spc="1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seeds</a:t>
                      </a:r>
                      <a:r>
                        <a:rPr lang="en-US" sz="1800" spc="1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should</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IN" sz="18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made</a:t>
                      </a:r>
                      <a:r>
                        <a:rPr lang="en-IN" sz="18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999878"/>
                  </a:ext>
                </a:extLst>
              </a:tr>
              <a:tr h="31496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Agricultural inputs (seeds, biofertilizer, biopesticides, micro-nutrients, planting material etc.) at required time should be 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422203"/>
                  </a:ext>
                </a:extLst>
              </a:tr>
              <a:tr h="30480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Agricultural inputs (seeds, biofertilizer, biopesticides, micro-nutrients, planting material etc.) at adequate quantity should be available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VII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96879"/>
                  </a:ext>
                </a:extLst>
              </a:tr>
              <a:tr h="305435">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Seed quality should be improved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VIII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790540"/>
                  </a:ext>
                </a:extLst>
              </a:tr>
              <a:tr h="33782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Agricultural inputs should be provided at reasonable rate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53.33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952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33862455"/>
                  </a:ext>
                </a:extLst>
              </a:tr>
              <a:tr h="43561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Needful and improved variety of seeds/planting material should be made available at ATIC</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26.66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22504"/>
                  </a:ext>
                </a:extLst>
              </a:tr>
              <a:tr h="341630">
                <a:tc>
                  <a:txBody>
                    <a:bodyPr/>
                    <a:lstStyle/>
                    <a:p>
                      <a:pPr marL="8255"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Required</a:t>
                      </a:r>
                      <a:r>
                        <a:rPr lang="en-IN" sz="18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publication, POP’s, books etc.  should be made available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180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ct val="107000"/>
                        </a:lnSpc>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VI</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349343"/>
                  </a:ext>
                </a:extLst>
              </a:tr>
            </a:tbl>
          </a:graphicData>
        </a:graphic>
      </p:graphicFrame>
    </p:spTree>
    <p:extLst>
      <p:ext uri="{BB962C8B-B14F-4D97-AF65-F5344CB8AC3E}">
        <p14:creationId xmlns:p14="http://schemas.microsoft.com/office/powerpoint/2010/main" val="724322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63E93C2-68D6-41C1-4E11-A4FCF8438CB6}"/>
              </a:ext>
            </a:extLst>
          </p:cNvPr>
          <p:cNvGraphicFramePr>
            <a:graphicFrameLocks noGrp="1"/>
          </p:cNvGraphicFramePr>
          <p:nvPr>
            <p:extLst>
              <p:ext uri="{D42A27DB-BD31-4B8C-83A1-F6EECF244321}">
                <p14:modId xmlns:p14="http://schemas.microsoft.com/office/powerpoint/2010/main" val="2900668765"/>
              </p:ext>
            </p:extLst>
          </p:nvPr>
        </p:nvGraphicFramePr>
        <p:xfrm>
          <a:off x="571500" y="381000"/>
          <a:ext cx="8039100" cy="5943600"/>
        </p:xfrm>
        <a:graphic>
          <a:graphicData uri="http://schemas.openxmlformats.org/drawingml/2006/table">
            <a:tbl>
              <a:tblPr firstRow="1" firstCol="1" bandRow="1"/>
              <a:tblGrid>
                <a:gridCol w="676735">
                  <a:extLst>
                    <a:ext uri="{9D8B030D-6E8A-4147-A177-3AD203B41FA5}">
                      <a16:colId xmlns:a16="http://schemas.microsoft.com/office/drawing/2014/main" val="831093742"/>
                    </a:ext>
                  </a:extLst>
                </a:gridCol>
                <a:gridCol w="4902285">
                  <a:extLst>
                    <a:ext uri="{9D8B030D-6E8A-4147-A177-3AD203B41FA5}">
                      <a16:colId xmlns:a16="http://schemas.microsoft.com/office/drawing/2014/main" val="3152152442"/>
                    </a:ext>
                  </a:extLst>
                </a:gridCol>
                <a:gridCol w="801867">
                  <a:extLst>
                    <a:ext uri="{9D8B030D-6E8A-4147-A177-3AD203B41FA5}">
                      <a16:colId xmlns:a16="http://schemas.microsoft.com/office/drawing/2014/main" val="618707144"/>
                    </a:ext>
                  </a:extLst>
                </a:gridCol>
                <a:gridCol w="796759">
                  <a:extLst>
                    <a:ext uri="{9D8B030D-6E8A-4147-A177-3AD203B41FA5}">
                      <a16:colId xmlns:a16="http://schemas.microsoft.com/office/drawing/2014/main" val="458694382"/>
                    </a:ext>
                  </a:extLst>
                </a:gridCol>
                <a:gridCol w="861454">
                  <a:extLst>
                    <a:ext uri="{9D8B030D-6E8A-4147-A177-3AD203B41FA5}">
                      <a16:colId xmlns:a16="http://schemas.microsoft.com/office/drawing/2014/main" val="2475202652"/>
                    </a:ext>
                  </a:extLst>
                </a:gridCol>
              </a:tblGrid>
              <a:tr h="400665">
                <a:tc gridSpan="5">
                  <a:txBody>
                    <a:bodyPr/>
                    <a:lstStyle/>
                    <a:p>
                      <a:pPr marL="9525">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b) Consultancy service (n</a:t>
                      </a:r>
                      <a:r>
                        <a:rPr lang="en-IN"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IN" sz="2000" b="1" baseline="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56044979"/>
                  </a:ext>
                </a:extLst>
              </a:tr>
              <a:tr h="78805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8580">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Visit of scientists to the farmers field should be more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56.66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350"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28448456"/>
                  </a:ext>
                </a:extLst>
              </a:tr>
              <a:tr h="78805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WhatsApp and phone call (helpline) service should be managed properly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71344"/>
                  </a:ext>
                </a:extLst>
              </a:tr>
              <a:tr h="78805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Quality of technical guidance and support by scientists should be provided at ATIC</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16171"/>
                  </a:ext>
                </a:extLst>
              </a:tr>
              <a:tr h="400665">
                <a:tc gridSpan="5">
                  <a:txBody>
                    <a:bodyPr/>
                    <a:lstStyle/>
                    <a:p>
                      <a:pPr>
                        <a:lnSpc>
                          <a:spcPct val="107000"/>
                        </a:lnSpc>
                        <a:spcAft>
                          <a:spcPts val="800"/>
                        </a:spcAft>
                      </a:pP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c) e-</a:t>
                      </a:r>
                      <a:r>
                        <a:rPr lang="en-IN" sz="2000" b="1" dirty="0" err="1">
                          <a:effectLst/>
                          <a:latin typeface="Times New Roman" panose="02020603050405020304" pitchFamily="18" charset="0"/>
                          <a:ea typeface="Times New Roman" panose="02020603050405020304" pitchFamily="18" charset="0"/>
                          <a:cs typeface="Times New Roman" panose="02020603050405020304" pitchFamily="18" charset="0"/>
                        </a:rPr>
                        <a:t>krishi</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 portal (n</a:t>
                      </a:r>
                      <a:r>
                        <a:rPr lang="en-IN" sz="20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IN" sz="2000" b="1" baseline="0" dirty="0">
                          <a:effectLst/>
                          <a:latin typeface="Times New Roman" panose="02020603050405020304" pitchFamily="18" charset="0"/>
                          <a:ea typeface="Times New Roman" panose="02020603050405020304" pitchFamily="18" charset="0"/>
                          <a:cs typeface="Times New Roman" panose="02020603050405020304" pitchFamily="18" charset="0"/>
                        </a:rPr>
                        <a:t>=30</a:t>
                      </a:r>
                      <a:r>
                        <a:rPr lang="en-IN"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3165108"/>
                  </a:ext>
                </a:extLst>
              </a:tr>
              <a:tr h="78805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Latest information in the portal should be updated frequently</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73.33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825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14904481"/>
                  </a:ext>
                </a:extLst>
              </a:tr>
              <a:tr h="78805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High quality of photos and videos should be included in the portal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437709"/>
                  </a:ext>
                </a:extLst>
              </a:tr>
              <a:tr h="40066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Web irresponsive/hang issues should be solved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43.33</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III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934849"/>
                  </a:ext>
                </a:extLst>
              </a:tr>
              <a:tr h="40066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Login problem should be rectified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48684"/>
                  </a:ext>
                </a:extLst>
              </a:tr>
              <a:tr h="400665">
                <a:tc>
                  <a:txBody>
                    <a:bodyPr/>
                    <a:lstStyle/>
                    <a:p>
                      <a:pPr marL="8255"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A wide publicity of portal should be done</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190" algn="ctr">
                        <a:lnSpc>
                          <a:spcPct val="107000"/>
                        </a:lnSpc>
                        <a:spcAft>
                          <a:spcPts val="800"/>
                        </a:spcAft>
                      </a:pPr>
                      <a:r>
                        <a:rPr lang="en-IN" sz="2000">
                          <a:effectLst/>
                          <a:latin typeface="Times New Roman" panose="02020603050405020304" pitchFamily="18" charset="0"/>
                          <a:ea typeface="Times New Roman" panose="02020603050405020304" pitchFamily="18" charset="0"/>
                          <a:cs typeface="Times New Roman" panose="02020603050405020304" pitchFamily="18" charset="0"/>
                        </a:rPr>
                        <a:t>60.00</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ct val="107000"/>
                        </a:lnSpc>
                        <a:spcAft>
                          <a:spcPts val="800"/>
                        </a:spcAft>
                      </a:pPr>
                      <a:r>
                        <a:rPr lang="en-IN" sz="2000" dirty="0">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9525" marT="27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938913"/>
                  </a:ext>
                </a:extLst>
              </a:tr>
            </a:tbl>
          </a:graphicData>
        </a:graphic>
      </p:graphicFrame>
    </p:spTree>
    <p:extLst>
      <p:ext uri="{BB962C8B-B14F-4D97-AF65-F5344CB8AC3E}">
        <p14:creationId xmlns:p14="http://schemas.microsoft.com/office/powerpoint/2010/main" val="1590750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6397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3600" b="1" dirty="0">
                <a:solidFill>
                  <a:schemeClr val="tx1"/>
                </a:solidFill>
                <a:latin typeface="Times New Roman" panose="02020603050405020304" pitchFamily="18" charset="0"/>
                <a:cs typeface="Times New Roman" panose="02020603050405020304" pitchFamily="18" charset="0"/>
              </a:rPr>
              <a:t>Implications</a:t>
            </a:r>
          </a:p>
        </p:txBody>
      </p:sp>
      <p:sp>
        <p:nvSpPr>
          <p:cNvPr id="4" name="Content Placeholder 3"/>
          <p:cNvSpPr>
            <a:spLocks noGrp="1"/>
          </p:cNvSpPr>
          <p:nvPr>
            <p:ph idx="1"/>
          </p:nvPr>
        </p:nvSpPr>
        <p:spPr>
          <a:xfrm>
            <a:off x="381000" y="761364"/>
            <a:ext cx="8382000" cy="5761038"/>
          </a:xfrm>
          <a:ln>
            <a:solidFill>
              <a:srgbClr val="C00000"/>
            </a:solidFill>
          </a:ln>
        </p:spPr>
        <p:txBody>
          <a:bodyPr>
            <a:noAutofit/>
          </a:bodyPr>
          <a:lstStyle/>
          <a:p>
            <a:pPr marL="342900" lvl="0" indent="-342900" algn="just">
              <a:lnSpc>
                <a:spcPct val="150000"/>
              </a:lnSpc>
              <a:buFont typeface="+mj-lt"/>
              <a:buAutoNum type="arabicPeriod"/>
            </a:pP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Majority of the beneficiary farmers belonged to better perception category which means that majority of the beneficiary farmers still do not have good perception regarding the services of ATIC. It indicates that there is a scope to expand more approaches for increasing the perception level of farmers. Further, services and activities of Agricultural Technology Information Centre have to be strengthened.</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The study indicated that, majority of the beneficiaries of ATIC were belongs to low and medium level category of utilization of services. Hence, the centre may focus on organizing more number of awareness programmes on the availability of agricultural inputs and advisory consultancy services of ATIC.</a:t>
            </a:r>
            <a:endParaRPr lang="en-IN"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159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Implications</a:t>
            </a:r>
          </a:p>
        </p:txBody>
      </p:sp>
      <p:sp>
        <p:nvSpPr>
          <p:cNvPr id="4" name="Content Placeholder 3"/>
          <p:cNvSpPr>
            <a:spLocks noGrp="1"/>
          </p:cNvSpPr>
          <p:nvPr>
            <p:ph idx="1"/>
          </p:nvPr>
        </p:nvSpPr>
        <p:spPr>
          <a:xfrm>
            <a:off x="457200" y="1066800"/>
            <a:ext cx="8229600" cy="5486400"/>
          </a:xfrm>
          <a:ln>
            <a:solidFill>
              <a:srgbClr val="C00000"/>
            </a:solidFill>
          </a:ln>
        </p:spPr>
        <p:txBody>
          <a:bodyPr>
            <a:normAutofit lnSpcReduction="10000"/>
          </a:bodyPr>
          <a:lstStyle/>
          <a:p>
            <a:pPr marL="0" lvl="0" indent="0" algn="just">
              <a:lnSpc>
                <a:spcPct val="150000"/>
              </a:lnSpc>
              <a:buNone/>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3. As majority of the beneficiaries suggested that there is a need for wide publicity of UAS-B, e-</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portal. Therefore, the centre can strengthen the links with other line departments so that more number of farmers can be reached.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buNone/>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4. Beneficiary farmers faced major constraints such as no provision for digital payments at ATIC, high cost of agricultural inputs, lack of latest information in the portal and Web irresponsive/hang issues of e-</a:t>
            </a:r>
            <a:r>
              <a:rPr lang="en-IN" sz="2400"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portal. Hence, ATIC should consider these major constraints and efforts should</a:t>
            </a:r>
            <a:r>
              <a:rPr lang="en-I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be</a:t>
            </a:r>
            <a:r>
              <a:rPr lang="en-IN" sz="24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made to</a:t>
            </a:r>
            <a:r>
              <a:rPr lang="en-IN" sz="24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overcome these constraints.</a:t>
            </a:r>
          </a:p>
          <a:p>
            <a:pPr marL="0" indent="0" algn="just">
              <a:lnSpc>
                <a:spcPct val="150000"/>
              </a:lnSpc>
              <a:buNone/>
              <a:defRP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159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3600" dirty="0">
                <a:solidFill>
                  <a:schemeClr val="tx1"/>
                </a:solidFill>
                <a:latin typeface="Times New Roman" panose="02020603050405020304" pitchFamily="18" charset="0"/>
                <a:cs typeface="Times New Roman" panose="02020603050405020304" pitchFamily="18" charset="0"/>
              </a:rPr>
              <a:t>Future line of work</a:t>
            </a:r>
          </a:p>
        </p:txBody>
      </p:sp>
      <p:sp>
        <p:nvSpPr>
          <p:cNvPr id="4" name="Content Placeholder 3"/>
          <p:cNvSpPr>
            <a:spLocks noGrp="1"/>
          </p:cNvSpPr>
          <p:nvPr>
            <p:ph idx="1"/>
          </p:nvPr>
        </p:nvSpPr>
        <p:spPr>
          <a:xfrm>
            <a:off x="457200" y="1447800"/>
            <a:ext cx="8229600" cy="4953000"/>
          </a:xfrm>
          <a:ln>
            <a:solidFill>
              <a:srgbClr val="C00000"/>
            </a:solidFill>
          </a:ln>
        </p:spPr>
        <p:txBody>
          <a:bodyPr>
            <a:noAutofit/>
          </a:bodyPr>
          <a:lstStyle/>
          <a:p>
            <a:pPr marR="78740" algn="just">
              <a:lnSpc>
                <a:spcPct val="150000"/>
              </a:lnSpc>
              <a:spcAft>
                <a:spcPts val="800"/>
              </a:spcAft>
              <a:buSzPts val="1150"/>
              <a:tabLst>
                <a:tab pos="63055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present study was conducted on limited sample, so it can be conducted covering</a:t>
            </a:r>
            <a:r>
              <a:rPr lang="en-US"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large sample to understand the farmers views about ATIC along with variables related</a:t>
            </a:r>
            <a:r>
              <a:rPr lang="en-US"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ATIC</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975"/>
              </a:spcBef>
              <a:spcAft>
                <a:spcPts val="800"/>
              </a:spcAft>
              <a:buSzPts val="1150"/>
              <a:tabLst>
                <a:tab pos="63055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Comparative</a:t>
            </a:r>
            <a:r>
              <a:rPr lang="en-US"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study</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ATICs</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4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different</a:t>
            </a:r>
            <a:r>
              <a:rPr lang="en-US" sz="2400"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locations</a:t>
            </a:r>
            <a:r>
              <a:rPr lang="en-US" sz="24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24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24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conducted</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R="81915" algn="just">
              <a:lnSpc>
                <a:spcPct val="150000"/>
              </a:lnSpc>
              <a:spcAft>
                <a:spcPts val="800"/>
              </a:spcAft>
              <a:buSzPts val="1150"/>
              <a:tabLst>
                <a:tab pos="630555"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An intensive study to find out the impact of the single window extension approach on</a:t>
            </a:r>
            <a:r>
              <a:rPr lang="en-US"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farming</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can</a:t>
            </a:r>
            <a:r>
              <a:rPr lang="en-US" sz="24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also</a:t>
            </a:r>
            <a:r>
              <a:rPr lang="en-US" sz="24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conducted</a:t>
            </a:r>
            <a:endParaRPr lang="en-IN"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marL="0" indent="0" algn="just">
              <a:lnSpc>
                <a:spcPct val="150000"/>
              </a:lnSpc>
              <a:spcAft>
                <a:spcPts val="100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 DELL\Downloads\WhatsApp Image 2022-08-15 at 2.19.33 PM (1).jpe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8000"/>
                    </a14:imgEffect>
                  </a14:imgLayer>
                </a14:imgProps>
              </a:ext>
              <a:ext uri="{28A0092B-C50C-407E-A947-70E740481C1C}">
                <a14:useLocalDpi xmlns:a14="http://schemas.microsoft.com/office/drawing/2010/main" val="0"/>
              </a:ext>
            </a:extLst>
          </a:blip>
          <a:srcRect/>
          <a:stretch>
            <a:fillRect/>
          </a:stretch>
        </p:blipFill>
        <p:spPr bwMode="auto">
          <a:xfrm>
            <a:off x="2745" y="7961"/>
            <a:ext cx="9175374" cy="67437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50545"/>
            <a:ext cx="6781800" cy="4858531"/>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D499D42D-DE06-40B9-815B-0633DDEC3F42}"/>
              </a:ext>
            </a:extLst>
          </p:cNvPr>
          <p:cNvSpPr txBox="1">
            <a:spLocks/>
          </p:cNvSpPr>
          <p:nvPr/>
        </p:nvSpPr>
        <p:spPr>
          <a:xfrm>
            <a:off x="964486" y="670300"/>
            <a:ext cx="7429500" cy="850275"/>
          </a:xfrm>
          <a:prstGeom prst="rect">
            <a:avLst/>
          </a:prstGeom>
          <a:solidFill>
            <a:schemeClr val="accent6">
              <a:lumMod val="40000"/>
              <a:lumOff val="6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atin typeface="Times New Roman" pitchFamily="18" charset="0"/>
                <a:cs typeface="Times New Roman" pitchFamily="18" charset="0"/>
              </a:rPr>
              <a:t>Thank you all</a:t>
            </a:r>
            <a:endParaRPr lang="en-IN" dirty="0">
              <a:latin typeface="Times New Roman" pitchFamily="18" charset="0"/>
              <a:cs typeface="Times New Roman" pitchFamily="18" charset="0"/>
            </a:endParaRPr>
          </a:p>
        </p:txBody>
      </p:sp>
      <p:sp>
        <p:nvSpPr>
          <p:cNvPr id="4" name="Subtitle 2">
            <a:extLst>
              <a:ext uri="{FF2B5EF4-FFF2-40B4-BE49-F238E27FC236}">
                <a16:creationId xmlns:a16="http://schemas.microsoft.com/office/drawing/2014/main" id="{C39644EA-36A9-B33B-CA64-CEB01B85C8E7}"/>
              </a:ext>
            </a:extLst>
          </p:cNvPr>
          <p:cNvSpPr txBox="1">
            <a:spLocks/>
          </p:cNvSpPr>
          <p:nvPr/>
        </p:nvSpPr>
        <p:spPr>
          <a:xfrm>
            <a:off x="964485" y="2194479"/>
            <a:ext cx="7429501" cy="682285"/>
          </a:xfrm>
          <a:prstGeom prst="rect">
            <a:avLst/>
          </a:prstGeom>
          <a:ln>
            <a:solidFill>
              <a:schemeClr val="tx1"/>
            </a:solidFill>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r>
              <a:rPr lang="en-IN" sz="4000" b="1">
                <a:solidFill>
                  <a:schemeClr val="tx2">
                    <a:lumMod val="50000"/>
                  </a:schemeClr>
                </a:solidFill>
                <a:latin typeface="Times New Roman" pitchFamily="18" charset="0"/>
                <a:cs typeface="Times New Roman" pitchFamily="18" charset="0"/>
              </a:rPr>
              <a:t>Your suggestions, Please</a:t>
            </a:r>
            <a:endParaRPr lang="en-IN" sz="4000" b="1" dirty="0">
              <a:solidFill>
                <a:schemeClr val="tx2">
                  <a:lumMod val="50000"/>
                </a:schemeClr>
              </a:solidFill>
              <a:latin typeface="Times New Roman" pitchFamily="18" charset="0"/>
              <a:cs typeface="Times New Roman" pitchFamily="18" charset="0"/>
            </a:endParaRPr>
          </a:p>
        </p:txBody>
      </p:sp>
      <p:pic>
        <p:nvPicPr>
          <p:cNvPr id="5" name="Graphic 4" descr="Teacher">
            <a:extLst>
              <a:ext uri="{FF2B5EF4-FFF2-40B4-BE49-F238E27FC236}">
                <a16:creationId xmlns:a16="http://schemas.microsoft.com/office/drawing/2014/main" id="{A85647FD-A083-B4EE-B918-D757692C9F49}"/>
              </a:ext>
            </a:extLst>
          </p:cNvPr>
          <p:cNvPicPr>
            <a:picLocks noChangeAspect="1"/>
          </p:cNvPicPr>
          <p:nvPr/>
        </p:nvPicPr>
        <p:blipFill>
          <a:blip r:embed="rId5"/>
          <a:stretch>
            <a:fillRect/>
          </a:stretch>
        </p:blipFill>
        <p:spPr>
          <a:xfrm>
            <a:off x="6290308" y="3423187"/>
            <a:ext cx="1709450" cy="1695235"/>
          </a:xfrm>
          <a:prstGeom prst="rect">
            <a:avLst/>
          </a:prstGeom>
        </p:spPr>
      </p:pic>
      <p:pic>
        <p:nvPicPr>
          <p:cNvPr id="6" name="Graphic 6" descr="Pencil">
            <a:extLst>
              <a:ext uri="{FF2B5EF4-FFF2-40B4-BE49-F238E27FC236}">
                <a16:creationId xmlns:a16="http://schemas.microsoft.com/office/drawing/2014/main" id="{4783D87B-B627-353F-361B-58E0F441674E}"/>
              </a:ext>
            </a:extLst>
          </p:cNvPr>
          <p:cNvPicPr>
            <a:picLocks noChangeAspect="1"/>
          </p:cNvPicPr>
          <p:nvPr/>
        </p:nvPicPr>
        <p:blipFill>
          <a:blip r:embed="rId6"/>
          <a:stretch>
            <a:fillRect/>
          </a:stretch>
        </p:blipFill>
        <p:spPr>
          <a:xfrm>
            <a:off x="3922158" y="3550668"/>
            <a:ext cx="1299681" cy="1299681"/>
          </a:xfrm>
          <a:prstGeom prst="rect">
            <a:avLst/>
          </a:prstGeom>
        </p:spPr>
      </p:pic>
      <p:pic>
        <p:nvPicPr>
          <p:cNvPr id="7" name="Graphic 8" descr="Classroom">
            <a:extLst>
              <a:ext uri="{FF2B5EF4-FFF2-40B4-BE49-F238E27FC236}">
                <a16:creationId xmlns:a16="http://schemas.microsoft.com/office/drawing/2014/main" id="{5B1FA40F-7C9A-603D-BFF1-4B464A7A3AFD}"/>
              </a:ext>
            </a:extLst>
          </p:cNvPr>
          <p:cNvPicPr>
            <a:picLocks noChangeAspect="1"/>
          </p:cNvPicPr>
          <p:nvPr/>
        </p:nvPicPr>
        <p:blipFill>
          <a:blip r:embed="rId7"/>
          <a:stretch>
            <a:fillRect/>
          </a:stretch>
        </p:blipFill>
        <p:spPr>
          <a:xfrm>
            <a:off x="964485" y="3507949"/>
            <a:ext cx="1525713" cy="15257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28600" y="304800"/>
            <a:ext cx="8763000" cy="644972"/>
          </a:xfrm>
          <a:prstGeom prst="rect">
            <a:avLst/>
          </a:prstGeom>
          <a:solidFill>
            <a:schemeClr val="tx1"/>
          </a:solidFill>
          <a:effectLst>
            <a:softEdge rad="12700"/>
          </a:effectLst>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IN" dirty="0">
                <a:solidFill>
                  <a:srgbClr val="FFC000"/>
                </a:solidFill>
                <a:latin typeface="Times New Roman" panose="02020603050405020304" pitchFamily="18" charset="0"/>
                <a:cs typeface="Times New Roman" panose="02020603050405020304" pitchFamily="18" charset="0"/>
              </a:rPr>
              <a:t>Research objectives</a:t>
            </a:r>
            <a:endParaRPr kumimoji="0" lang="en-IN" sz="3600" b="1" i="0" u="none" strike="noStrike" kern="1200" cap="none" spc="0" normalizeH="0" baseline="0" noProof="0" dirty="0">
              <a:ln>
                <a:noFill/>
              </a:ln>
              <a:solidFill>
                <a:srgbClr val="FFC000"/>
              </a:solidFill>
              <a:effectLst>
                <a:outerShdw blurRad="53975" dist="22860" dir="5400000" algn="tl" rotWithShape="0">
                  <a:srgbClr val="000000">
                    <a:alpha val="55000"/>
                  </a:srgbClr>
                </a:outerShdw>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22B651F-96B2-ADCE-17C9-DED2383B0C2B}"/>
              </a:ext>
            </a:extLst>
          </p:cNvPr>
          <p:cNvSpPr txBox="1"/>
          <p:nvPr/>
        </p:nvSpPr>
        <p:spPr>
          <a:xfrm>
            <a:off x="457200" y="1219200"/>
            <a:ext cx="8001000" cy="51054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just">
              <a:lnSpc>
                <a:spcPct val="150000"/>
              </a:lnSpc>
              <a:buFont typeface="+mj-lt"/>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To know the profile characteristics of beneficiary farmers of ATIC.</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To study the farmer’s perception about ATIC services.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To study the extent of utilization of ATIC services by the farmers.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To study the relationship between the famers profile characteristics with perception and extent of utilization.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eriod"/>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To document the constraints faced by farmers and suggestions to overcome them, in utilizing ATIC services.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533400" y="76200"/>
            <a:ext cx="8077200" cy="644972"/>
          </a:xfrm>
          <a:prstGeom prst="rect">
            <a:avLst/>
          </a:prstGeom>
          <a:solidFill>
            <a:schemeClr val="tx1"/>
          </a:solidFill>
          <a:ln w="28575">
            <a:solidFill>
              <a:schemeClr val="tx1"/>
            </a:solidFill>
          </a:ln>
          <a:effectLst>
            <a:softEdge rad="12700"/>
          </a:effectLst>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IN" dirty="0">
                <a:solidFill>
                  <a:srgbClr val="FFC000"/>
                </a:solidFill>
                <a:latin typeface="Times New Roman" panose="02020603050405020304" pitchFamily="18" charset="0"/>
                <a:cs typeface="Times New Roman" panose="02020603050405020304" pitchFamily="18" charset="0"/>
              </a:rPr>
              <a:t>Research hypothesis</a:t>
            </a:r>
            <a:endParaRPr kumimoji="0" lang="en-IN" sz="3600" b="1" i="0" u="none" strike="noStrike" kern="1200" cap="none" spc="0" normalizeH="0" baseline="0" noProof="0" dirty="0">
              <a:ln>
                <a:noFill/>
              </a:ln>
              <a:solidFill>
                <a:srgbClr val="FFC000"/>
              </a:solidFill>
              <a:effectLst>
                <a:outerShdw blurRad="53975" dist="22860" dir="5400000" algn="tl" rotWithShape="0">
                  <a:srgbClr val="000000">
                    <a:alpha val="55000"/>
                  </a:srgbClr>
                </a:outerShdw>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886F8D6-256F-3120-5A5C-7688734F1483}"/>
              </a:ext>
            </a:extLst>
          </p:cNvPr>
          <p:cNvSpPr txBox="1"/>
          <p:nvPr/>
        </p:nvSpPr>
        <p:spPr>
          <a:xfrm>
            <a:off x="361950" y="838200"/>
            <a:ext cx="8420100" cy="58809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nSpc>
                <a:spcPct val="150000"/>
              </a:lnSpc>
              <a:spcAft>
                <a:spcPts val="800"/>
              </a:spcAft>
              <a:buFont typeface="+mj-lt"/>
              <a:buAutoNum type="arabicPeriod"/>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There is no significant difference in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farmer’s perception about ATIC services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There is no significant difference in extent of utilization of ATIC services by the farmers.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There is no significant relationship between profile characteristics of the farmers and their perception towards ATIC services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tabLst>
                <a:tab pos="457200" algn="l"/>
              </a:tabLs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There is no significant relationship between profile characteristics of the farmers and their extent of utilization of ATIC services.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2095500" y="457200"/>
            <a:ext cx="4648200" cy="644972"/>
          </a:xfrm>
          <a:prstGeom prst="rect">
            <a:avLst/>
          </a:prstGeom>
          <a:solidFill>
            <a:schemeClr val="tx1"/>
          </a:solidFill>
          <a:effectLst>
            <a:softEdge rad="12700"/>
          </a:effectLst>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pPr lvl="0" algn="ctr">
              <a:defRPr/>
            </a:pPr>
            <a:r>
              <a:rPr lang="en-IN" dirty="0">
                <a:solidFill>
                  <a:srgbClr val="FFC000"/>
                </a:solidFill>
                <a:latin typeface="Times New Roman" panose="02020603050405020304" pitchFamily="18" charset="0"/>
                <a:cs typeface="Times New Roman" panose="02020603050405020304" pitchFamily="18" charset="0"/>
              </a:rPr>
              <a:t>Operational Definition </a:t>
            </a:r>
          </a:p>
        </p:txBody>
      </p:sp>
      <p:sp>
        <p:nvSpPr>
          <p:cNvPr id="4" name="TextBox 3">
            <a:extLst>
              <a:ext uri="{FF2B5EF4-FFF2-40B4-BE49-F238E27FC236}">
                <a16:creationId xmlns:a16="http://schemas.microsoft.com/office/drawing/2014/main" id="{C4CE3A26-D5AE-5C2F-F09B-1C26850403FC}"/>
              </a:ext>
            </a:extLst>
          </p:cNvPr>
          <p:cNvSpPr txBox="1"/>
          <p:nvPr/>
        </p:nvSpPr>
        <p:spPr>
          <a:xfrm>
            <a:off x="419100" y="1524000"/>
            <a:ext cx="8305800" cy="3562322"/>
          </a:xfrm>
          <a:prstGeom prst="rect">
            <a:avLst/>
          </a:prstGeom>
          <a:solidFill>
            <a:schemeClr val="accent5">
              <a:lumMod val="20000"/>
              <a:lumOff val="80000"/>
            </a:schemeClr>
          </a:solidFill>
        </p:spPr>
        <p:txBody>
          <a:bodyPr wrap="square">
            <a:spAutoFit/>
          </a:bodyPr>
          <a:lstStyle/>
          <a:p>
            <a:pPr algn="just">
              <a:lnSpc>
                <a:spcPct val="150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Perception:</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In the present study perception refers to interpretation or a view of farmers about the services of ATIC.</a:t>
            </a:r>
          </a:p>
          <a:p>
            <a:pPr algn="just">
              <a:lnSpc>
                <a:spcPct val="150000"/>
              </a:lnSpc>
              <a:spcAft>
                <a:spcPts val="800"/>
              </a:spcAft>
            </a:pP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Extent of utilization of ATIC services</a:t>
            </a: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 frequency of use of services (agricultural inputs, advisory consultancy and e-</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krishi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portal) by the farmers from ATIC.</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97DF0048-717D-6DE8-F14C-4A4067252904}"/>
              </a:ext>
            </a:extLst>
          </p:cNvPr>
          <p:cNvSpPr txBox="1"/>
          <p:nvPr/>
        </p:nvSpPr>
        <p:spPr>
          <a:xfrm>
            <a:off x="1274606" y="597337"/>
            <a:ext cx="6975787" cy="523220"/>
          </a:xfrm>
          <a:prstGeom prst="rect">
            <a:avLst/>
          </a:prstGeom>
          <a:solidFill>
            <a:schemeClr val="accent2">
              <a:lumMod val="40000"/>
              <a:lumOff val="60000"/>
            </a:schemeClr>
          </a:solidFill>
          <a:ln>
            <a:solidFill>
              <a:schemeClr val="tx1"/>
            </a:solidFill>
          </a:ln>
        </p:spPr>
        <p:txBody>
          <a:bodyPr wrap="square" rtlCol="0">
            <a:spAutoFit/>
          </a:bodyPr>
          <a:lstStyle/>
          <a:p>
            <a:r>
              <a:rPr lang="en-IN" sz="2800" b="1" dirty="0">
                <a:latin typeface="Times New Roman" panose="02020603050405020304" pitchFamily="18" charset="0"/>
                <a:cs typeface="Times New Roman" panose="02020603050405020304" pitchFamily="18" charset="0"/>
              </a:rPr>
              <a:t>Variables and their empirical measurement</a:t>
            </a:r>
          </a:p>
        </p:txBody>
      </p:sp>
      <p:graphicFrame>
        <p:nvGraphicFramePr>
          <p:cNvPr id="4" name="Table 3">
            <a:extLst>
              <a:ext uri="{FF2B5EF4-FFF2-40B4-BE49-F238E27FC236}">
                <a16:creationId xmlns:a16="http://schemas.microsoft.com/office/drawing/2014/main" id="{9032D7D5-324F-BCFB-D0FD-DE34F6AE7820}"/>
              </a:ext>
            </a:extLst>
          </p:cNvPr>
          <p:cNvGraphicFramePr>
            <a:graphicFrameLocks noGrp="1"/>
          </p:cNvGraphicFramePr>
          <p:nvPr>
            <p:extLst>
              <p:ext uri="{D42A27DB-BD31-4B8C-83A1-F6EECF244321}">
                <p14:modId xmlns:p14="http://schemas.microsoft.com/office/powerpoint/2010/main" val="3542160099"/>
              </p:ext>
            </p:extLst>
          </p:nvPr>
        </p:nvGraphicFramePr>
        <p:xfrm>
          <a:off x="914400" y="2037333"/>
          <a:ext cx="7696200" cy="3700110"/>
        </p:xfrm>
        <a:graphic>
          <a:graphicData uri="http://schemas.openxmlformats.org/drawingml/2006/table">
            <a:tbl>
              <a:tblPr firstRow="1" firstCol="1" lastRow="1" lastCol="1" bandRow="1" bandCol="1">
                <a:tableStyleId>{16D9F66E-5EB9-4882-86FB-DCBF35E3C3E4}</a:tableStyleId>
              </a:tblPr>
              <a:tblGrid>
                <a:gridCol w="881857">
                  <a:extLst>
                    <a:ext uri="{9D8B030D-6E8A-4147-A177-3AD203B41FA5}">
                      <a16:colId xmlns:a16="http://schemas.microsoft.com/office/drawing/2014/main" val="3442913562"/>
                    </a:ext>
                  </a:extLst>
                </a:gridCol>
                <a:gridCol w="2308263">
                  <a:extLst>
                    <a:ext uri="{9D8B030D-6E8A-4147-A177-3AD203B41FA5}">
                      <a16:colId xmlns:a16="http://schemas.microsoft.com/office/drawing/2014/main" val="1586825644"/>
                    </a:ext>
                  </a:extLst>
                </a:gridCol>
                <a:gridCol w="4506080">
                  <a:extLst>
                    <a:ext uri="{9D8B030D-6E8A-4147-A177-3AD203B41FA5}">
                      <a16:colId xmlns:a16="http://schemas.microsoft.com/office/drawing/2014/main" val="1515266816"/>
                    </a:ext>
                  </a:extLst>
                </a:gridCol>
              </a:tblGrid>
              <a:tr h="820456">
                <a:tc>
                  <a:txBody>
                    <a:bodyPr/>
                    <a:lstStyle/>
                    <a:p>
                      <a:pPr marL="57785" marR="52705" algn="ctr">
                        <a:lnSpc>
                          <a:spcPct val="107000"/>
                        </a:lnSpc>
                        <a:spcBef>
                          <a:spcPts val="110"/>
                        </a:spcBef>
                        <a:spcAft>
                          <a:spcPts val="800"/>
                        </a:spcAft>
                      </a:pPr>
                      <a:r>
                        <a:rPr lang="en-US" sz="2400" b="1">
                          <a:solidFill>
                            <a:schemeClr val="tx2"/>
                          </a:solidFill>
                          <a:effectLst/>
                          <a:latin typeface="Times New Roman" panose="02020603050405020304" pitchFamily="18" charset="0"/>
                          <a:cs typeface="Times New Roman" panose="02020603050405020304" pitchFamily="18" charset="0"/>
                        </a:rPr>
                        <a:t>Sl.</a:t>
                      </a:r>
                      <a:r>
                        <a:rPr lang="en-US" sz="2400" b="1" spc="5">
                          <a:solidFill>
                            <a:schemeClr val="tx2"/>
                          </a:solidFill>
                          <a:effectLst/>
                          <a:latin typeface="Times New Roman" panose="02020603050405020304" pitchFamily="18" charset="0"/>
                          <a:cs typeface="Times New Roman" panose="02020603050405020304" pitchFamily="18" charset="0"/>
                        </a:rPr>
                        <a:t> </a:t>
                      </a:r>
                      <a:r>
                        <a:rPr lang="en-US" sz="2400" b="1">
                          <a:solidFill>
                            <a:schemeClr val="tx2"/>
                          </a:solidFill>
                          <a:effectLst/>
                          <a:latin typeface="Times New Roman" panose="02020603050405020304" pitchFamily="18" charset="0"/>
                          <a:cs typeface="Times New Roman" panose="02020603050405020304" pitchFamily="18" charset="0"/>
                        </a:rPr>
                        <a:t>No.</a:t>
                      </a:r>
                      <a:endParaRPr lang="en-IN" sz="240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66675" algn="l">
                        <a:lnSpc>
                          <a:spcPct val="107000"/>
                        </a:lnSpc>
                        <a:spcBef>
                          <a:spcPts val="110"/>
                        </a:spcBef>
                        <a:spcAft>
                          <a:spcPts val="800"/>
                        </a:spcAft>
                      </a:pPr>
                      <a:r>
                        <a:rPr lang="en-US" sz="2400" b="1" dirty="0">
                          <a:solidFill>
                            <a:schemeClr val="tx2"/>
                          </a:solidFill>
                          <a:effectLst/>
                          <a:latin typeface="Times New Roman" panose="02020603050405020304" pitchFamily="18" charset="0"/>
                          <a:cs typeface="Times New Roman" panose="02020603050405020304" pitchFamily="18" charset="0"/>
                        </a:rPr>
                        <a:t>Variables</a:t>
                      </a:r>
                      <a:endParaRPr lang="en-IN" sz="2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66675" algn="l">
                        <a:lnSpc>
                          <a:spcPct val="107000"/>
                        </a:lnSpc>
                        <a:spcBef>
                          <a:spcPts val="110"/>
                        </a:spcBef>
                        <a:spcAft>
                          <a:spcPts val="800"/>
                        </a:spcAft>
                      </a:pPr>
                      <a:r>
                        <a:rPr lang="en-US" sz="2400" b="1" dirty="0">
                          <a:solidFill>
                            <a:schemeClr val="tx2"/>
                          </a:solidFill>
                          <a:effectLst/>
                          <a:latin typeface="Times New Roman" panose="02020603050405020304" pitchFamily="18" charset="0"/>
                          <a:cs typeface="Times New Roman" panose="02020603050405020304" pitchFamily="18" charset="0"/>
                        </a:rPr>
                        <a:t>Empirical</a:t>
                      </a:r>
                      <a:r>
                        <a:rPr lang="en-US" sz="2400" b="1" spc="50" dirty="0">
                          <a:solidFill>
                            <a:schemeClr val="tx2"/>
                          </a:solidFill>
                          <a:effectLst/>
                          <a:latin typeface="Times New Roman" panose="02020603050405020304" pitchFamily="18" charset="0"/>
                          <a:cs typeface="Times New Roman" panose="02020603050405020304" pitchFamily="18" charset="0"/>
                        </a:rPr>
                        <a:t> </a:t>
                      </a:r>
                      <a:r>
                        <a:rPr lang="en-US" sz="2400" b="1" dirty="0">
                          <a:solidFill>
                            <a:schemeClr val="tx2"/>
                          </a:solidFill>
                          <a:effectLst/>
                          <a:latin typeface="Times New Roman" panose="02020603050405020304" pitchFamily="18" charset="0"/>
                          <a:cs typeface="Times New Roman" panose="02020603050405020304" pitchFamily="18" charset="0"/>
                        </a:rPr>
                        <a:t>Measurement</a:t>
                      </a:r>
                      <a:endParaRPr lang="en-IN" sz="2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25104973"/>
                  </a:ext>
                </a:extLst>
              </a:tr>
              <a:tr h="490935">
                <a:tc>
                  <a:txBody>
                    <a:bodyPr/>
                    <a:lstStyle/>
                    <a:p>
                      <a:pPr marL="57785" marR="52705" algn="ctr">
                        <a:lnSpc>
                          <a:spcPct val="107000"/>
                        </a:lnSpc>
                        <a:spcBef>
                          <a:spcPts val="110"/>
                        </a:spcBef>
                        <a:spcAft>
                          <a:spcPts val="800"/>
                        </a:spcAft>
                      </a:pPr>
                      <a:r>
                        <a:rPr lang="en-US" sz="2400" b="1">
                          <a:effectLst/>
                          <a:latin typeface="Times New Roman" panose="02020603050405020304" pitchFamily="18" charset="0"/>
                          <a:cs typeface="Times New Roman" panose="02020603050405020304" pitchFamily="18" charset="0"/>
                        </a:rPr>
                        <a:t>A.</a:t>
                      </a: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marL="66675" algn="l">
                        <a:lnSpc>
                          <a:spcPct val="107000"/>
                        </a:lnSpc>
                        <a:spcBef>
                          <a:spcPts val="110"/>
                        </a:spcBef>
                        <a:spcAft>
                          <a:spcPts val="800"/>
                        </a:spcAft>
                      </a:pPr>
                      <a:r>
                        <a:rPr lang="en-US" sz="2400" b="1" dirty="0">
                          <a:effectLst/>
                          <a:latin typeface="Times New Roman" panose="02020603050405020304" pitchFamily="18" charset="0"/>
                          <a:cs typeface="Times New Roman" panose="02020603050405020304" pitchFamily="18" charset="0"/>
                        </a:rPr>
                        <a:t>Dependent</a:t>
                      </a:r>
                      <a:r>
                        <a:rPr lang="en-US" sz="2400" b="1" spc="35"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variables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IN"/>
                    </a:p>
                  </a:txBody>
                  <a:tcPr/>
                </a:tc>
                <a:extLst>
                  <a:ext uri="{0D108BD9-81ED-4DB2-BD59-A6C34878D82A}">
                    <a16:rowId xmlns:a16="http://schemas.microsoft.com/office/drawing/2014/main" val="2056852708"/>
                  </a:ext>
                </a:extLst>
              </a:tr>
              <a:tr h="1241020">
                <a:tc>
                  <a:txBody>
                    <a:bodyPr/>
                    <a:lstStyle/>
                    <a:p>
                      <a:pPr marL="5080" algn="ctr">
                        <a:lnSpc>
                          <a:spcPct val="107000"/>
                        </a:lnSpc>
                        <a:spcBef>
                          <a:spcPts val="90"/>
                        </a:spcBef>
                        <a:spcAft>
                          <a:spcPts val="800"/>
                        </a:spcAft>
                      </a:pPr>
                      <a:r>
                        <a:rPr lang="en-US" sz="2400" b="0" dirty="0">
                          <a:effectLst/>
                          <a:latin typeface="Times New Roman" panose="02020603050405020304" pitchFamily="18" charset="0"/>
                          <a:cs typeface="Times New Roman" panose="02020603050405020304" pitchFamily="18" charset="0"/>
                        </a:rPr>
                        <a:t>1</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dirty="0">
                          <a:effectLst/>
                          <a:latin typeface="Times New Roman" panose="02020603050405020304" pitchFamily="18" charset="0"/>
                          <a:cs typeface="Times New Roman" panose="02020603050405020304" pitchFamily="18" charset="0"/>
                        </a:rPr>
                        <a:t>Perception </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dirty="0">
                          <a:effectLst/>
                          <a:latin typeface="Times New Roman" panose="02020603050405020304" pitchFamily="18" charset="0"/>
                          <a:cs typeface="Times New Roman" panose="02020603050405020304" pitchFamily="18" charset="0"/>
                        </a:rPr>
                        <a:t>Schedule was developed for the study by Teacher made test</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2276301"/>
                  </a:ext>
                </a:extLst>
              </a:tr>
              <a:tr h="820456">
                <a:tc>
                  <a:txBody>
                    <a:bodyPr/>
                    <a:lstStyle/>
                    <a:p>
                      <a:pPr marL="5080" algn="ctr">
                        <a:lnSpc>
                          <a:spcPct val="107000"/>
                        </a:lnSpc>
                        <a:spcBef>
                          <a:spcPts val="650"/>
                        </a:spcBef>
                        <a:spcAft>
                          <a:spcPts val="800"/>
                        </a:spcAft>
                      </a:pPr>
                      <a:r>
                        <a:rPr lang="en-US" sz="2400" b="0">
                          <a:effectLst/>
                          <a:latin typeface="Times New Roman" panose="02020603050405020304" pitchFamily="18" charset="0"/>
                          <a:cs typeface="Times New Roman" panose="02020603050405020304" pitchFamily="18" charset="0"/>
                        </a:rPr>
                        <a:t>2</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760"/>
                        </a:spcBef>
                        <a:spcAft>
                          <a:spcPts val="800"/>
                        </a:spcAft>
                      </a:pPr>
                      <a:r>
                        <a:rPr lang="en-US" sz="2400" b="0" dirty="0">
                          <a:effectLst/>
                          <a:latin typeface="Times New Roman" panose="02020603050405020304" pitchFamily="18" charset="0"/>
                          <a:cs typeface="Times New Roman" panose="02020603050405020304" pitchFamily="18" charset="0"/>
                        </a:rPr>
                        <a:t>Extent of Utilization of ATIC services</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marR="58420" algn="l">
                        <a:lnSpc>
                          <a:spcPct val="101000"/>
                        </a:lnSpc>
                        <a:spcBef>
                          <a:spcPts val="75"/>
                        </a:spcBef>
                        <a:spcAft>
                          <a:spcPts val="800"/>
                        </a:spcAft>
                        <a:tabLst>
                          <a:tab pos="552450" algn="l"/>
                          <a:tab pos="1329690" algn="l"/>
                          <a:tab pos="1645285" algn="l"/>
                          <a:tab pos="2297430" algn="l"/>
                          <a:tab pos="2858770" algn="l"/>
                        </a:tabLst>
                      </a:pPr>
                      <a:r>
                        <a:rPr lang="en-IN" sz="2400" b="0" dirty="0">
                          <a:effectLst/>
                          <a:latin typeface="Times New Roman" panose="02020603050405020304" pitchFamily="18" charset="0"/>
                          <a:cs typeface="Times New Roman" panose="02020603050405020304" pitchFamily="18" charset="0"/>
                        </a:rPr>
                        <a:t>Procedure followed by Manisha Pandey</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1015742"/>
                  </a:ext>
                </a:extLst>
              </a:tr>
            </a:tbl>
          </a:graphicData>
        </a:graphic>
      </p:graphicFrame>
    </p:spTree>
    <p:extLst>
      <p:ext uri="{BB962C8B-B14F-4D97-AF65-F5344CB8AC3E}">
        <p14:creationId xmlns:p14="http://schemas.microsoft.com/office/powerpoint/2010/main" val="4514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E5197D-4C28-3C17-3876-633298501A88}"/>
              </a:ext>
            </a:extLst>
          </p:cNvPr>
          <p:cNvGraphicFramePr>
            <a:graphicFrameLocks noGrp="1"/>
          </p:cNvGraphicFramePr>
          <p:nvPr>
            <p:extLst>
              <p:ext uri="{D42A27DB-BD31-4B8C-83A1-F6EECF244321}">
                <p14:modId xmlns:p14="http://schemas.microsoft.com/office/powerpoint/2010/main" val="1214196132"/>
              </p:ext>
            </p:extLst>
          </p:nvPr>
        </p:nvGraphicFramePr>
        <p:xfrm>
          <a:off x="438149" y="838200"/>
          <a:ext cx="8039101" cy="5528419"/>
        </p:xfrm>
        <a:graphic>
          <a:graphicData uri="http://schemas.openxmlformats.org/drawingml/2006/table">
            <a:tbl>
              <a:tblPr firstRow="1" firstCol="1" lastRow="1" lastCol="1" bandRow="1" bandCol="1">
                <a:tableStyleId>{16D9F66E-5EB9-4882-86FB-DCBF35E3C3E4}</a:tableStyleId>
              </a:tblPr>
              <a:tblGrid>
                <a:gridCol w="827326">
                  <a:extLst>
                    <a:ext uri="{9D8B030D-6E8A-4147-A177-3AD203B41FA5}">
                      <a16:colId xmlns:a16="http://schemas.microsoft.com/office/drawing/2014/main" val="2073254941"/>
                    </a:ext>
                  </a:extLst>
                </a:gridCol>
                <a:gridCol w="2504930">
                  <a:extLst>
                    <a:ext uri="{9D8B030D-6E8A-4147-A177-3AD203B41FA5}">
                      <a16:colId xmlns:a16="http://schemas.microsoft.com/office/drawing/2014/main" val="2235318923"/>
                    </a:ext>
                  </a:extLst>
                </a:gridCol>
                <a:gridCol w="4706845">
                  <a:extLst>
                    <a:ext uri="{9D8B030D-6E8A-4147-A177-3AD203B41FA5}">
                      <a16:colId xmlns:a16="http://schemas.microsoft.com/office/drawing/2014/main" val="1804752283"/>
                    </a:ext>
                  </a:extLst>
                </a:gridCol>
              </a:tblGrid>
              <a:tr h="795345">
                <a:tc>
                  <a:txBody>
                    <a:bodyPr/>
                    <a:lstStyle/>
                    <a:p>
                      <a:pPr marL="5080" algn="ctr">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1</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dirty="0">
                          <a:effectLst/>
                          <a:latin typeface="Times New Roman" panose="02020603050405020304" pitchFamily="18" charset="0"/>
                          <a:cs typeface="Times New Roman" panose="02020603050405020304" pitchFamily="18" charset="0"/>
                        </a:rPr>
                        <a:t>Age</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Chronological</a:t>
                      </a:r>
                      <a:r>
                        <a:rPr lang="en-US" sz="2400" b="0" spc="3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age</a:t>
                      </a:r>
                      <a:r>
                        <a:rPr lang="en-US" sz="2400" b="0" spc="2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completed</a:t>
                      </a:r>
                      <a:r>
                        <a:rPr lang="en-US" sz="2400" b="0" spc="30">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in</a:t>
                      </a:r>
                      <a:r>
                        <a:rPr lang="en-US" sz="2400" b="0" spc="4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years</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285912"/>
                  </a:ext>
                </a:extLst>
              </a:tr>
              <a:tr h="795345">
                <a:tc>
                  <a:txBody>
                    <a:bodyPr/>
                    <a:lstStyle/>
                    <a:p>
                      <a:pPr marL="5080" algn="ctr">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2</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Education</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Procedure</a:t>
                      </a:r>
                      <a:r>
                        <a:rPr lang="en-US" sz="2400" b="0" spc="4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followed</a:t>
                      </a:r>
                      <a:r>
                        <a:rPr lang="en-US" sz="2400" b="0" spc="40">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by</a:t>
                      </a:r>
                      <a:r>
                        <a:rPr lang="en-US" sz="2400" b="0" spc="1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Ganesha</a:t>
                      </a:r>
                      <a:r>
                        <a:rPr lang="en-US" sz="2400" b="0" spc="3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(2013)</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74359949"/>
                  </a:ext>
                </a:extLst>
              </a:tr>
              <a:tr h="795345">
                <a:tc>
                  <a:txBody>
                    <a:bodyPr/>
                    <a:lstStyle/>
                    <a:p>
                      <a:pPr marL="5080" algn="ctr">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3</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a:effectLst/>
                          <a:latin typeface="Times New Roman" panose="02020603050405020304" pitchFamily="18" charset="0"/>
                          <a:cs typeface="Times New Roman" panose="02020603050405020304" pitchFamily="18" charset="0"/>
                        </a:rPr>
                        <a:t>Family</a:t>
                      </a:r>
                      <a:r>
                        <a:rPr lang="en-US" sz="2400" b="0" spc="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size</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90"/>
                        </a:spcBef>
                        <a:spcAft>
                          <a:spcPts val="800"/>
                        </a:spcAft>
                      </a:pPr>
                      <a:r>
                        <a:rPr lang="en-US" sz="2400" b="0" dirty="0">
                          <a:effectLst/>
                          <a:latin typeface="Times New Roman" panose="02020603050405020304" pitchFamily="18" charset="0"/>
                          <a:cs typeface="Times New Roman" panose="02020603050405020304" pitchFamily="18" charset="0"/>
                        </a:rPr>
                        <a:t>Procedure</a:t>
                      </a:r>
                      <a:r>
                        <a:rPr lang="en-US" sz="2400" b="0" spc="19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followed</a:t>
                      </a:r>
                      <a:r>
                        <a:rPr lang="en-US" sz="2400" b="0" spc="205"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by</a:t>
                      </a:r>
                      <a:r>
                        <a:rPr lang="en-US" sz="2400" b="0" spc="155"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Chitrashree Kannur</a:t>
                      </a:r>
                      <a:r>
                        <a:rPr lang="en-US" sz="2400" b="0" spc="20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(2019)</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4055656"/>
                  </a:ext>
                </a:extLst>
              </a:tr>
              <a:tr h="795345">
                <a:tc>
                  <a:txBody>
                    <a:bodyPr/>
                    <a:lstStyle/>
                    <a:p>
                      <a:pPr marL="5080"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4</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lnSpc>
                          <a:spcPct val="107000"/>
                        </a:lnSpc>
                        <a:spcBef>
                          <a:spcPts val="75"/>
                        </a:spcBef>
                        <a:spcAft>
                          <a:spcPts val="800"/>
                        </a:spcAft>
                      </a:pPr>
                      <a:r>
                        <a:rPr lang="en-US" sz="2400" b="0" dirty="0">
                          <a:effectLst/>
                          <a:latin typeface="Times New Roman" panose="02020603050405020304" pitchFamily="18" charset="0"/>
                          <a:cs typeface="Times New Roman" panose="02020603050405020304" pitchFamily="18" charset="0"/>
                        </a:rPr>
                        <a:t>Size of land holding</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indent="-635" algn="l">
                        <a:lnSpc>
                          <a:spcPct val="100000"/>
                        </a:lnSpc>
                        <a:spcBef>
                          <a:spcPts val="50"/>
                        </a:spcBef>
                        <a:spcAft>
                          <a:spcPts val="800"/>
                        </a:spcAft>
                      </a:pPr>
                      <a:r>
                        <a:rPr lang="en-IN" sz="2400" b="0" dirty="0">
                          <a:effectLst/>
                          <a:latin typeface="Times New Roman" panose="02020603050405020304" pitchFamily="18" charset="0"/>
                          <a:cs typeface="Times New Roman" panose="02020603050405020304" pitchFamily="18" charset="0"/>
                        </a:rPr>
                        <a:t>Govt. of Karnataka land reforms Act 1966 </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8118449"/>
                  </a:ext>
                </a:extLst>
              </a:tr>
              <a:tr h="795345">
                <a:tc>
                  <a:txBody>
                    <a:bodyPr/>
                    <a:lstStyle/>
                    <a:p>
                      <a:pPr marL="5080" algn="ctr">
                        <a:lnSpc>
                          <a:spcPct val="107000"/>
                        </a:lnSpc>
                        <a:spcBef>
                          <a:spcPts val="80"/>
                        </a:spcBef>
                        <a:spcAft>
                          <a:spcPts val="800"/>
                        </a:spcAft>
                      </a:pPr>
                      <a:r>
                        <a:rPr lang="en-US" sz="2400" b="0">
                          <a:effectLst/>
                          <a:latin typeface="Times New Roman" panose="02020603050405020304" pitchFamily="18" charset="0"/>
                          <a:cs typeface="Times New Roman" panose="02020603050405020304" pitchFamily="18" charset="0"/>
                        </a:rPr>
                        <a:t>5</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tabLst>
                          <a:tab pos="237490" algn="l"/>
                        </a:tabLst>
                      </a:pPr>
                      <a:r>
                        <a:rPr lang="en-US" sz="2400" b="0">
                          <a:effectLst/>
                          <a:latin typeface="Times New Roman" panose="02020603050405020304" pitchFamily="18" charset="0"/>
                          <a:cs typeface="Times New Roman" panose="02020603050405020304" pitchFamily="18" charset="0"/>
                        </a:rPr>
                        <a:t> </a:t>
                      </a:r>
                      <a:r>
                        <a:rPr lang="en-IN" sz="2400" b="0">
                          <a:effectLst/>
                          <a:latin typeface="Times New Roman" panose="02020603050405020304" pitchFamily="18" charset="0"/>
                          <a:cs typeface="Times New Roman" panose="02020603050405020304" pitchFamily="18" charset="0"/>
                        </a:rPr>
                        <a:t>Annual family income</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indent="-635" algn="l">
                        <a:lnSpc>
                          <a:spcPct val="101000"/>
                        </a:lnSpc>
                        <a:spcBef>
                          <a:spcPts val="80"/>
                        </a:spcBef>
                        <a:spcAft>
                          <a:spcPts val="800"/>
                        </a:spcAft>
                      </a:pPr>
                      <a:r>
                        <a:rPr lang="en-US" sz="2400" b="0" dirty="0">
                          <a:effectLst/>
                          <a:latin typeface="Times New Roman" panose="02020603050405020304" pitchFamily="18" charset="0"/>
                          <a:cs typeface="Times New Roman" panose="02020603050405020304" pitchFamily="18" charset="0"/>
                        </a:rPr>
                        <a:t>Schedule was developed</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8756912"/>
                  </a:ext>
                </a:extLst>
              </a:tr>
              <a:tr h="752431">
                <a:tc>
                  <a:txBody>
                    <a:bodyPr/>
                    <a:lstStyle/>
                    <a:p>
                      <a:pPr marL="5080"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6</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 Farming</a:t>
                      </a:r>
                      <a:r>
                        <a:rPr lang="en-US" sz="2400" b="0" spc="35">
                          <a:effectLst/>
                          <a:latin typeface="Times New Roman" panose="02020603050405020304" pitchFamily="18" charset="0"/>
                          <a:cs typeface="Times New Roman" panose="02020603050405020304" pitchFamily="18" charset="0"/>
                        </a:rPr>
                        <a:t> </a:t>
                      </a:r>
                      <a:r>
                        <a:rPr lang="en-US" sz="2400" b="0">
                          <a:effectLst/>
                          <a:latin typeface="Times New Roman" panose="02020603050405020304" pitchFamily="18" charset="0"/>
                          <a:cs typeface="Times New Roman" panose="02020603050405020304" pitchFamily="18" charset="0"/>
                        </a:rPr>
                        <a:t>experience</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marR="58420" indent="-635" algn="l">
                        <a:lnSpc>
                          <a:spcPct val="101000"/>
                        </a:lnSpc>
                        <a:spcBef>
                          <a:spcPts val="75"/>
                        </a:spcBef>
                        <a:spcAft>
                          <a:spcPts val="800"/>
                        </a:spcAft>
                        <a:tabLst>
                          <a:tab pos="811530" algn="l"/>
                          <a:tab pos="1483995" algn="l"/>
                          <a:tab pos="1774825" algn="l"/>
                          <a:tab pos="2908935" algn="l"/>
                        </a:tabLst>
                      </a:pPr>
                      <a:r>
                        <a:rPr lang="en-US" sz="2400" b="0" dirty="0">
                          <a:effectLst/>
                          <a:latin typeface="Times New Roman" panose="02020603050405020304" pitchFamily="18" charset="0"/>
                          <a:cs typeface="Times New Roman" panose="02020603050405020304" pitchFamily="18" charset="0"/>
                        </a:rPr>
                        <a:t>Schedule was developed</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65400229"/>
                  </a:ext>
                </a:extLst>
              </a:tr>
              <a:tr h="795345">
                <a:tc>
                  <a:txBody>
                    <a:bodyPr/>
                    <a:lstStyle/>
                    <a:p>
                      <a:pPr marL="5080" algn="ctr">
                        <a:lnSpc>
                          <a:spcPct val="107000"/>
                        </a:lnSpc>
                        <a:spcBef>
                          <a:spcPts val="75"/>
                        </a:spcBef>
                        <a:spcAft>
                          <a:spcPts val="800"/>
                        </a:spcAft>
                      </a:pPr>
                      <a:r>
                        <a:rPr lang="en-US" sz="2400" b="0">
                          <a:effectLst/>
                          <a:latin typeface="Times New Roman" panose="02020603050405020304" pitchFamily="18" charset="0"/>
                          <a:cs typeface="Times New Roman" panose="02020603050405020304" pitchFamily="18" charset="0"/>
                        </a:rPr>
                        <a:t>7</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spcAft>
                          <a:spcPts val="800"/>
                        </a:spcAft>
                        <a:tabLst>
                          <a:tab pos="237490" algn="l"/>
                        </a:tabLst>
                      </a:pPr>
                      <a:r>
                        <a:rPr lang="en-IN" sz="2400" b="0">
                          <a:effectLst/>
                          <a:latin typeface="Times New Roman" panose="02020603050405020304" pitchFamily="18" charset="0"/>
                          <a:cs typeface="Times New Roman" panose="02020603050405020304" pitchFamily="18" charset="0"/>
                        </a:rPr>
                        <a:t>Distance from ATIC, UAS-B</a:t>
                      </a:r>
                      <a:endParaRPr lang="en-IN"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66675" indent="-635" algn="l">
                        <a:lnSpc>
                          <a:spcPct val="100000"/>
                        </a:lnSpc>
                        <a:spcBef>
                          <a:spcPts val="50"/>
                        </a:spcBef>
                        <a:spcAft>
                          <a:spcPts val="800"/>
                        </a:spcAft>
                      </a:pPr>
                      <a:r>
                        <a:rPr lang="en-US" sz="2400" b="0" kern="1200" dirty="0">
                          <a:solidFill>
                            <a:schemeClr val="tx1"/>
                          </a:solidFill>
                          <a:effectLst/>
                          <a:latin typeface="Times New Roman" panose="02020603050405020304" pitchFamily="18" charset="0"/>
                          <a:cs typeface="Times New Roman" panose="02020603050405020304" pitchFamily="18" charset="0"/>
                        </a:rPr>
                        <a:t>Procedure followed by Dhanraj with slight modification (2010)</a:t>
                      </a:r>
                      <a:endParaRPr lang="en-IN"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31330878"/>
                  </a:ext>
                </a:extLst>
              </a:tr>
            </a:tbl>
          </a:graphicData>
        </a:graphic>
      </p:graphicFrame>
      <p:sp>
        <p:nvSpPr>
          <p:cNvPr id="2" name="TextBox 1">
            <a:extLst>
              <a:ext uri="{FF2B5EF4-FFF2-40B4-BE49-F238E27FC236}">
                <a16:creationId xmlns:a16="http://schemas.microsoft.com/office/drawing/2014/main" id="{2C5EF5D7-4D89-F969-980B-C090D18407DD}"/>
              </a:ext>
            </a:extLst>
          </p:cNvPr>
          <p:cNvSpPr txBox="1"/>
          <p:nvPr/>
        </p:nvSpPr>
        <p:spPr>
          <a:xfrm>
            <a:off x="2438400" y="228600"/>
            <a:ext cx="4038600" cy="461665"/>
          </a:xfrm>
          <a:prstGeom prst="rect">
            <a:avLst/>
          </a:prstGeom>
          <a:solidFill>
            <a:schemeClr val="tx1"/>
          </a:solidFill>
        </p:spPr>
        <p:txBody>
          <a:bodyPr wrap="square" rtlCol="0">
            <a:spAutoFit/>
          </a:bodyPr>
          <a:lstStyle/>
          <a:p>
            <a:r>
              <a:rPr lang="en-IN" sz="2400" b="1" dirty="0">
                <a:solidFill>
                  <a:srgbClr val="FFC000"/>
                </a:solidFill>
                <a:latin typeface="Times New Roman" panose="02020603050405020304" pitchFamily="18" charset="0"/>
                <a:cs typeface="Times New Roman" panose="02020603050405020304" pitchFamily="18" charset="0"/>
              </a:rPr>
              <a:t>B. Independent Variables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4232</Words>
  <Application>Microsoft Office PowerPoint</Application>
  <PresentationFormat>On-screen Show (4:3)</PresentationFormat>
  <Paragraphs>1528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area: ATIC, UAS-B </vt:lpstr>
      <vt:lpstr>PowerPoint Presentation</vt:lpstr>
      <vt:lpstr>PowerPoint Presentation</vt:lpstr>
      <vt:lpstr>Results </vt:lpstr>
      <vt:lpstr>Table 1: Profile characteristics of beneficiary farmers of ATIC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Implications</vt:lpstr>
      <vt:lpstr>Future line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of farmers towards Koramangala- Challagatta (K.C.) Valley project In Kolar district of Karnataka</dc:title>
  <dc:creator>chaithra shree j</dc:creator>
  <cp:lastModifiedBy>MOHAMMED THOUFIQ</cp:lastModifiedBy>
  <cp:revision>142</cp:revision>
  <dcterms:created xsi:type="dcterms:W3CDTF">2022-08-03T04:37:00Z</dcterms:created>
  <dcterms:modified xsi:type="dcterms:W3CDTF">2022-10-21T19:08:10Z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D078F88837704A9EB06641A0FB47D88E</vt:lpwstr>
  </property>
  <property fmtid="{D5CDD505-2E9C-101B-9397-08002B2CF9AE}" pid="3" name="KSOProductBuildVer">
    <vt:lpwstr>1033-11.2.0.11156</vt:lpwstr>
  </property>
</Properties>
</file>